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4"/>
  </p:sldMasterIdLst>
  <p:notesMasterIdLst>
    <p:notesMasterId r:id="rId12"/>
  </p:notesMasterIdLst>
  <p:sldIdLst>
    <p:sldId id="256" r:id="rId5"/>
    <p:sldId id="710" r:id="rId6"/>
    <p:sldId id="730" r:id="rId7"/>
    <p:sldId id="729" r:id="rId8"/>
    <p:sldId id="731" r:id="rId9"/>
    <p:sldId id="733" r:id="rId10"/>
    <p:sldId id="431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elvetica Neue Light" panose="020B0604020202020204" charset="0"/>
      <p:regular r:id="rId17"/>
      <p:bold r:id="rId18"/>
      <p:italic r:id="rId19"/>
      <p:boldItalic r:id="rId20"/>
    </p:embeddedFont>
    <p:embeddedFont>
      <p:font typeface="Manrope ExtraBold" panose="020B0604020202020204" charset="0"/>
      <p:bold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Light" panose="020B03060305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61">
          <p15:clr>
            <a:srgbClr val="A4A3A4"/>
          </p15:clr>
        </p15:guide>
        <p15:guide id="2" pos="2958">
          <p15:clr>
            <a:srgbClr val="A4A3A4"/>
          </p15:clr>
        </p15:guide>
        <p15:guide id="3" pos="227">
          <p15:clr>
            <a:srgbClr val="9AA0A6"/>
          </p15:clr>
        </p15:guide>
        <p15:guide id="4" orient="horz" pos="687">
          <p15:clr>
            <a:srgbClr val="9AA0A6"/>
          </p15:clr>
        </p15:guide>
        <p15:guide id="5" pos="794">
          <p15:clr>
            <a:srgbClr val="9AA0A6"/>
          </p15:clr>
        </p15:guide>
        <p15:guide id="6" orient="horz" pos="11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361"/>
        <p:guide pos="2958"/>
        <p:guide pos="227"/>
        <p:guide orient="horz" pos="687"/>
        <p:guide pos="794"/>
        <p:guide orient="horz" pos="11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573750-B99D-4210-B478-7FF26EC966DC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604C26EF-5EF6-4FBD-9E0A-AA7F23D90845}">
      <dgm:prSet phldrT="[Texto]" custT="1"/>
      <dgm:spPr/>
      <dgm:t>
        <a:bodyPr/>
        <a:lstStyle/>
        <a:p>
          <a:r>
            <a:rPr lang="es-PY" sz="1200" b="1">
              <a:solidFill>
                <a:schemeClr val="tx1"/>
              </a:solidFill>
            </a:rPr>
            <a:t>Pregunta de activación</a:t>
          </a:r>
          <a:endParaRPr lang="es-PY" sz="1200" b="1" dirty="0">
            <a:solidFill>
              <a:schemeClr val="tx1"/>
            </a:solidFill>
          </a:endParaRPr>
        </a:p>
      </dgm:t>
    </dgm:pt>
    <dgm:pt modelId="{4CA34FC0-A18A-4002-BAEA-815E3AA53D3F}" type="parTrans" cxnId="{EB747E48-ED96-4971-8B62-7D7514120A30}">
      <dgm:prSet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819EDD61-99EA-48FE-BEF1-042E6CD63836}" type="sibTrans" cxnId="{EB747E48-ED96-4971-8B62-7D7514120A30}">
      <dgm:prSet custT="1"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F97C119A-48EE-4508-BDE9-5109065C9F1F}">
      <dgm:prSet phldrT="[Texto]" custT="1"/>
      <dgm:spPr/>
      <dgm:t>
        <a:bodyPr/>
        <a:lstStyle/>
        <a:p>
          <a:r>
            <a:rPr lang="es-PY" sz="1200" b="1" dirty="0">
              <a:solidFill>
                <a:schemeClr val="tx1"/>
              </a:solidFill>
            </a:rPr>
            <a:t>Preguntas clave</a:t>
          </a:r>
        </a:p>
      </dgm:t>
    </dgm:pt>
    <dgm:pt modelId="{C59C2D9E-920E-4486-B5D7-8D64F6D74CB0}" type="parTrans" cxnId="{242AAC3D-C88A-4A02-88D7-996C2DB642BC}">
      <dgm:prSet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FE2BBEC1-55B2-46A9-9D72-D49F6AF9CCD9}" type="sibTrans" cxnId="{242AAC3D-C88A-4A02-88D7-996C2DB642BC}">
      <dgm:prSet custT="1"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FAEC0DDA-C93A-49FD-BEB5-4235B709FC1A}">
      <dgm:prSet phldrT="[Texto]" custT="1"/>
      <dgm:spPr/>
      <dgm:t>
        <a:bodyPr/>
        <a:lstStyle/>
        <a:p>
          <a:r>
            <a:rPr lang="es-PY" sz="1200" b="1" dirty="0">
              <a:solidFill>
                <a:schemeClr val="tx1"/>
              </a:solidFill>
            </a:rPr>
            <a:t>Identificación de riesgos y medidas de mitigación</a:t>
          </a:r>
        </a:p>
      </dgm:t>
    </dgm:pt>
    <dgm:pt modelId="{A12AAAE2-3C75-42B3-BB4C-091527AC9F84}" type="parTrans" cxnId="{5D595645-9791-48DC-8C0F-24D667757B90}">
      <dgm:prSet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C79EFB20-872B-4954-9436-7CA99E872F35}" type="sibTrans" cxnId="{5D595645-9791-48DC-8C0F-24D667757B90}">
      <dgm:prSet custT="1"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2D99240A-9716-45A5-BE73-286ABDB829BC}">
      <dgm:prSet custT="1"/>
      <dgm:spPr/>
      <dgm:t>
        <a:bodyPr/>
        <a:lstStyle/>
        <a:p>
          <a:r>
            <a:rPr lang="es-PY" sz="1200" b="1" dirty="0">
              <a:solidFill>
                <a:schemeClr val="tx1"/>
              </a:solidFill>
            </a:rPr>
            <a:t>Otros riesgos identificados </a:t>
          </a:r>
        </a:p>
      </dgm:t>
    </dgm:pt>
    <dgm:pt modelId="{4621F73F-53A7-46A6-9DA3-BC18EC0686D3}" type="parTrans" cxnId="{FF9C81F2-1BF4-419D-B5FC-2CB902F2C00B}">
      <dgm:prSet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DB195B58-0BE0-4288-A2EE-C7F918A93E1B}" type="sibTrans" cxnId="{FF9C81F2-1BF4-419D-B5FC-2CB902F2C00B}">
      <dgm:prSet custT="1"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0C9ED294-45F3-4547-BF88-7E2CBFC3B1F0}">
      <dgm:prSet custT="1"/>
      <dgm:spPr/>
      <dgm:t>
        <a:bodyPr/>
        <a:lstStyle/>
        <a:p>
          <a:r>
            <a:rPr lang="es-PY" sz="1200" b="1" dirty="0">
              <a:solidFill>
                <a:schemeClr val="tx1"/>
              </a:solidFill>
            </a:rPr>
            <a:t>Reporte Anexo 1</a:t>
          </a:r>
        </a:p>
        <a:p>
          <a:r>
            <a:rPr lang="es-PY" sz="1200" b="1" dirty="0">
              <a:solidFill>
                <a:schemeClr val="tx1"/>
              </a:solidFill>
            </a:rPr>
            <a:t>Sub actividad</a:t>
          </a:r>
        </a:p>
      </dgm:t>
    </dgm:pt>
    <dgm:pt modelId="{0429DD2F-C160-4E50-8F3F-896FD44BB257}" type="parTrans" cxnId="{1A344D45-5D8F-4636-8FF0-9618B69302A4}">
      <dgm:prSet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61E14567-9655-4BCA-8F52-7C365CCD9B72}" type="sibTrans" cxnId="{1A344D45-5D8F-4636-8FF0-9618B69302A4}">
      <dgm:prSet custT="1"/>
      <dgm:spPr/>
      <dgm:t>
        <a:bodyPr/>
        <a:lstStyle/>
        <a:p>
          <a:endParaRPr lang="es-PY" sz="1200" b="1">
            <a:solidFill>
              <a:schemeClr val="tx1"/>
            </a:solidFill>
          </a:endParaRPr>
        </a:p>
      </dgm:t>
    </dgm:pt>
    <dgm:pt modelId="{6B972C7B-9E98-4902-B33E-FF1489244072}">
      <dgm:prSet phldrT="[Texto]" custT="1"/>
      <dgm:spPr/>
      <dgm:t>
        <a:bodyPr/>
        <a:lstStyle/>
        <a:p>
          <a:r>
            <a:rPr lang="es-PY" sz="1200" b="1" dirty="0">
              <a:solidFill>
                <a:schemeClr val="tx1"/>
              </a:solidFill>
            </a:rPr>
            <a:t>Descripción de la sub actividad</a:t>
          </a:r>
        </a:p>
      </dgm:t>
    </dgm:pt>
    <dgm:pt modelId="{5B2D02EB-43D9-49A0-9451-A0E812B2EB99}" type="parTrans" cxnId="{BDA3899A-6B15-400B-97C4-1AE807E61E2F}">
      <dgm:prSet/>
      <dgm:spPr/>
      <dgm:t>
        <a:bodyPr/>
        <a:lstStyle/>
        <a:p>
          <a:endParaRPr lang="es-PY" b="1">
            <a:solidFill>
              <a:schemeClr val="tx1"/>
            </a:solidFill>
          </a:endParaRPr>
        </a:p>
      </dgm:t>
    </dgm:pt>
    <dgm:pt modelId="{F00627B1-B9F1-467F-8AFD-17BB2DEF2B79}" type="sibTrans" cxnId="{BDA3899A-6B15-400B-97C4-1AE807E61E2F}">
      <dgm:prSet/>
      <dgm:spPr/>
      <dgm:t>
        <a:bodyPr/>
        <a:lstStyle/>
        <a:p>
          <a:endParaRPr lang="es-PY" b="1">
            <a:solidFill>
              <a:schemeClr val="tx1"/>
            </a:solidFill>
          </a:endParaRPr>
        </a:p>
      </dgm:t>
    </dgm:pt>
    <dgm:pt modelId="{57E17DB4-1522-4934-9DF8-0384A5159AA3}" type="pres">
      <dgm:prSet presAssocID="{BF573750-B99D-4210-B478-7FF26EC966DC}" presName="CompostProcess" presStyleCnt="0">
        <dgm:presLayoutVars>
          <dgm:dir/>
          <dgm:resizeHandles val="exact"/>
        </dgm:presLayoutVars>
      </dgm:prSet>
      <dgm:spPr/>
    </dgm:pt>
    <dgm:pt modelId="{50841C39-B144-4482-98B8-8186B9AB0998}" type="pres">
      <dgm:prSet presAssocID="{BF573750-B99D-4210-B478-7FF26EC966DC}" presName="arrow" presStyleLbl="bgShp" presStyleIdx="0" presStyleCnt="1"/>
      <dgm:spPr/>
    </dgm:pt>
    <dgm:pt modelId="{7822DDD2-844B-4C78-B346-B40DDD1329AE}" type="pres">
      <dgm:prSet presAssocID="{BF573750-B99D-4210-B478-7FF26EC966DC}" presName="linearProcess" presStyleCnt="0"/>
      <dgm:spPr/>
    </dgm:pt>
    <dgm:pt modelId="{D6A6CF81-6D1D-4D57-A856-D2855D3B3B5B}" type="pres">
      <dgm:prSet presAssocID="{6B972C7B-9E98-4902-B33E-FF1489244072}" presName="textNode" presStyleLbl="node1" presStyleIdx="0" presStyleCnt="6">
        <dgm:presLayoutVars>
          <dgm:bulletEnabled val="1"/>
        </dgm:presLayoutVars>
      </dgm:prSet>
      <dgm:spPr/>
    </dgm:pt>
    <dgm:pt modelId="{82028389-B945-49C8-A131-4A685BF661A3}" type="pres">
      <dgm:prSet presAssocID="{F00627B1-B9F1-467F-8AFD-17BB2DEF2B79}" presName="sibTrans" presStyleCnt="0"/>
      <dgm:spPr/>
    </dgm:pt>
    <dgm:pt modelId="{A88B084C-7223-4A24-A531-60265D1EB23E}" type="pres">
      <dgm:prSet presAssocID="{604C26EF-5EF6-4FBD-9E0A-AA7F23D90845}" presName="textNode" presStyleLbl="node1" presStyleIdx="1" presStyleCnt="6">
        <dgm:presLayoutVars>
          <dgm:bulletEnabled val="1"/>
        </dgm:presLayoutVars>
      </dgm:prSet>
      <dgm:spPr/>
    </dgm:pt>
    <dgm:pt modelId="{938AA952-ACDD-4A02-9173-1518B790E3DB}" type="pres">
      <dgm:prSet presAssocID="{819EDD61-99EA-48FE-BEF1-042E6CD63836}" presName="sibTrans" presStyleCnt="0"/>
      <dgm:spPr/>
    </dgm:pt>
    <dgm:pt modelId="{3269E57D-4492-45E1-9857-DF3BC3F649F6}" type="pres">
      <dgm:prSet presAssocID="{F97C119A-48EE-4508-BDE9-5109065C9F1F}" presName="textNode" presStyleLbl="node1" presStyleIdx="2" presStyleCnt="6" custLinFactX="100000" custLinFactNeighborX="114451" custLinFactNeighborY="-3449">
        <dgm:presLayoutVars>
          <dgm:bulletEnabled val="1"/>
        </dgm:presLayoutVars>
      </dgm:prSet>
      <dgm:spPr/>
    </dgm:pt>
    <dgm:pt modelId="{011C84C9-A245-4BD5-A603-026E68C31935}" type="pres">
      <dgm:prSet presAssocID="{FE2BBEC1-55B2-46A9-9D72-D49F6AF9CCD9}" presName="sibTrans" presStyleCnt="0"/>
      <dgm:spPr/>
    </dgm:pt>
    <dgm:pt modelId="{7253C026-7A90-4114-B751-AA52D84897C1}" type="pres">
      <dgm:prSet presAssocID="{FAEC0DDA-C93A-49FD-BEB5-4235B709FC1A}" presName="textNode" presStyleLbl="node1" presStyleIdx="3" presStyleCnt="6" custLinFactX="-97043" custLinFactNeighborX="-100000" custLinFactNeighborY="-2573">
        <dgm:presLayoutVars>
          <dgm:bulletEnabled val="1"/>
        </dgm:presLayoutVars>
      </dgm:prSet>
      <dgm:spPr/>
    </dgm:pt>
    <dgm:pt modelId="{FB098790-898A-4252-96F2-4B8DAAF8E025}" type="pres">
      <dgm:prSet presAssocID="{C79EFB20-872B-4954-9436-7CA99E872F35}" presName="sibTrans" presStyleCnt="0"/>
      <dgm:spPr/>
    </dgm:pt>
    <dgm:pt modelId="{78F89DB5-D054-4667-95A8-5E1E585DA2EB}" type="pres">
      <dgm:prSet presAssocID="{2D99240A-9716-45A5-BE73-286ABDB829BC}" presName="textNode" presStyleLbl="node1" presStyleIdx="4" presStyleCnt="6">
        <dgm:presLayoutVars>
          <dgm:bulletEnabled val="1"/>
        </dgm:presLayoutVars>
      </dgm:prSet>
      <dgm:spPr/>
    </dgm:pt>
    <dgm:pt modelId="{28F88753-4587-4426-8913-4759686E8EAA}" type="pres">
      <dgm:prSet presAssocID="{DB195B58-0BE0-4288-A2EE-C7F918A93E1B}" presName="sibTrans" presStyleCnt="0"/>
      <dgm:spPr/>
    </dgm:pt>
    <dgm:pt modelId="{11A6ABAE-3DBD-42D5-BF77-36AE7A20FAB8}" type="pres">
      <dgm:prSet presAssocID="{0C9ED294-45F3-4547-BF88-7E2CBFC3B1F0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242AAC3D-C88A-4A02-88D7-996C2DB642BC}" srcId="{BF573750-B99D-4210-B478-7FF26EC966DC}" destId="{F97C119A-48EE-4508-BDE9-5109065C9F1F}" srcOrd="2" destOrd="0" parTransId="{C59C2D9E-920E-4486-B5D7-8D64F6D74CB0}" sibTransId="{FE2BBEC1-55B2-46A9-9D72-D49F6AF9CCD9}"/>
    <dgm:cxn modelId="{0EBB845E-4CD8-4D08-8947-B199D830A5DD}" type="presOf" srcId="{6B972C7B-9E98-4902-B33E-FF1489244072}" destId="{D6A6CF81-6D1D-4D57-A856-D2855D3B3B5B}" srcOrd="0" destOrd="0" presId="urn:microsoft.com/office/officeart/2005/8/layout/hProcess9"/>
    <dgm:cxn modelId="{1A344D45-5D8F-4636-8FF0-9618B69302A4}" srcId="{BF573750-B99D-4210-B478-7FF26EC966DC}" destId="{0C9ED294-45F3-4547-BF88-7E2CBFC3B1F0}" srcOrd="5" destOrd="0" parTransId="{0429DD2F-C160-4E50-8F3F-896FD44BB257}" sibTransId="{61E14567-9655-4BCA-8F52-7C365CCD9B72}"/>
    <dgm:cxn modelId="{5D595645-9791-48DC-8C0F-24D667757B90}" srcId="{BF573750-B99D-4210-B478-7FF26EC966DC}" destId="{FAEC0DDA-C93A-49FD-BEB5-4235B709FC1A}" srcOrd="3" destOrd="0" parTransId="{A12AAAE2-3C75-42B3-BB4C-091527AC9F84}" sibTransId="{C79EFB20-872B-4954-9436-7CA99E872F35}"/>
    <dgm:cxn modelId="{EB747E48-ED96-4971-8B62-7D7514120A30}" srcId="{BF573750-B99D-4210-B478-7FF26EC966DC}" destId="{604C26EF-5EF6-4FBD-9E0A-AA7F23D90845}" srcOrd="1" destOrd="0" parTransId="{4CA34FC0-A18A-4002-BAEA-815E3AA53D3F}" sibTransId="{819EDD61-99EA-48FE-BEF1-042E6CD63836}"/>
    <dgm:cxn modelId="{4FB94856-4A1D-44A5-8677-0E0B99A86527}" type="presOf" srcId="{0C9ED294-45F3-4547-BF88-7E2CBFC3B1F0}" destId="{11A6ABAE-3DBD-42D5-BF77-36AE7A20FAB8}" srcOrd="0" destOrd="0" presId="urn:microsoft.com/office/officeart/2005/8/layout/hProcess9"/>
    <dgm:cxn modelId="{153F847B-8604-48BC-AFAC-A69549BA234A}" type="presOf" srcId="{FAEC0DDA-C93A-49FD-BEB5-4235B709FC1A}" destId="{7253C026-7A90-4114-B751-AA52D84897C1}" srcOrd="0" destOrd="0" presId="urn:microsoft.com/office/officeart/2005/8/layout/hProcess9"/>
    <dgm:cxn modelId="{FC391882-9063-46F5-869C-18A2C08284BA}" type="presOf" srcId="{BF573750-B99D-4210-B478-7FF26EC966DC}" destId="{57E17DB4-1522-4934-9DF8-0384A5159AA3}" srcOrd="0" destOrd="0" presId="urn:microsoft.com/office/officeart/2005/8/layout/hProcess9"/>
    <dgm:cxn modelId="{07D0D988-6D2F-4382-B7D8-9BD179AD7EFC}" type="presOf" srcId="{F97C119A-48EE-4508-BDE9-5109065C9F1F}" destId="{3269E57D-4492-45E1-9857-DF3BC3F649F6}" srcOrd="0" destOrd="0" presId="urn:microsoft.com/office/officeart/2005/8/layout/hProcess9"/>
    <dgm:cxn modelId="{BDA3899A-6B15-400B-97C4-1AE807E61E2F}" srcId="{BF573750-B99D-4210-B478-7FF26EC966DC}" destId="{6B972C7B-9E98-4902-B33E-FF1489244072}" srcOrd="0" destOrd="0" parTransId="{5B2D02EB-43D9-49A0-9451-A0E812B2EB99}" sibTransId="{F00627B1-B9F1-467F-8AFD-17BB2DEF2B79}"/>
    <dgm:cxn modelId="{162764BC-B896-4981-B168-B361A358F908}" type="presOf" srcId="{2D99240A-9716-45A5-BE73-286ABDB829BC}" destId="{78F89DB5-D054-4667-95A8-5E1E585DA2EB}" srcOrd="0" destOrd="0" presId="urn:microsoft.com/office/officeart/2005/8/layout/hProcess9"/>
    <dgm:cxn modelId="{BE5418C0-88BA-48B6-B194-37993557F028}" type="presOf" srcId="{604C26EF-5EF6-4FBD-9E0A-AA7F23D90845}" destId="{A88B084C-7223-4A24-A531-60265D1EB23E}" srcOrd="0" destOrd="0" presId="urn:microsoft.com/office/officeart/2005/8/layout/hProcess9"/>
    <dgm:cxn modelId="{FF9C81F2-1BF4-419D-B5FC-2CB902F2C00B}" srcId="{BF573750-B99D-4210-B478-7FF26EC966DC}" destId="{2D99240A-9716-45A5-BE73-286ABDB829BC}" srcOrd="4" destOrd="0" parTransId="{4621F73F-53A7-46A6-9DA3-BC18EC0686D3}" sibTransId="{DB195B58-0BE0-4288-A2EE-C7F918A93E1B}"/>
    <dgm:cxn modelId="{7E1A85BA-CA13-4793-B759-AE9838696963}" type="presParOf" srcId="{57E17DB4-1522-4934-9DF8-0384A5159AA3}" destId="{50841C39-B144-4482-98B8-8186B9AB0998}" srcOrd="0" destOrd="0" presId="urn:microsoft.com/office/officeart/2005/8/layout/hProcess9"/>
    <dgm:cxn modelId="{08DE1D0A-FB95-4324-AE5D-69AE0D7EB683}" type="presParOf" srcId="{57E17DB4-1522-4934-9DF8-0384A5159AA3}" destId="{7822DDD2-844B-4C78-B346-B40DDD1329AE}" srcOrd="1" destOrd="0" presId="urn:microsoft.com/office/officeart/2005/8/layout/hProcess9"/>
    <dgm:cxn modelId="{0488DF1A-D201-4FB2-A65C-A27BDA83612E}" type="presParOf" srcId="{7822DDD2-844B-4C78-B346-B40DDD1329AE}" destId="{D6A6CF81-6D1D-4D57-A856-D2855D3B3B5B}" srcOrd="0" destOrd="0" presId="urn:microsoft.com/office/officeart/2005/8/layout/hProcess9"/>
    <dgm:cxn modelId="{1F1CE2CA-6B89-4C91-A304-0AB188B98FA6}" type="presParOf" srcId="{7822DDD2-844B-4C78-B346-B40DDD1329AE}" destId="{82028389-B945-49C8-A131-4A685BF661A3}" srcOrd="1" destOrd="0" presId="urn:microsoft.com/office/officeart/2005/8/layout/hProcess9"/>
    <dgm:cxn modelId="{4D603A98-535F-4C34-BD69-FBDB45861B0A}" type="presParOf" srcId="{7822DDD2-844B-4C78-B346-B40DDD1329AE}" destId="{A88B084C-7223-4A24-A531-60265D1EB23E}" srcOrd="2" destOrd="0" presId="urn:microsoft.com/office/officeart/2005/8/layout/hProcess9"/>
    <dgm:cxn modelId="{C946A7A6-82F9-4D8A-A894-2BE5D0589CE4}" type="presParOf" srcId="{7822DDD2-844B-4C78-B346-B40DDD1329AE}" destId="{938AA952-ACDD-4A02-9173-1518B790E3DB}" srcOrd="3" destOrd="0" presId="urn:microsoft.com/office/officeart/2005/8/layout/hProcess9"/>
    <dgm:cxn modelId="{D79DC3BE-9E74-4713-B226-A1D9FB862913}" type="presParOf" srcId="{7822DDD2-844B-4C78-B346-B40DDD1329AE}" destId="{3269E57D-4492-45E1-9857-DF3BC3F649F6}" srcOrd="4" destOrd="0" presId="urn:microsoft.com/office/officeart/2005/8/layout/hProcess9"/>
    <dgm:cxn modelId="{3E61B1AD-0752-4AB6-A361-DE69135CA7CB}" type="presParOf" srcId="{7822DDD2-844B-4C78-B346-B40DDD1329AE}" destId="{011C84C9-A245-4BD5-A603-026E68C31935}" srcOrd="5" destOrd="0" presId="urn:microsoft.com/office/officeart/2005/8/layout/hProcess9"/>
    <dgm:cxn modelId="{68EB7E11-E4C4-4CCC-AAA4-49CD6028C68E}" type="presParOf" srcId="{7822DDD2-844B-4C78-B346-B40DDD1329AE}" destId="{7253C026-7A90-4114-B751-AA52D84897C1}" srcOrd="6" destOrd="0" presId="urn:microsoft.com/office/officeart/2005/8/layout/hProcess9"/>
    <dgm:cxn modelId="{EB575C45-2F36-42B5-99BD-57D9F3DFA188}" type="presParOf" srcId="{7822DDD2-844B-4C78-B346-B40DDD1329AE}" destId="{FB098790-898A-4252-96F2-4B8DAAF8E025}" srcOrd="7" destOrd="0" presId="urn:microsoft.com/office/officeart/2005/8/layout/hProcess9"/>
    <dgm:cxn modelId="{CEF73D8C-B37B-402D-BC42-5FB2F2882A3D}" type="presParOf" srcId="{7822DDD2-844B-4C78-B346-B40DDD1329AE}" destId="{78F89DB5-D054-4667-95A8-5E1E585DA2EB}" srcOrd="8" destOrd="0" presId="urn:microsoft.com/office/officeart/2005/8/layout/hProcess9"/>
    <dgm:cxn modelId="{28F6ABEC-8D04-4A73-B274-2A39CB8EFCF5}" type="presParOf" srcId="{7822DDD2-844B-4C78-B346-B40DDD1329AE}" destId="{28F88753-4587-4426-8913-4759686E8EAA}" srcOrd="9" destOrd="0" presId="urn:microsoft.com/office/officeart/2005/8/layout/hProcess9"/>
    <dgm:cxn modelId="{BCC8CE40-C25A-4BD0-ADCB-3968C454AD17}" type="presParOf" srcId="{7822DDD2-844B-4C78-B346-B40DDD1329AE}" destId="{11A6ABAE-3DBD-42D5-BF77-36AE7A20FAB8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BC43F-5D08-413E-9CA7-CBF3DC2200A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Y"/>
        </a:p>
      </dgm:t>
    </dgm:pt>
    <dgm:pt modelId="{41576F16-C3F2-4153-BFDF-1BA378E7B45A}">
      <dgm:prSet phldrT="[Texto]"/>
      <dgm:spPr/>
      <dgm:t>
        <a:bodyPr/>
        <a:lstStyle/>
        <a:p>
          <a:r>
            <a:rPr lang="es-PY" dirty="0"/>
            <a:t>SS2</a:t>
          </a:r>
        </a:p>
      </dgm:t>
    </dgm:pt>
    <dgm:pt modelId="{C8F0F05D-3A69-48BA-8FF7-768DA118ECDA}" type="parTrans" cxnId="{0C2745F8-3F21-40B3-99C7-E397072E6A80}">
      <dgm:prSet/>
      <dgm:spPr/>
      <dgm:t>
        <a:bodyPr/>
        <a:lstStyle/>
        <a:p>
          <a:endParaRPr lang="es-PY"/>
        </a:p>
      </dgm:t>
    </dgm:pt>
    <dgm:pt modelId="{A8013E50-1B84-4DD9-858B-2F5260C0257B}" type="sibTrans" cxnId="{0C2745F8-3F21-40B3-99C7-E397072E6A80}">
      <dgm:prSet/>
      <dgm:spPr/>
      <dgm:t>
        <a:bodyPr/>
        <a:lstStyle/>
        <a:p>
          <a:r>
            <a:rPr lang="es-PY" dirty="0"/>
            <a:t>SS1</a:t>
          </a:r>
        </a:p>
      </dgm:t>
    </dgm:pt>
    <dgm:pt modelId="{D0EBD1E9-A371-458D-8163-0701BC49F23D}">
      <dgm:prSet phldrT="[Texto]"/>
      <dgm:spPr/>
      <dgm:t>
        <a:bodyPr/>
        <a:lstStyle/>
        <a:p>
          <a:endParaRPr lang="es-PY" dirty="0"/>
        </a:p>
      </dgm:t>
    </dgm:pt>
    <dgm:pt modelId="{F0346918-462B-4D0E-B53B-4CE85C710B3A}" type="parTrans" cxnId="{4B721668-B2BA-4FF1-AAA4-C2D9A8BC8A76}">
      <dgm:prSet/>
      <dgm:spPr/>
      <dgm:t>
        <a:bodyPr/>
        <a:lstStyle/>
        <a:p>
          <a:endParaRPr lang="es-PY"/>
        </a:p>
      </dgm:t>
    </dgm:pt>
    <dgm:pt modelId="{46CB9C1B-2A64-4938-949A-C8336C0799C0}" type="sibTrans" cxnId="{4B721668-B2BA-4FF1-AAA4-C2D9A8BC8A76}">
      <dgm:prSet/>
      <dgm:spPr/>
      <dgm:t>
        <a:bodyPr/>
        <a:lstStyle/>
        <a:p>
          <a:endParaRPr lang="es-PY"/>
        </a:p>
      </dgm:t>
    </dgm:pt>
    <dgm:pt modelId="{C6561995-D9A9-42CD-BAC2-85C4CAF0BD2D}">
      <dgm:prSet phldrT="[Texto]"/>
      <dgm:spPr/>
      <dgm:t>
        <a:bodyPr/>
        <a:lstStyle/>
        <a:p>
          <a:r>
            <a:rPr lang="es-PY" dirty="0"/>
            <a:t>SS3</a:t>
          </a:r>
        </a:p>
      </dgm:t>
    </dgm:pt>
    <dgm:pt modelId="{5E347FF4-9C01-48A2-BF64-59C7B1E7DF6C}" type="parTrans" cxnId="{C41BF83A-1BBF-45F0-A838-1DEE7B7F0FD0}">
      <dgm:prSet/>
      <dgm:spPr/>
      <dgm:t>
        <a:bodyPr/>
        <a:lstStyle/>
        <a:p>
          <a:endParaRPr lang="es-PY"/>
        </a:p>
      </dgm:t>
    </dgm:pt>
    <dgm:pt modelId="{4766E6BA-C53C-46E5-B96E-4021A925F1F9}" type="sibTrans" cxnId="{C41BF83A-1BBF-45F0-A838-1DEE7B7F0FD0}">
      <dgm:prSet/>
      <dgm:spPr/>
      <dgm:t>
        <a:bodyPr/>
        <a:lstStyle/>
        <a:p>
          <a:r>
            <a:rPr lang="es-PY" dirty="0"/>
            <a:t>SS4</a:t>
          </a:r>
        </a:p>
      </dgm:t>
    </dgm:pt>
    <dgm:pt modelId="{2415E7CC-40A2-41A3-8E37-ACF02E53585F}">
      <dgm:prSet phldrT="[Texto]"/>
      <dgm:spPr/>
      <dgm:t>
        <a:bodyPr/>
        <a:lstStyle/>
        <a:p>
          <a:endParaRPr lang="es-PY" dirty="0"/>
        </a:p>
      </dgm:t>
    </dgm:pt>
    <dgm:pt modelId="{782B506E-B608-4C72-9998-14F9C26B5D0A}" type="parTrans" cxnId="{50064095-3454-4A40-9140-523FA532DF95}">
      <dgm:prSet/>
      <dgm:spPr/>
      <dgm:t>
        <a:bodyPr/>
        <a:lstStyle/>
        <a:p>
          <a:endParaRPr lang="es-PY"/>
        </a:p>
      </dgm:t>
    </dgm:pt>
    <dgm:pt modelId="{AF05BBA0-E564-49D7-92A1-BAD5F5F86318}" type="sibTrans" cxnId="{50064095-3454-4A40-9140-523FA532DF95}">
      <dgm:prSet/>
      <dgm:spPr/>
      <dgm:t>
        <a:bodyPr/>
        <a:lstStyle/>
        <a:p>
          <a:endParaRPr lang="es-PY"/>
        </a:p>
      </dgm:t>
    </dgm:pt>
    <dgm:pt modelId="{8CFB3407-AB92-4676-8626-2F78005C56B6}">
      <dgm:prSet phldrT="[Texto]"/>
      <dgm:spPr>
        <a:solidFill>
          <a:srgbClr val="00B050"/>
        </a:solidFill>
      </dgm:spPr>
      <dgm:t>
        <a:bodyPr/>
        <a:lstStyle/>
        <a:p>
          <a:r>
            <a:rPr lang="es-PY" dirty="0"/>
            <a:t>SS6</a:t>
          </a:r>
        </a:p>
      </dgm:t>
    </dgm:pt>
    <dgm:pt modelId="{45D46ED0-D3C1-4EA5-A2DB-B7F777CAC41D}" type="parTrans" cxnId="{F5115ED6-AF44-4145-B511-CDBF0A4C3E1D}">
      <dgm:prSet/>
      <dgm:spPr/>
      <dgm:t>
        <a:bodyPr/>
        <a:lstStyle/>
        <a:p>
          <a:endParaRPr lang="es-PY"/>
        </a:p>
      </dgm:t>
    </dgm:pt>
    <dgm:pt modelId="{C471FE58-AC84-41DB-83AC-A6A1802E3A56}" type="sibTrans" cxnId="{F5115ED6-AF44-4145-B511-CDBF0A4C3E1D}">
      <dgm:prSet/>
      <dgm:spPr>
        <a:solidFill>
          <a:srgbClr val="002060"/>
        </a:solidFill>
      </dgm:spPr>
      <dgm:t>
        <a:bodyPr/>
        <a:lstStyle/>
        <a:p>
          <a:r>
            <a:rPr lang="es-PY" dirty="0"/>
            <a:t>SS5</a:t>
          </a:r>
        </a:p>
      </dgm:t>
    </dgm:pt>
    <dgm:pt modelId="{2B2D4AFB-EC48-4788-AA4F-FD447E7B1348}">
      <dgm:prSet phldrT="[Texto]" custT="1"/>
      <dgm:spPr/>
      <dgm:t>
        <a:bodyPr/>
        <a:lstStyle/>
        <a:p>
          <a:endParaRPr lang="es-PY" sz="1400" dirty="0"/>
        </a:p>
      </dgm:t>
    </dgm:pt>
    <dgm:pt modelId="{7EC285BD-1C56-47CC-BC3C-0F304EDD7B0C}" type="parTrans" cxnId="{F7468595-9220-4E56-86A4-E90AFE109FB8}">
      <dgm:prSet/>
      <dgm:spPr/>
      <dgm:t>
        <a:bodyPr/>
        <a:lstStyle/>
        <a:p>
          <a:endParaRPr lang="es-PY"/>
        </a:p>
      </dgm:t>
    </dgm:pt>
    <dgm:pt modelId="{8054C888-B0EE-4EC2-B989-0E889CA83EE8}" type="sibTrans" cxnId="{F7468595-9220-4E56-86A4-E90AFE109FB8}">
      <dgm:prSet/>
      <dgm:spPr/>
      <dgm:t>
        <a:bodyPr/>
        <a:lstStyle/>
        <a:p>
          <a:endParaRPr lang="es-PY"/>
        </a:p>
      </dgm:t>
    </dgm:pt>
    <dgm:pt modelId="{9A06AB07-029E-46A4-835E-714231D712D9}">
      <dgm:prSet phldrT="[Texto]"/>
      <dgm:spPr/>
      <dgm:t>
        <a:bodyPr/>
        <a:lstStyle/>
        <a:p>
          <a:r>
            <a:rPr lang="es-PY" dirty="0"/>
            <a:t>SS7</a:t>
          </a:r>
        </a:p>
      </dgm:t>
    </dgm:pt>
    <dgm:pt modelId="{6539720D-1BF1-4435-B503-60E45AA59479}" type="parTrans" cxnId="{C63963A3-8445-4431-A4A5-B2E74B21A1B0}">
      <dgm:prSet/>
      <dgm:spPr/>
      <dgm:t>
        <a:bodyPr/>
        <a:lstStyle/>
        <a:p>
          <a:endParaRPr lang="es-PY"/>
        </a:p>
      </dgm:t>
    </dgm:pt>
    <dgm:pt modelId="{E1D856A7-70BB-4959-8D6D-BA2046C8EF26}" type="sibTrans" cxnId="{C63963A3-8445-4431-A4A5-B2E74B21A1B0}">
      <dgm:prSet/>
      <dgm:spPr/>
      <dgm:t>
        <a:bodyPr/>
        <a:lstStyle/>
        <a:p>
          <a:r>
            <a:rPr lang="es-PY" dirty="0"/>
            <a:t>SS8</a:t>
          </a:r>
        </a:p>
      </dgm:t>
    </dgm:pt>
    <dgm:pt modelId="{1FD52883-8D71-4D87-A70F-D76FC264FDE6}" type="pres">
      <dgm:prSet presAssocID="{600BC43F-5D08-413E-9CA7-CBF3DC2200AD}" presName="Name0" presStyleCnt="0">
        <dgm:presLayoutVars>
          <dgm:chMax/>
          <dgm:chPref/>
          <dgm:dir/>
          <dgm:animLvl val="lvl"/>
        </dgm:presLayoutVars>
      </dgm:prSet>
      <dgm:spPr/>
    </dgm:pt>
    <dgm:pt modelId="{1ECA93A1-5E97-4C51-89EE-6A03E270C02A}" type="pres">
      <dgm:prSet presAssocID="{41576F16-C3F2-4153-BFDF-1BA378E7B45A}" presName="composite" presStyleCnt="0"/>
      <dgm:spPr/>
    </dgm:pt>
    <dgm:pt modelId="{D6E2CC3F-899F-4897-8D41-9C7A7B22468B}" type="pres">
      <dgm:prSet presAssocID="{41576F16-C3F2-4153-BFDF-1BA378E7B45A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B09BEFB6-0787-4647-9F86-A8FE209B127E}" type="pres">
      <dgm:prSet presAssocID="{41576F16-C3F2-4153-BFDF-1BA378E7B45A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F325A94-7785-4CBC-A65E-86B66D4D34FC}" type="pres">
      <dgm:prSet presAssocID="{41576F16-C3F2-4153-BFDF-1BA378E7B45A}" presName="BalanceSpacing" presStyleCnt="0"/>
      <dgm:spPr/>
    </dgm:pt>
    <dgm:pt modelId="{E789A995-3DAB-488B-93AA-2CCD05080BBC}" type="pres">
      <dgm:prSet presAssocID="{41576F16-C3F2-4153-BFDF-1BA378E7B45A}" presName="BalanceSpacing1" presStyleCnt="0"/>
      <dgm:spPr/>
    </dgm:pt>
    <dgm:pt modelId="{3CD5D59F-BC0F-49BE-9C42-CD8B7655DD8D}" type="pres">
      <dgm:prSet presAssocID="{A8013E50-1B84-4DD9-858B-2F5260C0257B}" presName="Accent1Text" presStyleLbl="node1" presStyleIdx="1" presStyleCnt="8"/>
      <dgm:spPr/>
    </dgm:pt>
    <dgm:pt modelId="{B831DCFD-7F29-4E63-9176-DFAE73C0BD21}" type="pres">
      <dgm:prSet presAssocID="{A8013E50-1B84-4DD9-858B-2F5260C0257B}" presName="spaceBetweenRectangles" presStyleCnt="0"/>
      <dgm:spPr/>
    </dgm:pt>
    <dgm:pt modelId="{52907279-144C-4786-A396-E53A6A923ABC}" type="pres">
      <dgm:prSet presAssocID="{C6561995-D9A9-42CD-BAC2-85C4CAF0BD2D}" presName="composite" presStyleCnt="0"/>
      <dgm:spPr/>
    </dgm:pt>
    <dgm:pt modelId="{44046382-CBBF-4360-B70F-C7A4388B9A19}" type="pres">
      <dgm:prSet presAssocID="{C6561995-D9A9-42CD-BAC2-85C4CAF0BD2D}" presName="Parent1" presStyleLbl="node1" presStyleIdx="2" presStyleCnt="8" custLinFactNeighborX="-3272" custLinFactNeighborY="-1919">
        <dgm:presLayoutVars>
          <dgm:chMax val="1"/>
          <dgm:chPref val="1"/>
          <dgm:bulletEnabled val="1"/>
        </dgm:presLayoutVars>
      </dgm:prSet>
      <dgm:spPr/>
    </dgm:pt>
    <dgm:pt modelId="{1ED11AFB-28F3-4C3E-B4AA-44692C020CE7}" type="pres">
      <dgm:prSet presAssocID="{C6561995-D9A9-42CD-BAC2-85C4CAF0BD2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E347A52-1809-431E-B1F3-DCFC95873DBC}" type="pres">
      <dgm:prSet presAssocID="{C6561995-D9A9-42CD-BAC2-85C4CAF0BD2D}" presName="BalanceSpacing" presStyleCnt="0"/>
      <dgm:spPr/>
    </dgm:pt>
    <dgm:pt modelId="{5A467FFC-7CE0-481B-9715-F0194E31BA08}" type="pres">
      <dgm:prSet presAssocID="{C6561995-D9A9-42CD-BAC2-85C4CAF0BD2D}" presName="BalanceSpacing1" presStyleCnt="0"/>
      <dgm:spPr/>
    </dgm:pt>
    <dgm:pt modelId="{53778D15-8A34-486A-A5BC-52DBD41B9A99}" type="pres">
      <dgm:prSet presAssocID="{4766E6BA-C53C-46E5-B96E-4021A925F1F9}" presName="Accent1Text" presStyleLbl="node1" presStyleIdx="3" presStyleCnt="8" custLinFactNeighborX="3133" custLinFactNeighborY="733"/>
      <dgm:spPr/>
    </dgm:pt>
    <dgm:pt modelId="{387504C6-13A3-44F9-A142-3F2A397B2950}" type="pres">
      <dgm:prSet presAssocID="{4766E6BA-C53C-46E5-B96E-4021A925F1F9}" presName="spaceBetweenRectangles" presStyleCnt="0"/>
      <dgm:spPr/>
    </dgm:pt>
    <dgm:pt modelId="{61AE7B81-DE36-4650-8CD9-16FE7F70B64E}" type="pres">
      <dgm:prSet presAssocID="{8CFB3407-AB92-4676-8626-2F78005C56B6}" presName="composite" presStyleCnt="0"/>
      <dgm:spPr/>
    </dgm:pt>
    <dgm:pt modelId="{0EB6807E-0C46-414F-BAC1-0C673D5A9F9B}" type="pres">
      <dgm:prSet presAssocID="{8CFB3407-AB92-4676-8626-2F78005C56B6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1FB7F85A-3306-48A3-814E-EB0D2DCBA82A}" type="pres">
      <dgm:prSet presAssocID="{8CFB3407-AB92-4676-8626-2F78005C56B6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850A88D-7562-448A-B41E-BB435DE3A0FE}" type="pres">
      <dgm:prSet presAssocID="{8CFB3407-AB92-4676-8626-2F78005C56B6}" presName="BalanceSpacing" presStyleCnt="0"/>
      <dgm:spPr/>
    </dgm:pt>
    <dgm:pt modelId="{D5732B15-6BF6-4A39-A580-CFD659627227}" type="pres">
      <dgm:prSet presAssocID="{8CFB3407-AB92-4676-8626-2F78005C56B6}" presName="BalanceSpacing1" presStyleCnt="0"/>
      <dgm:spPr/>
    </dgm:pt>
    <dgm:pt modelId="{6E3783F5-0127-479E-A45D-F4BC3C3D37C1}" type="pres">
      <dgm:prSet presAssocID="{C471FE58-AC84-41DB-83AC-A6A1802E3A56}" presName="Accent1Text" presStyleLbl="node1" presStyleIdx="5" presStyleCnt="8"/>
      <dgm:spPr/>
    </dgm:pt>
    <dgm:pt modelId="{9DD1A59F-181F-4E27-8BEF-628A201A608B}" type="pres">
      <dgm:prSet presAssocID="{C471FE58-AC84-41DB-83AC-A6A1802E3A56}" presName="spaceBetweenRectangles" presStyleCnt="0"/>
      <dgm:spPr/>
    </dgm:pt>
    <dgm:pt modelId="{0E22ACEF-AE7D-4938-B662-563862242832}" type="pres">
      <dgm:prSet presAssocID="{9A06AB07-029E-46A4-835E-714231D712D9}" presName="composite" presStyleCnt="0"/>
      <dgm:spPr/>
    </dgm:pt>
    <dgm:pt modelId="{8352A9AE-2410-475B-9698-418096D35C5B}" type="pres">
      <dgm:prSet presAssocID="{9A06AB07-029E-46A4-835E-714231D712D9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6FB66F89-30B8-4616-BC1B-EA464B405200}" type="pres">
      <dgm:prSet presAssocID="{9A06AB07-029E-46A4-835E-714231D712D9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B750FDE9-2DDC-4A02-9887-1D73321A0793}" type="pres">
      <dgm:prSet presAssocID="{9A06AB07-029E-46A4-835E-714231D712D9}" presName="BalanceSpacing" presStyleCnt="0"/>
      <dgm:spPr/>
    </dgm:pt>
    <dgm:pt modelId="{6EA7315B-D973-4752-A2D7-C656CB3DB8F3}" type="pres">
      <dgm:prSet presAssocID="{9A06AB07-029E-46A4-835E-714231D712D9}" presName="BalanceSpacing1" presStyleCnt="0"/>
      <dgm:spPr/>
    </dgm:pt>
    <dgm:pt modelId="{96454A90-A935-4F22-AD3F-E926A21DF766}" type="pres">
      <dgm:prSet presAssocID="{E1D856A7-70BB-4959-8D6D-BA2046C8EF26}" presName="Accent1Text" presStyleLbl="node1" presStyleIdx="7" presStyleCnt="8"/>
      <dgm:spPr/>
    </dgm:pt>
  </dgm:ptLst>
  <dgm:cxnLst>
    <dgm:cxn modelId="{57870A00-6FE9-4091-BCEF-CC9A30564BFD}" type="presOf" srcId="{8CFB3407-AB92-4676-8626-2F78005C56B6}" destId="{0EB6807E-0C46-414F-BAC1-0C673D5A9F9B}" srcOrd="0" destOrd="0" presId="urn:microsoft.com/office/officeart/2008/layout/AlternatingHexagons"/>
    <dgm:cxn modelId="{68CF550B-83C3-49D2-956A-B20E8799F2EE}" type="presOf" srcId="{2B2D4AFB-EC48-4788-AA4F-FD447E7B1348}" destId="{1FB7F85A-3306-48A3-814E-EB0D2DCBA82A}" srcOrd="0" destOrd="0" presId="urn:microsoft.com/office/officeart/2008/layout/AlternatingHexagons"/>
    <dgm:cxn modelId="{2AD9A621-C8CE-4FA6-AB66-649DC82A74F0}" type="presOf" srcId="{9A06AB07-029E-46A4-835E-714231D712D9}" destId="{8352A9AE-2410-475B-9698-418096D35C5B}" srcOrd="0" destOrd="0" presId="urn:microsoft.com/office/officeart/2008/layout/AlternatingHexagons"/>
    <dgm:cxn modelId="{72B0CE25-2C71-4D6F-8560-76C549738CA2}" type="presOf" srcId="{41576F16-C3F2-4153-BFDF-1BA378E7B45A}" destId="{D6E2CC3F-899F-4897-8D41-9C7A7B22468B}" srcOrd="0" destOrd="0" presId="urn:microsoft.com/office/officeart/2008/layout/AlternatingHexagons"/>
    <dgm:cxn modelId="{343CB326-1F2A-4268-9AEE-5A3282BACDB1}" type="presOf" srcId="{C6561995-D9A9-42CD-BAC2-85C4CAF0BD2D}" destId="{44046382-CBBF-4360-B70F-C7A4388B9A19}" srcOrd="0" destOrd="0" presId="urn:microsoft.com/office/officeart/2008/layout/AlternatingHexagons"/>
    <dgm:cxn modelId="{66EFDD37-3AD7-4090-92F7-9CB71707152C}" type="presOf" srcId="{600BC43F-5D08-413E-9CA7-CBF3DC2200AD}" destId="{1FD52883-8D71-4D87-A70F-D76FC264FDE6}" srcOrd="0" destOrd="0" presId="urn:microsoft.com/office/officeart/2008/layout/AlternatingHexagons"/>
    <dgm:cxn modelId="{C41BF83A-1BBF-45F0-A838-1DEE7B7F0FD0}" srcId="{600BC43F-5D08-413E-9CA7-CBF3DC2200AD}" destId="{C6561995-D9A9-42CD-BAC2-85C4CAF0BD2D}" srcOrd="1" destOrd="0" parTransId="{5E347FF4-9C01-48A2-BF64-59C7B1E7DF6C}" sibTransId="{4766E6BA-C53C-46E5-B96E-4021A925F1F9}"/>
    <dgm:cxn modelId="{5AE1543C-126C-4DC2-8671-30A532DC4F6C}" type="presOf" srcId="{4766E6BA-C53C-46E5-B96E-4021A925F1F9}" destId="{53778D15-8A34-486A-A5BC-52DBD41B9A99}" srcOrd="0" destOrd="0" presId="urn:microsoft.com/office/officeart/2008/layout/AlternatingHexagons"/>
    <dgm:cxn modelId="{4B721668-B2BA-4FF1-AAA4-C2D9A8BC8A76}" srcId="{41576F16-C3F2-4153-BFDF-1BA378E7B45A}" destId="{D0EBD1E9-A371-458D-8163-0701BC49F23D}" srcOrd="0" destOrd="0" parTransId="{F0346918-462B-4D0E-B53B-4CE85C710B3A}" sibTransId="{46CB9C1B-2A64-4938-949A-C8336C0799C0}"/>
    <dgm:cxn modelId="{F0172B4A-BAE6-4A96-B664-60373C786690}" type="presOf" srcId="{2415E7CC-40A2-41A3-8E37-ACF02E53585F}" destId="{1ED11AFB-28F3-4C3E-B4AA-44692C020CE7}" srcOrd="0" destOrd="0" presId="urn:microsoft.com/office/officeart/2008/layout/AlternatingHexagons"/>
    <dgm:cxn modelId="{50064095-3454-4A40-9140-523FA532DF95}" srcId="{C6561995-D9A9-42CD-BAC2-85C4CAF0BD2D}" destId="{2415E7CC-40A2-41A3-8E37-ACF02E53585F}" srcOrd="0" destOrd="0" parTransId="{782B506E-B608-4C72-9998-14F9C26B5D0A}" sibTransId="{AF05BBA0-E564-49D7-92A1-BAD5F5F86318}"/>
    <dgm:cxn modelId="{F7468595-9220-4E56-86A4-E90AFE109FB8}" srcId="{8CFB3407-AB92-4676-8626-2F78005C56B6}" destId="{2B2D4AFB-EC48-4788-AA4F-FD447E7B1348}" srcOrd="0" destOrd="0" parTransId="{7EC285BD-1C56-47CC-BC3C-0F304EDD7B0C}" sibTransId="{8054C888-B0EE-4EC2-B989-0E889CA83EE8}"/>
    <dgm:cxn modelId="{C63963A3-8445-4431-A4A5-B2E74B21A1B0}" srcId="{600BC43F-5D08-413E-9CA7-CBF3DC2200AD}" destId="{9A06AB07-029E-46A4-835E-714231D712D9}" srcOrd="3" destOrd="0" parTransId="{6539720D-1BF1-4435-B503-60E45AA59479}" sibTransId="{E1D856A7-70BB-4959-8D6D-BA2046C8EF26}"/>
    <dgm:cxn modelId="{D41B79CA-610C-428B-B7E0-F23A9C280678}" type="presOf" srcId="{C471FE58-AC84-41DB-83AC-A6A1802E3A56}" destId="{6E3783F5-0127-479E-A45D-F4BC3C3D37C1}" srcOrd="0" destOrd="0" presId="urn:microsoft.com/office/officeart/2008/layout/AlternatingHexagons"/>
    <dgm:cxn modelId="{01566FD3-A356-44DF-BCFA-67603070A242}" type="presOf" srcId="{D0EBD1E9-A371-458D-8163-0701BC49F23D}" destId="{B09BEFB6-0787-4647-9F86-A8FE209B127E}" srcOrd="0" destOrd="0" presId="urn:microsoft.com/office/officeart/2008/layout/AlternatingHexagons"/>
    <dgm:cxn modelId="{76583FD5-4EC2-40D1-A791-7FFA652DF336}" type="presOf" srcId="{E1D856A7-70BB-4959-8D6D-BA2046C8EF26}" destId="{96454A90-A935-4F22-AD3F-E926A21DF766}" srcOrd="0" destOrd="0" presId="urn:microsoft.com/office/officeart/2008/layout/AlternatingHexagons"/>
    <dgm:cxn modelId="{F5115ED6-AF44-4145-B511-CDBF0A4C3E1D}" srcId="{600BC43F-5D08-413E-9CA7-CBF3DC2200AD}" destId="{8CFB3407-AB92-4676-8626-2F78005C56B6}" srcOrd="2" destOrd="0" parTransId="{45D46ED0-D3C1-4EA5-A2DB-B7F777CAC41D}" sibTransId="{C471FE58-AC84-41DB-83AC-A6A1802E3A56}"/>
    <dgm:cxn modelId="{369569EA-6244-44EB-A851-6EB69C345C34}" type="presOf" srcId="{A8013E50-1B84-4DD9-858B-2F5260C0257B}" destId="{3CD5D59F-BC0F-49BE-9C42-CD8B7655DD8D}" srcOrd="0" destOrd="0" presId="urn:microsoft.com/office/officeart/2008/layout/AlternatingHexagons"/>
    <dgm:cxn modelId="{0C2745F8-3F21-40B3-99C7-E397072E6A80}" srcId="{600BC43F-5D08-413E-9CA7-CBF3DC2200AD}" destId="{41576F16-C3F2-4153-BFDF-1BA378E7B45A}" srcOrd="0" destOrd="0" parTransId="{C8F0F05D-3A69-48BA-8FF7-768DA118ECDA}" sibTransId="{A8013E50-1B84-4DD9-858B-2F5260C0257B}"/>
    <dgm:cxn modelId="{EE687D6D-4EA3-4553-A205-0118386906A7}" type="presParOf" srcId="{1FD52883-8D71-4D87-A70F-D76FC264FDE6}" destId="{1ECA93A1-5E97-4C51-89EE-6A03E270C02A}" srcOrd="0" destOrd="0" presId="urn:microsoft.com/office/officeart/2008/layout/AlternatingHexagons"/>
    <dgm:cxn modelId="{EE2DDE2B-6347-4763-BFF9-A960524DE36A}" type="presParOf" srcId="{1ECA93A1-5E97-4C51-89EE-6A03E270C02A}" destId="{D6E2CC3F-899F-4897-8D41-9C7A7B22468B}" srcOrd="0" destOrd="0" presId="urn:microsoft.com/office/officeart/2008/layout/AlternatingHexagons"/>
    <dgm:cxn modelId="{A315B90C-A0B1-4040-8381-C3BC406CDCB2}" type="presParOf" srcId="{1ECA93A1-5E97-4C51-89EE-6A03E270C02A}" destId="{B09BEFB6-0787-4647-9F86-A8FE209B127E}" srcOrd="1" destOrd="0" presId="urn:microsoft.com/office/officeart/2008/layout/AlternatingHexagons"/>
    <dgm:cxn modelId="{00222C40-7B7E-4E84-82B3-11DD9E8A0604}" type="presParOf" srcId="{1ECA93A1-5E97-4C51-89EE-6A03E270C02A}" destId="{7F325A94-7785-4CBC-A65E-86B66D4D34FC}" srcOrd="2" destOrd="0" presId="urn:microsoft.com/office/officeart/2008/layout/AlternatingHexagons"/>
    <dgm:cxn modelId="{6A6A6C7A-F5D2-4B15-BE0F-1D733ED28FE0}" type="presParOf" srcId="{1ECA93A1-5E97-4C51-89EE-6A03E270C02A}" destId="{E789A995-3DAB-488B-93AA-2CCD05080BBC}" srcOrd="3" destOrd="0" presId="urn:microsoft.com/office/officeart/2008/layout/AlternatingHexagons"/>
    <dgm:cxn modelId="{38431D5E-1F09-449A-810E-C55FDA226000}" type="presParOf" srcId="{1ECA93A1-5E97-4C51-89EE-6A03E270C02A}" destId="{3CD5D59F-BC0F-49BE-9C42-CD8B7655DD8D}" srcOrd="4" destOrd="0" presId="urn:microsoft.com/office/officeart/2008/layout/AlternatingHexagons"/>
    <dgm:cxn modelId="{0F462DD7-8854-4DDB-97E7-485A36007184}" type="presParOf" srcId="{1FD52883-8D71-4D87-A70F-D76FC264FDE6}" destId="{B831DCFD-7F29-4E63-9176-DFAE73C0BD21}" srcOrd="1" destOrd="0" presId="urn:microsoft.com/office/officeart/2008/layout/AlternatingHexagons"/>
    <dgm:cxn modelId="{68B58586-3BD0-4DF9-A2A1-58031202039B}" type="presParOf" srcId="{1FD52883-8D71-4D87-A70F-D76FC264FDE6}" destId="{52907279-144C-4786-A396-E53A6A923ABC}" srcOrd="2" destOrd="0" presId="urn:microsoft.com/office/officeart/2008/layout/AlternatingHexagons"/>
    <dgm:cxn modelId="{609414B2-5D49-434F-818A-49FA405D3DC7}" type="presParOf" srcId="{52907279-144C-4786-A396-E53A6A923ABC}" destId="{44046382-CBBF-4360-B70F-C7A4388B9A19}" srcOrd="0" destOrd="0" presId="urn:microsoft.com/office/officeart/2008/layout/AlternatingHexagons"/>
    <dgm:cxn modelId="{AD0B0845-C006-40AC-B835-7835D57AA5DF}" type="presParOf" srcId="{52907279-144C-4786-A396-E53A6A923ABC}" destId="{1ED11AFB-28F3-4C3E-B4AA-44692C020CE7}" srcOrd="1" destOrd="0" presId="urn:microsoft.com/office/officeart/2008/layout/AlternatingHexagons"/>
    <dgm:cxn modelId="{9D1824DB-6918-454E-9604-3D12B1E5013F}" type="presParOf" srcId="{52907279-144C-4786-A396-E53A6A923ABC}" destId="{5E347A52-1809-431E-B1F3-DCFC95873DBC}" srcOrd="2" destOrd="0" presId="urn:microsoft.com/office/officeart/2008/layout/AlternatingHexagons"/>
    <dgm:cxn modelId="{E33C0B3F-54ED-47E9-9161-DE74B4A04FD3}" type="presParOf" srcId="{52907279-144C-4786-A396-E53A6A923ABC}" destId="{5A467FFC-7CE0-481B-9715-F0194E31BA08}" srcOrd="3" destOrd="0" presId="urn:microsoft.com/office/officeart/2008/layout/AlternatingHexagons"/>
    <dgm:cxn modelId="{4107F360-915A-4152-8E38-5BAE6C49695F}" type="presParOf" srcId="{52907279-144C-4786-A396-E53A6A923ABC}" destId="{53778D15-8A34-486A-A5BC-52DBD41B9A99}" srcOrd="4" destOrd="0" presId="urn:microsoft.com/office/officeart/2008/layout/AlternatingHexagons"/>
    <dgm:cxn modelId="{7D425B21-4359-4047-8575-7A2EA0447E9F}" type="presParOf" srcId="{1FD52883-8D71-4D87-A70F-D76FC264FDE6}" destId="{387504C6-13A3-44F9-A142-3F2A397B2950}" srcOrd="3" destOrd="0" presId="urn:microsoft.com/office/officeart/2008/layout/AlternatingHexagons"/>
    <dgm:cxn modelId="{F60E5101-B7DF-4D10-B977-EBCEA9EDC0F1}" type="presParOf" srcId="{1FD52883-8D71-4D87-A70F-D76FC264FDE6}" destId="{61AE7B81-DE36-4650-8CD9-16FE7F70B64E}" srcOrd="4" destOrd="0" presId="urn:microsoft.com/office/officeart/2008/layout/AlternatingHexagons"/>
    <dgm:cxn modelId="{60332C03-A7EB-4032-A859-7EF6DEC300B2}" type="presParOf" srcId="{61AE7B81-DE36-4650-8CD9-16FE7F70B64E}" destId="{0EB6807E-0C46-414F-BAC1-0C673D5A9F9B}" srcOrd="0" destOrd="0" presId="urn:microsoft.com/office/officeart/2008/layout/AlternatingHexagons"/>
    <dgm:cxn modelId="{373EB29D-2745-4663-A5A7-359B6E65F723}" type="presParOf" srcId="{61AE7B81-DE36-4650-8CD9-16FE7F70B64E}" destId="{1FB7F85A-3306-48A3-814E-EB0D2DCBA82A}" srcOrd="1" destOrd="0" presId="urn:microsoft.com/office/officeart/2008/layout/AlternatingHexagons"/>
    <dgm:cxn modelId="{27B0D513-8BD2-406E-BF97-971318D80454}" type="presParOf" srcId="{61AE7B81-DE36-4650-8CD9-16FE7F70B64E}" destId="{E850A88D-7562-448A-B41E-BB435DE3A0FE}" srcOrd="2" destOrd="0" presId="urn:microsoft.com/office/officeart/2008/layout/AlternatingHexagons"/>
    <dgm:cxn modelId="{F4AA6740-8A47-4011-8CBA-1E03B15BA279}" type="presParOf" srcId="{61AE7B81-DE36-4650-8CD9-16FE7F70B64E}" destId="{D5732B15-6BF6-4A39-A580-CFD659627227}" srcOrd="3" destOrd="0" presId="urn:microsoft.com/office/officeart/2008/layout/AlternatingHexagons"/>
    <dgm:cxn modelId="{2DF06E23-D660-416E-84D9-C255B5A02E5A}" type="presParOf" srcId="{61AE7B81-DE36-4650-8CD9-16FE7F70B64E}" destId="{6E3783F5-0127-479E-A45D-F4BC3C3D37C1}" srcOrd="4" destOrd="0" presId="urn:microsoft.com/office/officeart/2008/layout/AlternatingHexagons"/>
    <dgm:cxn modelId="{588D6C9D-FA29-48FE-8856-EA1343E476EE}" type="presParOf" srcId="{1FD52883-8D71-4D87-A70F-D76FC264FDE6}" destId="{9DD1A59F-181F-4E27-8BEF-628A201A608B}" srcOrd="5" destOrd="0" presId="urn:microsoft.com/office/officeart/2008/layout/AlternatingHexagons"/>
    <dgm:cxn modelId="{3400F988-699E-44CB-9376-0E51344FB79D}" type="presParOf" srcId="{1FD52883-8D71-4D87-A70F-D76FC264FDE6}" destId="{0E22ACEF-AE7D-4938-B662-563862242832}" srcOrd="6" destOrd="0" presId="urn:microsoft.com/office/officeart/2008/layout/AlternatingHexagons"/>
    <dgm:cxn modelId="{70B85314-770D-42E1-A7DE-D0533BDE2F55}" type="presParOf" srcId="{0E22ACEF-AE7D-4938-B662-563862242832}" destId="{8352A9AE-2410-475B-9698-418096D35C5B}" srcOrd="0" destOrd="0" presId="urn:microsoft.com/office/officeart/2008/layout/AlternatingHexagons"/>
    <dgm:cxn modelId="{F44E543E-C3CA-4669-A1EB-A26B399F9724}" type="presParOf" srcId="{0E22ACEF-AE7D-4938-B662-563862242832}" destId="{6FB66F89-30B8-4616-BC1B-EA464B405200}" srcOrd="1" destOrd="0" presId="urn:microsoft.com/office/officeart/2008/layout/AlternatingHexagons"/>
    <dgm:cxn modelId="{52EB7E72-A78B-47A9-93DE-02C665412838}" type="presParOf" srcId="{0E22ACEF-AE7D-4938-B662-563862242832}" destId="{B750FDE9-2DDC-4A02-9887-1D73321A0793}" srcOrd="2" destOrd="0" presId="urn:microsoft.com/office/officeart/2008/layout/AlternatingHexagons"/>
    <dgm:cxn modelId="{A772A530-51E3-4DC0-8543-20E51AE60D14}" type="presParOf" srcId="{0E22ACEF-AE7D-4938-B662-563862242832}" destId="{6EA7315B-D973-4752-A2D7-C656CB3DB8F3}" srcOrd="3" destOrd="0" presId="urn:microsoft.com/office/officeart/2008/layout/AlternatingHexagons"/>
    <dgm:cxn modelId="{CE24E6A6-F769-4EDF-9B04-F6E2A4341195}" type="presParOf" srcId="{0E22ACEF-AE7D-4938-B662-563862242832}" destId="{96454A90-A935-4F22-AD3F-E926A21DF7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41C39-B144-4482-98B8-8186B9AB0998}">
      <dsp:nvSpPr>
        <dsp:cNvPr id="0" name=""/>
        <dsp:cNvSpPr/>
      </dsp:nvSpPr>
      <dsp:spPr>
        <a:xfrm>
          <a:off x="678450" y="0"/>
          <a:ext cx="7689100" cy="32816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6CF81-6D1D-4D57-A856-D2855D3B3B5B}">
      <dsp:nvSpPr>
        <dsp:cNvPr id="0" name=""/>
        <dsp:cNvSpPr/>
      </dsp:nvSpPr>
      <dsp:spPr>
        <a:xfrm>
          <a:off x="110" y="984493"/>
          <a:ext cx="1323772" cy="1312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 dirty="0">
              <a:solidFill>
                <a:schemeClr val="tx1"/>
              </a:solidFill>
            </a:rPr>
            <a:t>Descripción de la sub actividad</a:t>
          </a:r>
        </a:p>
      </dsp:txBody>
      <dsp:txXfrm>
        <a:off x="64189" y="1048572"/>
        <a:ext cx="1195614" cy="1184500"/>
      </dsp:txXfrm>
    </dsp:sp>
    <dsp:sp modelId="{A88B084C-7223-4A24-A531-60265D1EB23E}">
      <dsp:nvSpPr>
        <dsp:cNvPr id="0" name=""/>
        <dsp:cNvSpPr/>
      </dsp:nvSpPr>
      <dsp:spPr>
        <a:xfrm>
          <a:off x="1544511" y="984493"/>
          <a:ext cx="1323772" cy="1312658"/>
        </a:xfrm>
        <a:prstGeom prst="roundRect">
          <a:avLst/>
        </a:prstGeom>
        <a:solidFill>
          <a:schemeClr val="accent2">
            <a:hueOff val="-828436"/>
            <a:satOff val="-3023"/>
            <a:lumOff val="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>
              <a:solidFill>
                <a:schemeClr val="tx1"/>
              </a:solidFill>
            </a:rPr>
            <a:t>Pregunta de activación</a:t>
          </a:r>
          <a:endParaRPr lang="es-PY" sz="1200" b="1" kern="1200" dirty="0">
            <a:solidFill>
              <a:schemeClr val="tx1"/>
            </a:solidFill>
          </a:endParaRPr>
        </a:p>
      </dsp:txBody>
      <dsp:txXfrm>
        <a:off x="1608590" y="1048572"/>
        <a:ext cx="1195614" cy="1184500"/>
      </dsp:txXfrm>
    </dsp:sp>
    <dsp:sp modelId="{3269E57D-4492-45E1-9857-DF3BC3F649F6}">
      <dsp:nvSpPr>
        <dsp:cNvPr id="0" name=""/>
        <dsp:cNvSpPr/>
      </dsp:nvSpPr>
      <dsp:spPr>
        <a:xfrm>
          <a:off x="4665197" y="939220"/>
          <a:ext cx="1323772" cy="1312658"/>
        </a:xfrm>
        <a:prstGeom prst="roundRect">
          <a:avLst/>
        </a:prstGeom>
        <a:solidFill>
          <a:schemeClr val="accent2">
            <a:hueOff val="-1656871"/>
            <a:satOff val="-6045"/>
            <a:lumOff val="1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 dirty="0">
              <a:solidFill>
                <a:schemeClr val="tx1"/>
              </a:solidFill>
            </a:rPr>
            <a:t>Preguntas clave</a:t>
          </a:r>
        </a:p>
      </dsp:txBody>
      <dsp:txXfrm>
        <a:off x="4729276" y="1003299"/>
        <a:ext cx="1195614" cy="1184500"/>
      </dsp:txXfrm>
    </dsp:sp>
    <dsp:sp modelId="{7253C026-7A90-4114-B751-AA52D84897C1}">
      <dsp:nvSpPr>
        <dsp:cNvPr id="0" name=""/>
        <dsp:cNvSpPr/>
      </dsp:nvSpPr>
      <dsp:spPr>
        <a:xfrm>
          <a:off x="3128057" y="950719"/>
          <a:ext cx="1323772" cy="1312658"/>
        </a:xfrm>
        <a:prstGeom prst="roundRect">
          <a:avLst/>
        </a:prstGeom>
        <a:solidFill>
          <a:schemeClr val="accent2">
            <a:hueOff val="-2485307"/>
            <a:satOff val="-9068"/>
            <a:lumOff val="2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 dirty="0">
              <a:solidFill>
                <a:schemeClr val="tx1"/>
              </a:solidFill>
            </a:rPr>
            <a:t>Identificación de riesgos y medidas de mitigación</a:t>
          </a:r>
        </a:p>
      </dsp:txBody>
      <dsp:txXfrm>
        <a:off x="3192136" y="1014798"/>
        <a:ext cx="1195614" cy="1184500"/>
      </dsp:txXfrm>
    </dsp:sp>
    <dsp:sp modelId="{78F89DB5-D054-4667-95A8-5E1E585DA2EB}">
      <dsp:nvSpPr>
        <dsp:cNvPr id="0" name=""/>
        <dsp:cNvSpPr/>
      </dsp:nvSpPr>
      <dsp:spPr>
        <a:xfrm>
          <a:off x="6177716" y="984493"/>
          <a:ext cx="1323772" cy="1312658"/>
        </a:xfrm>
        <a:prstGeom prst="roundRect">
          <a:avLst/>
        </a:prstGeom>
        <a:solidFill>
          <a:schemeClr val="accent2">
            <a:hueOff val="-3313743"/>
            <a:satOff val="-12090"/>
            <a:lumOff val="2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 dirty="0">
              <a:solidFill>
                <a:schemeClr val="tx1"/>
              </a:solidFill>
            </a:rPr>
            <a:t>Otros riesgos identificados </a:t>
          </a:r>
        </a:p>
      </dsp:txBody>
      <dsp:txXfrm>
        <a:off x="6241795" y="1048572"/>
        <a:ext cx="1195614" cy="1184500"/>
      </dsp:txXfrm>
    </dsp:sp>
    <dsp:sp modelId="{11A6ABAE-3DBD-42D5-BF77-36AE7A20FAB8}">
      <dsp:nvSpPr>
        <dsp:cNvPr id="0" name=""/>
        <dsp:cNvSpPr/>
      </dsp:nvSpPr>
      <dsp:spPr>
        <a:xfrm>
          <a:off x="7722117" y="984493"/>
          <a:ext cx="1323772" cy="1312658"/>
        </a:xfrm>
        <a:prstGeom prst="roundRect">
          <a:avLst/>
        </a:prstGeom>
        <a:solidFill>
          <a:schemeClr val="accent2">
            <a:hueOff val="-4142178"/>
            <a:satOff val="-15113"/>
            <a:lumOff val="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 dirty="0">
              <a:solidFill>
                <a:schemeClr val="tx1"/>
              </a:solidFill>
            </a:rPr>
            <a:t>Reporte Anexo 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200" b="1" kern="1200" dirty="0">
              <a:solidFill>
                <a:schemeClr val="tx1"/>
              </a:solidFill>
            </a:rPr>
            <a:t>Sub actividad</a:t>
          </a:r>
        </a:p>
      </dsp:txBody>
      <dsp:txXfrm>
        <a:off x="7786196" y="1048572"/>
        <a:ext cx="1195614" cy="1184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2CC3F-899F-4897-8D41-9C7A7B22468B}">
      <dsp:nvSpPr>
        <dsp:cNvPr id="0" name=""/>
        <dsp:cNvSpPr/>
      </dsp:nvSpPr>
      <dsp:spPr>
        <a:xfrm rot="5400000">
          <a:off x="758873" y="30789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800" kern="1200" dirty="0"/>
            <a:t>SS2</a:t>
          </a:r>
        </a:p>
      </dsp:txBody>
      <dsp:txXfrm rot="-5400000">
        <a:off x="852328" y="73113"/>
        <a:ext cx="279027" cy="320720"/>
      </dsp:txXfrm>
    </dsp:sp>
    <dsp:sp modelId="{B09BEFB6-0787-4647-9F86-A8FE209B127E}">
      <dsp:nvSpPr>
        <dsp:cNvPr id="0" name=""/>
        <dsp:cNvSpPr/>
      </dsp:nvSpPr>
      <dsp:spPr>
        <a:xfrm>
          <a:off x="1206825" y="93691"/>
          <a:ext cx="519986" cy="27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Y" sz="800" kern="1200" dirty="0"/>
        </a:p>
      </dsp:txBody>
      <dsp:txXfrm>
        <a:off x="1206825" y="93691"/>
        <a:ext cx="519986" cy="279562"/>
      </dsp:txXfrm>
    </dsp:sp>
    <dsp:sp modelId="{3CD5D59F-BC0F-49BE-9C42-CD8B7655DD8D}">
      <dsp:nvSpPr>
        <dsp:cNvPr id="0" name=""/>
        <dsp:cNvSpPr/>
      </dsp:nvSpPr>
      <dsp:spPr>
        <a:xfrm rot="5400000">
          <a:off x="321078" y="30789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764656"/>
            <a:satOff val="-2597"/>
            <a:lumOff val="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100" kern="1200" dirty="0"/>
            <a:t>SS1</a:t>
          </a:r>
        </a:p>
      </dsp:txBody>
      <dsp:txXfrm rot="-5400000">
        <a:off x="414533" y="73113"/>
        <a:ext cx="279027" cy="320720"/>
      </dsp:txXfrm>
    </dsp:sp>
    <dsp:sp modelId="{44046382-CBBF-4360-B70F-C7A4388B9A19}">
      <dsp:nvSpPr>
        <dsp:cNvPr id="0" name=""/>
        <dsp:cNvSpPr/>
      </dsp:nvSpPr>
      <dsp:spPr>
        <a:xfrm rot="5400000">
          <a:off x="525873" y="417336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5529312"/>
            <a:satOff val="-5195"/>
            <a:lumOff val="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800" kern="1200" dirty="0"/>
            <a:t>SS3</a:t>
          </a:r>
        </a:p>
      </dsp:txBody>
      <dsp:txXfrm rot="-5400000">
        <a:off x="619328" y="459660"/>
        <a:ext cx="279027" cy="320720"/>
      </dsp:txXfrm>
    </dsp:sp>
    <dsp:sp modelId="{1ED11AFB-28F3-4C3E-B4AA-44692C020CE7}">
      <dsp:nvSpPr>
        <dsp:cNvPr id="0" name=""/>
        <dsp:cNvSpPr/>
      </dsp:nvSpPr>
      <dsp:spPr>
        <a:xfrm>
          <a:off x="49436" y="489179"/>
          <a:ext cx="503212" cy="27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Y" sz="800" kern="1200" dirty="0"/>
        </a:p>
      </dsp:txBody>
      <dsp:txXfrm>
        <a:off x="49436" y="489179"/>
        <a:ext cx="503212" cy="279562"/>
      </dsp:txXfrm>
    </dsp:sp>
    <dsp:sp modelId="{53778D15-8A34-486A-A5BC-52DBD41B9A99}">
      <dsp:nvSpPr>
        <dsp:cNvPr id="0" name=""/>
        <dsp:cNvSpPr/>
      </dsp:nvSpPr>
      <dsp:spPr>
        <a:xfrm rot="5400000">
          <a:off x="989632" y="429692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8293967"/>
            <a:satOff val="-7792"/>
            <a:lumOff val="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100" kern="1200" dirty="0"/>
            <a:t>SS4</a:t>
          </a:r>
        </a:p>
      </dsp:txBody>
      <dsp:txXfrm rot="-5400000">
        <a:off x="1083087" y="472016"/>
        <a:ext cx="279027" cy="320720"/>
      </dsp:txXfrm>
    </dsp:sp>
    <dsp:sp modelId="{0EB6807E-0C46-414F-BAC1-0C673D5A9F9B}">
      <dsp:nvSpPr>
        <dsp:cNvPr id="0" name=""/>
        <dsp:cNvSpPr/>
      </dsp:nvSpPr>
      <dsp:spPr>
        <a:xfrm rot="5400000">
          <a:off x="758873" y="821765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800" kern="1200" dirty="0"/>
            <a:t>SS6</a:t>
          </a:r>
        </a:p>
      </dsp:txBody>
      <dsp:txXfrm rot="-5400000">
        <a:off x="852328" y="864089"/>
        <a:ext cx="279027" cy="320720"/>
      </dsp:txXfrm>
    </dsp:sp>
    <dsp:sp modelId="{1FB7F85A-3306-48A3-814E-EB0D2DCBA82A}">
      <dsp:nvSpPr>
        <dsp:cNvPr id="0" name=""/>
        <dsp:cNvSpPr/>
      </dsp:nvSpPr>
      <dsp:spPr>
        <a:xfrm>
          <a:off x="1206825" y="884667"/>
          <a:ext cx="519986" cy="27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Y" sz="1400" kern="1200" dirty="0"/>
        </a:p>
      </dsp:txBody>
      <dsp:txXfrm>
        <a:off x="1206825" y="884667"/>
        <a:ext cx="519986" cy="279562"/>
      </dsp:txXfrm>
    </dsp:sp>
    <dsp:sp modelId="{6E3783F5-0127-479E-A45D-F4BC3C3D37C1}">
      <dsp:nvSpPr>
        <dsp:cNvPr id="0" name=""/>
        <dsp:cNvSpPr/>
      </dsp:nvSpPr>
      <dsp:spPr>
        <a:xfrm rot="5400000">
          <a:off x="321078" y="821765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100" kern="1200" dirty="0"/>
            <a:t>SS5</a:t>
          </a:r>
        </a:p>
      </dsp:txBody>
      <dsp:txXfrm rot="-5400000">
        <a:off x="414533" y="864089"/>
        <a:ext cx="279027" cy="320720"/>
      </dsp:txXfrm>
    </dsp:sp>
    <dsp:sp modelId="{8352A9AE-2410-475B-9698-418096D35C5B}">
      <dsp:nvSpPr>
        <dsp:cNvPr id="0" name=""/>
        <dsp:cNvSpPr/>
      </dsp:nvSpPr>
      <dsp:spPr>
        <a:xfrm rot="5400000">
          <a:off x="539137" y="1217253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6587935"/>
            <a:satOff val="-15585"/>
            <a:lumOff val="1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800" kern="1200" dirty="0"/>
            <a:t>SS7</a:t>
          </a:r>
        </a:p>
      </dsp:txBody>
      <dsp:txXfrm rot="-5400000">
        <a:off x="632592" y="1259577"/>
        <a:ext cx="279027" cy="320720"/>
      </dsp:txXfrm>
    </dsp:sp>
    <dsp:sp modelId="{6FB66F89-30B8-4616-BC1B-EA464B405200}">
      <dsp:nvSpPr>
        <dsp:cNvPr id="0" name=""/>
        <dsp:cNvSpPr/>
      </dsp:nvSpPr>
      <dsp:spPr>
        <a:xfrm>
          <a:off x="49436" y="1280155"/>
          <a:ext cx="503212" cy="27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54A90-A935-4F22-AD3F-E926A21DF766}">
      <dsp:nvSpPr>
        <dsp:cNvPr id="0" name=""/>
        <dsp:cNvSpPr/>
      </dsp:nvSpPr>
      <dsp:spPr>
        <a:xfrm rot="5400000">
          <a:off x="976932" y="1217253"/>
          <a:ext cx="465937" cy="4053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9352591"/>
            <a:satOff val="-18182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1100" kern="1200" dirty="0"/>
            <a:t>SS8</a:t>
          </a:r>
        </a:p>
      </dsp:txBody>
      <dsp:txXfrm rot="-5400000">
        <a:off x="1070387" y="1259577"/>
        <a:ext cx="279027" cy="320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cafcfa461_2_1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lang="es-E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11cafcfa461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86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cafcfa461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Mariano</a:t>
            </a:r>
            <a:endParaRPr/>
          </a:p>
        </p:txBody>
      </p:sp>
      <p:sp>
        <p:nvSpPr>
          <p:cNvPr id="236" name="Google Shape;236;g11cafcfa46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21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cafcfa461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Antes que nada quiero presentarles algunos de las actividades más representativas del proyecto:</a:t>
            </a:r>
          </a:p>
        </p:txBody>
      </p:sp>
      <p:sp>
        <p:nvSpPr>
          <p:cNvPr id="229" name="Google Shape;229;g11cafcfa46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463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cafcfa461_2_1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1cafcfa461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28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 type="tx">
  <p:cSld name="TITLE_AND_BODY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‣"/>
              <a:defRPr sz="1900"/>
            </a:lvl1pPr>
            <a:lvl2pPr marL="914400" lvl="1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2pPr>
            <a:lvl3pPr marL="1371600" lvl="2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3pPr>
            <a:lvl4pPr marL="1828800" lvl="3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4pPr>
            <a:lvl5pPr marL="2286000" lvl="4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bg>
      <p:bgPr>
        <a:solidFill>
          <a:srgbClr val="0000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pen Sans"/>
              <a:buNone/>
              <a:defRPr sz="6800" b="1" cap="none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‣"/>
              <a:defRPr sz="2000">
                <a:solidFill>
                  <a:srgbClr val="FFFFFF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-"/>
              <a:defRPr sz="2000">
                <a:solidFill>
                  <a:srgbClr val="FFFFFF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-"/>
              <a:defRPr sz="2000">
                <a:solidFill>
                  <a:srgbClr val="FFFFFF"/>
                </a:solidFill>
              </a:defRPr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-"/>
              <a:defRPr sz="2000">
                <a:solidFill>
                  <a:srgbClr val="FFFFFF"/>
                </a:solidFill>
              </a:defRPr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-"/>
              <a:defRPr sz="2000">
                <a:solidFill>
                  <a:srgbClr val="FFFFFF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ldNum" idx="12"/>
          </p:nvPr>
        </p:nvSpPr>
        <p:spPr>
          <a:xfrm>
            <a:off x="4474127" y="4882307"/>
            <a:ext cx="189049" cy="21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Diapositiva de título">
  <p:cSld name="Default - Diapositiva de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685972" y="1629236"/>
            <a:ext cx="7774361" cy="1066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50" tIns="27650" rIns="27650" bIns="27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None/>
              <a:defRPr sz="3200" cap="none"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body" idx="1"/>
          </p:nvPr>
        </p:nvSpPr>
        <p:spPr>
          <a:xfrm>
            <a:off x="1371945" y="2903589"/>
            <a:ext cx="6402414" cy="12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50" tIns="27650" rIns="27650" bIns="276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8498213" y="4763039"/>
            <a:ext cx="190777" cy="21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50" tIns="27650" rIns="27650" bIns="276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ción en blanco">
  <p:cSld name="Presentación en blanco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1419225" y="0"/>
            <a:ext cx="6315075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R="25400"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pen Sans"/>
              <a:buNone/>
              <a:defRPr sz="3200" b="1" cap="none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1"/>
          </p:nvPr>
        </p:nvSpPr>
        <p:spPr>
          <a:xfrm>
            <a:off x="1419225" y="1485900"/>
            <a:ext cx="631507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marR="25400" lvl="0" indent="-3746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Open Sans"/>
              <a:buChar char="•"/>
              <a:defRPr sz="2300"/>
            </a:lvl1pPr>
            <a:lvl2pPr marL="914400" marR="25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–"/>
              <a:defRPr sz="2000"/>
            </a:lvl2pPr>
            <a:lvl3pPr marL="1371600" marR="254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  <a:defRPr sz="1800"/>
            </a:lvl3pPr>
            <a:lvl4pPr marL="1828800" marR="254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–"/>
              <a:defRPr sz="1400"/>
            </a:lvl4pPr>
            <a:lvl5pPr marL="2286000" marR="254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»"/>
              <a:defRPr sz="14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6849796" y="4686300"/>
            <a:ext cx="211671" cy="23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 Text copy">
  <p:cSld name="Imp Text cop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666750" y="651073"/>
            <a:ext cx="7810500" cy="3784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4584353" y="4636916"/>
            <a:ext cx="380717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457200" marR="177800" lvl="0" indent="-22860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 b="1" cap="none" baseline="30000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sldNum" idx="12"/>
          </p:nvPr>
        </p:nvSpPr>
        <p:spPr>
          <a:xfrm>
            <a:off x="8428524" y="4636896"/>
            <a:ext cx="359391" cy="1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bg>
      <p:bgPr>
        <a:solidFill>
          <a:srgbClr val="00000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  <a:defRPr sz="4200" cap="none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3pPr>
            <a:lvl4pPr marL="1828800" lvl="3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4pPr>
            <a:lvl5pPr marL="2286000" lvl="4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4474127" y="4882307"/>
            <a:ext cx="189049" cy="21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3">
    <p:bg>
      <p:bgPr>
        <a:solidFill>
          <a:srgbClr val="00000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  <a:defRPr sz="4200" cap="none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3pPr>
            <a:lvl4pPr marL="1828800" lvl="3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4pPr>
            <a:lvl5pPr marL="2286000" lvl="4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Char char="•"/>
              <a:defRPr sz="2000">
                <a:solidFill>
                  <a:srgbClr val="FFFFFF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4474127" y="4882307"/>
            <a:ext cx="189049" cy="21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2502545" y="1290898"/>
            <a:ext cx="4138911" cy="130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Open Sans"/>
              <a:buNone/>
              <a:defRPr sz="4100" b="1" cap="none"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1"/>
          </p:nvPr>
        </p:nvSpPr>
        <p:spPr>
          <a:xfrm>
            <a:off x="2502545" y="2637048"/>
            <a:ext cx="4138911" cy="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ldNum" idx="12"/>
          </p:nvPr>
        </p:nvSpPr>
        <p:spPr>
          <a:xfrm>
            <a:off x="4499172" y="4319736"/>
            <a:ext cx="142978" cy="15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bg>
      <p:bgPr>
        <a:solidFill>
          <a:srgbClr val="FFFFF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2502545" y="1290898"/>
            <a:ext cx="4138911" cy="130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Open Sans"/>
              <a:buNone/>
              <a:defRPr sz="4100" b="1" cap="none"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1"/>
          </p:nvPr>
        </p:nvSpPr>
        <p:spPr>
          <a:xfrm>
            <a:off x="2502545" y="2637048"/>
            <a:ext cx="4138911" cy="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  <a:defRPr sz="1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4499172" y="4319736"/>
            <a:ext cx="142978" cy="15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pen Sans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2"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Open Sans"/>
              <a:buNone/>
              <a:defRPr sz="4200" cap="none"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 cap="none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 cap="none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 cap="none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 cap="none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 cap="none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(centro)">
  <p:cSld name="Título (centro)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1812726" y="1701105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3">
    <p:bg>
      <p:bgPr>
        <a:solidFill>
          <a:srgbClr val="000000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title"/>
          </p:nvPr>
        </p:nvSpPr>
        <p:spPr>
          <a:xfrm>
            <a:off x="2502545" y="1290898"/>
            <a:ext cx="4138911" cy="130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Open Sans"/>
              <a:buNone/>
              <a:defRPr sz="4100" cap="none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2502545" y="2632025"/>
            <a:ext cx="4138911" cy="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 cap="none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 cap="none">
                <a:solidFill>
                  <a:srgbClr val="FFFFFF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 cap="none">
                <a:solidFill>
                  <a:srgbClr val="FFFFFF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 cap="none">
                <a:solidFill>
                  <a:srgbClr val="FFFFFF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 cap="none">
                <a:solidFill>
                  <a:srgbClr val="FFFFFF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4499172" y="4319736"/>
            <a:ext cx="142978" cy="15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4"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Oswald"/>
              <a:buNone/>
              <a:defRPr sz="75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5"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Open Sans"/>
              <a:buNone/>
              <a:defRPr sz="4200" cap="none"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  <a:defRPr sz="20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Oswald"/>
              <a:buNone/>
              <a:defRPr sz="75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4445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swald"/>
              <a:buChar char="‣"/>
              <a:defRPr sz="2300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swald"/>
              <a:buChar char="-"/>
              <a:defRPr sz="23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swald"/>
              <a:buChar char="-"/>
              <a:defRPr sz="23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swald"/>
              <a:buChar char="-"/>
              <a:defRPr sz="23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swald"/>
              <a:buChar char="-"/>
              <a:defRPr sz="23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6"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9"/>
          <p:cNvSpPr txBox="1">
            <a:spLocks noGrp="1"/>
          </p:cNvSpPr>
          <p:nvPr>
            <p:ph type="title"/>
          </p:nvPr>
        </p:nvSpPr>
        <p:spPr>
          <a:xfrm>
            <a:off x="2502545" y="1290898"/>
            <a:ext cx="4138911" cy="130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Open Sans"/>
              <a:buNone/>
              <a:defRPr sz="4100" cap="none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body" idx="1"/>
          </p:nvPr>
        </p:nvSpPr>
        <p:spPr>
          <a:xfrm>
            <a:off x="2502545" y="2632025"/>
            <a:ext cx="4138911" cy="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>
                <a:solidFill>
                  <a:srgbClr val="FFFFFF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>
                <a:solidFill>
                  <a:srgbClr val="FFFFFF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>
                <a:solidFill>
                  <a:srgbClr val="FFFFFF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  <a:defRPr sz="1900">
                <a:solidFill>
                  <a:srgbClr val="FFFFFF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9"/>
          <p:cNvSpPr txBox="1">
            <a:spLocks noGrp="1"/>
          </p:cNvSpPr>
          <p:nvPr>
            <p:ph type="sldNum" idx="12"/>
          </p:nvPr>
        </p:nvSpPr>
        <p:spPr>
          <a:xfrm>
            <a:off x="4499172" y="4319736"/>
            <a:ext cx="142978" cy="15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  <a:defRPr sz="7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 2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Oswald"/>
              <a:buNone/>
              <a:defRPr sz="75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4445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Char char="‣"/>
              <a:defRPr sz="2300"/>
            </a:lvl1pPr>
            <a:lvl2pPr marL="914400" lvl="1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Char char="-"/>
              <a:defRPr sz="2300"/>
            </a:lvl2pPr>
            <a:lvl3pPr marL="1371600" lvl="2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Char char="-"/>
              <a:defRPr sz="2300"/>
            </a:lvl3pPr>
            <a:lvl4pPr marL="1828800" lvl="3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Char char="-"/>
              <a:defRPr sz="2300"/>
            </a:lvl4pPr>
            <a:lvl5pPr marL="2286000" lvl="4" indent="-4381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Char char="-"/>
              <a:defRPr sz="23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7"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Diapositiva de título">
  <p:cSld name="Default - Diapositiva de títul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title"/>
          </p:nvPr>
        </p:nvSpPr>
        <p:spPr>
          <a:xfrm>
            <a:off x="685972" y="1629236"/>
            <a:ext cx="7774361" cy="1066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50" tIns="27650" rIns="27650" bIns="27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None/>
              <a:defRPr sz="3200" cap="none"/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1"/>
          </p:nvPr>
        </p:nvSpPr>
        <p:spPr>
          <a:xfrm>
            <a:off x="1371945" y="2903589"/>
            <a:ext cx="6402414" cy="12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50" tIns="27650" rIns="27650" bIns="276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9A9A"/>
              </a:buClr>
              <a:buSzPts val="2300"/>
              <a:buFont typeface="Open Sans"/>
              <a:buNone/>
              <a:defRPr sz="2300">
                <a:solidFill>
                  <a:srgbClr val="9A9A9A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sldNum" idx="12"/>
          </p:nvPr>
        </p:nvSpPr>
        <p:spPr>
          <a:xfrm>
            <a:off x="8498213" y="4763039"/>
            <a:ext cx="190777" cy="21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50" tIns="27650" rIns="27650" bIns="276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900"/>
              <a:buFont typeface="Open Sans"/>
              <a:buNone/>
              <a:defRPr sz="900">
                <a:solidFill>
                  <a:srgbClr val="9A9A9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4">
    <p:bg>
      <p:bgPr>
        <a:solidFill>
          <a:srgbClr val="000000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3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 Light"/>
              <a:buNone/>
              <a:defRPr sz="4200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3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sldNum" idx="12"/>
          </p:nvPr>
        </p:nvSpPr>
        <p:spPr>
          <a:xfrm>
            <a:off x="4474238" y="4882307"/>
            <a:ext cx="188826" cy="21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5">
    <p:bg>
      <p:bgPr>
        <a:solidFill>
          <a:srgbClr val="0000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4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 Light"/>
              <a:buNone/>
              <a:defRPr sz="4200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4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238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 Light"/>
              <a:buChar char="•"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sldNum" idx="12"/>
          </p:nvPr>
        </p:nvSpPr>
        <p:spPr>
          <a:xfrm>
            <a:off x="4474238" y="4882307"/>
            <a:ext cx="188826" cy="21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Open Sans Light"/>
              <a:buNone/>
              <a:defRPr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vertical)">
  <p:cSld name="Foto (vertical)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>
            <a:spLocks noGrp="1"/>
          </p:cNvSpPr>
          <p:nvPr>
            <p:ph type="pic" idx="2"/>
          </p:nvPr>
        </p:nvSpPr>
        <p:spPr>
          <a:xfrm>
            <a:off x="2336787" y="323701"/>
            <a:ext cx="6539880" cy="4359921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1645295" y="334863"/>
            <a:ext cx="2812852" cy="210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swald"/>
              <a:buNone/>
              <a:defRPr sz="3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1645295" y="2491383"/>
            <a:ext cx="2812852" cy="2169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8">
    <p:bg>
      <p:bgPr>
        <a:solidFill>
          <a:srgbClr val="FFFFF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5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swald"/>
              <a:buNone/>
              <a:defRPr sz="1300" b="1" cap="none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5"/>
          <p:cNvSpPr txBox="1">
            <a:spLocks noGrp="1"/>
          </p:cNvSpPr>
          <p:nvPr>
            <p:ph type="sldNum" idx="12"/>
          </p:nvPr>
        </p:nvSpPr>
        <p:spPr>
          <a:xfrm>
            <a:off x="4481238" y="4902398"/>
            <a:ext cx="177952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9">
    <p:bg>
      <p:bgPr>
        <a:solidFill>
          <a:srgbClr val="FF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6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Oswald"/>
              <a:buNone/>
              <a:defRPr sz="75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6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6"/>
          <p:cNvSpPr txBox="1">
            <a:spLocks noGrp="1"/>
          </p:cNvSpPr>
          <p:nvPr>
            <p:ph type="sldNum" idx="12"/>
          </p:nvPr>
        </p:nvSpPr>
        <p:spPr>
          <a:xfrm>
            <a:off x="4481238" y="4902398"/>
            <a:ext cx="177952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10"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7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Oswald"/>
              <a:buNone/>
              <a:defRPr sz="75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851" cy="1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11">
    <p:bg>
      <p:bgPr>
        <a:solidFill>
          <a:srgbClr val="FFFF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8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Oswald"/>
              <a:buNone/>
              <a:defRPr sz="75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swald"/>
              <a:buNone/>
              <a:defRPr sz="1500" b="1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851" cy="1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12">
    <p:bg>
      <p:bgPr>
        <a:solidFill>
          <a:srgbClr val="FFFF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9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851" cy="1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13"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sldNum" idx="12"/>
          </p:nvPr>
        </p:nvSpPr>
        <p:spPr>
          <a:xfrm>
            <a:off x="4481238" y="4902398"/>
            <a:ext cx="177952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 Light"/>
              <a:buNone/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 14"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1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 cap="none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851" cy="1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D61FD-1FCB-00FC-661D-C2A2119EE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30BEF-FB88-9632-A258-90B1AE27D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D08ECC-EE51-B4DA-BF39-4305AF9E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FF27-5884-3A48-8216-849DE0032AC2}" type="datetimeFigureOut">
              <a:rPr lang="es-ES_tradnl" smtClean="0"/>
              <a:t>03/08/2023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8076F7-90D7-67A7-4BF2-36E14ACF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1B3016-DDFC-BCA8-5BF2-182C618E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9409-5E04-BD47-8CE9-85C68486F3A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047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(arriba)">
  <p:cSld name="Título (arriba)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>
            <a:spLocks noGrp="1"/>
          </p:cNvSpPr>
          <p:nvPr>
            <p:ph type="pic" idx="2"/>
          </p:nvPr>
        </p:nvSpPr>
        <p:spPr>
          <a:xfrm>
            <a:off x="3297845" y="1364009"/>
            <a:ext cx="4972720" cy="3315147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Oswald"/>
              <a:buNone/>
              <a:defRPr sz="6800" b="1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2812852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365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Char char="‣"/>
              <a:defRPr sz="11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-"/>
              <a:defRPr sz="11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-"/>
              <a:defRPr sz="11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-"/>
              <a:defRPr sz="11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-"/>
              <a:defRPr sz="11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1645295" y="669726"/>
            <a:ext cx="5853410" cy="380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‣"/>
              <a:defRPr sz="1900"/>
            </a:lvl1pPr>
            <a:lvl2pPr marL="914400" lvl="1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2pPr>
            <a:lvl3pPr marL="1371600" lvl="2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3pPr>
            <a:lvl4pPr marL="1828800" lvl="3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4pPr>
            <a:lvl5pPr marL="2286000" lvl="4" indent="-400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Char char="-"/>
              <a:defRPr sz="1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>
            <a:spLocks noGrp="1"/>
          </p:cNvSpPr>
          <p:nvPr>
            <p:ph type="pic" idx="2"/>
          </p:nvPr>
        </p:nvSpPr>
        <p:spPr>
          <a:xfrm>
            <a:off x="4665762" y="2652117"/>
            <a:ext cx="3192933" cy="2129731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2"/>
          <p:cNvSpPr>
            <a:spLocks noGrp="1"/>
          </p:cNvSpPr>
          <p:nvPr>
            <p:ph type="pic" idx="3"/>
          </p:nvPr>
        </p:nvSpPr>
        <p:spPr>
          <a:xfrm>
            <a:off x="4572000" y="468809"/>
            <a:ext cx="3094137" cy="2062758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2"/>
          <p:cNvSpPr>
            <a:spLocks noGrp="1"/>
          </p:cNvSpPr>
          <p:nvPr>
            <p:ph type="pic" idx="4"/>
          </p:nvPr>
        </p:nvSpPr>
        <p:spPr>
          <a:xfrm>
            <a:off x="-109389" y="468808"/>
            <a:ext cx="6318870" cy="421258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1812726" y="3355330"/>
            <a:ext cx="5518547" cy="25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  <a:defRPr sz="1200" b="1" i="1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2"/>
          </p:nvPr>
        </p:nvSpPr>
        <p:spPr>
          <a:xfrm>
            <a:off x="1812726" y="2124670"/>
            <a:ext cx="5518547" cy="57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>
            <a:spLocks noGrp="1"/>
          </p:cNvSpPr>
          <p:nvPr>
            <p:ph type="pic" idx="2"/>
          </p:nvPr>
        </p:nvSpPr>
        <p:spPr>
          <a:xfrm>
            <a:off x="642101" y="0"/>
            <a:ext cx="7859799" cy="5243959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4481136" y="4902398"/>
            <a:ext cx="178157" cy="1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66750" y="651073"/>
            <a:ext cx="7810500" cy="3784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28524" y="4636896"/>
            <a:ext cx="359391" cy="1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Open Sans"/>
              <a:buNone/>
              <a:defRPr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895350" y="2971800"/>
            <a:ext cx="7358062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70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jpg"/><Relationship Id="rId9" Type="http://schemas.openxmlformats.org/officeDocument/2006/relationships/image" Target="../media/image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52" descr="DSC08881.JPG"/>
          <p:cNvPicPr preferRelativeResize="0"/>
          <p:nvPr/>
        </p:nvPicPr>
        <p:blipFill rotWithShape="1">
          <a:blip r:embed="rId3">
            <a:alphaModFix/>
          </a:blip>
          <a:srcRect l="20378" r="31159"/>
          <a:stretch/>
        </p:blipFill>
        <p:spPr>
          <a:xfrm>
            <a:off x="4695825" y="-9525"/>
            <a:ext cx="4449299" cy="51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999" y="893282"/>
            <a:ext cx="3022602" cy="42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83B38546-71DB-98CB-2499-89ED38B65ACC}"/>
              </a:ext>
            </a:extLst>
          </p:cNvPr>
          <p:cNvGrpSpPr/>
          <p:nvPr/>
        </p:nvGrpSpPr>
        <p:grpSpPr>
          <a:xfrm>
            <a:off x="360000" y="281544"/>
            <a:ext cx="3133873" cy="356842"/>
            <a:chOff x="360000" y="281544"/>
            <a:chExt cx="3133873" cy="356842"/>
          </a:xfrm>
        </p:grpSpPr>
        <p:pic>
          <p:nvPicPr>
            <p:cNvPr id="16" name="Google Shape;209;p52" descr="mades-verde.png">
              <a:extLst>
                <a:ext uri="{FF2B5EF4-FFF2-40B4-BE49-F238E27FC236}">
                  <a16:creationId xmlns:a16="http://schemas.microsoft.com/office/drawing/2014/main" id="{DD456D43-5CB4-B0D7-6C0B-50E6069C16F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02361" y="332604"/>
              <a:ext cx="631876" cy="25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10;p52">
              <a:extLst>
                <a:ext uri="{FF2B5EF4-FFF2-40B4-BE49-F238E27FC236}">
                  <a16:creationId xmlns:a16="http://schemas.microsoft.com/office/drawing/2014/main" id="{9F4D46DA-F653-A58B-776F-0AA5201F9B6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0000" y="332604"/>
              <a:ext cx="728549" cy="254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11;p52">
              <a:extLst>
                <a:ext uri="{FF2B5EF4-FFF2-40B4-BE49-F238E27FC236}">
                  <a16:creationId xmlns:a16="http://schemas.microsoft.com/office/drawing/2014/main" id="{837DDE27-4E40-D407-EFC8-60743F2B8D4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12399" y="306055"/>
              <a:ext cx="718126" cy="307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12;p52">
              <a:extLst>
                <a:ext uri="{FF2B5EF4-FFF2-40B4-BE49-F238E27FC236}">
                  <a16:creationId xmlns:a16="http://schemas.microsoft.com/office/drawing/2014/main" id="{0F08911C-237C-5FC0-D8FC-8951DB7004B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44337" y="281544"/>
              <a:ext cx="549536" cy="3568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220;p52">
              <a:extLst>
                <a:ext uri="{FF2B5EF4-FFF2-40B4-BE49-F238E27FC236}">
                  <a16:creationId xmlns:a16="http://schemas.microsoft.com/office/drawing/2014/main" id="{68C4A607-E03A-923E-E518-0C737EC76913}"/>
                </a:ext>
              </a:extLst>
            </p:cNvPr>
            <p:cNvCxnSpPr/>
            <p:nvPr/>
          </p:nvCxnSpPr>
          <p:spPr>
            <a:xfrm>
              <a:off x="1951161" y="307113"/>
              <a:ext cx="0" cy="305700"/>
            </a:xfrm>
            <a:prstGeom prst="straightConnector1">
              <a:avLst/>
            </a:prstGeom>
            <a:noFill/>
            <a:ln w="9525" cap="flat" cmpd="sng">
              <a:solidFill>
                <a:srgbClr val="76B72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B1F2220-F969-4BE4-FF8C-0394E4DF66FA}"/>
              </a:ext>
            </a:extLst>
          </p:cNvPr>
          <p:cNvGrpSpPr/>
          <p:nvPr/>
        </p:nvGrpSpPr>
        <p:grpSpPr>
          <a:xfrm>
            <a:off x="359999" y="4493458"/>
            <a:ext cx="4006351" cy="325598"/>
            <a:chOff x="359999" y="4493458"/>
            <a:chExt cx="4006351" cy="325598"/>
          </a:xfrm>
        </p:grpSpPr>
        <p:pic>
          <p:nvPicPr>
            <p:cNvPr id="22" name="Google Shape;214;p52" descr="LOGOAZUL-01.png">
              <a:extLst>
                <a:ext uri="{FF2B5EF4-FFF2-40B4-BE49-F238E27FC236}">
                  <a16:creationId xmlns:a16="http://schemas.microsoft.com/office/drawing/2014/main" id="{A0935560-2970-9581-730B-E89E496F431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59999" y="4493458"/>
              <a:ext cx="158401" cy="32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5;p52" descr="FAO_logo_Blue_3lines_es.jpg">
              <a:extLst>
                <a:ext uri="{FF2B5EF4-FFF2-40B4-BE49-F238E27FC236}">
                  <a16:creationId xmlns:a16="http://schemas.microsoft.com/office/drawing/2014/main" id="{FF460D70-4F66-621E-39C6-64C09BFF40C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2712" y="4512801"/>
              <a:ext cx="857163" cy="286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16;p52">
              <a:extLst>
                <a:ext uri="{FF2B5EF4-FFF2-40B4-BE49-F238E27FC236}">
                  <a16:creationId xmlns:a16="http://schemas.microsoft.com/office/drawing/2014/main" id="{F24965E0-BB68-D2B8-DBB6-37A6A42634D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818760" y="4584287"/>
              <a:ext cx="547590" cy="14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17;p52">
              <a:extLst>
                <a:ext uri="{FF2B5EF4-FFF2-40B4-BE49-F238E27FC236}">
                  <a16:creationId xmlns:a16="http://schemas.microsoft.com/office/drawing/2014/main" id="{746518E3-E5A7-09E5-EDA2-3BDBF8008401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713150" y="4552361"/>
              <a:ext cx="691870" cy="207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18;p52">
              <a:extLst>
                <a:ext uri="{FF2B5EF4-FFF2-40B4-BE49-F238E27FC236}">
                  <a16:creationId xmlns:a16="http://schemas.microsoft.com/office/drawing/2014/main" id="{527BE1C2-2573-547F-9932-CF7865C191F2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474379" y="4547121"/>
              <a:ext cx="622945" cy="218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19;p52">
              <a:extLst>
                <a:ext uri="{FF2B5EF4-FFF2-40B4-BE49-F238E27FC236}">
                  <a16:creationId xmlns:a16="http://schemas.microsoft.com/office/drawing/2014/main" id="{0C4F0455-34E6-D66B-359C-A3D7D1E624F7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205954" y="4537272"/>
              <a:ext cx="528079" cy="23797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" name="Google Shape;221;p52">
              <a:extLst>
                <a:ext uri="{FF2B5EF4-FFF2-40B4-BE49-F238E27FC236}">
                  <a16:creationId xmlns:a16="http://schemas.microsoft.com/office/drawing/2014/main" id="{011A8D4A-12C5-CB36-D692-F0235121DCB2}"/>
                </a:ext>
              </a:extLst>
            </p:cNvPr>
            <p:cNvCxnSpPr/>
            <p:nvPr/>
          </p:nvCxnSpPr>
          <p:spPr>
            <a:xfrm>
              <a:off x="1560361" y="4503408"/>
              <a:ext cx="0" cy="305700"/>
            </a:xfrm>
            <a:prstGeom prst="straightConnector1">
              <a:avLst/>
            </a:prstGeom>
            <a:noFill/>
            <a:ln w="9525" cap="flat" cmpd="sng">
              <a:solidFill>
                <a:srgbClr val="76B72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D758CA0-96EE-4857-FD23-C53F56DBD9BC}"/>
              </a:ext>
            </a:extLst>
          </p:cNvPr>
          <p:cNvSpPr txBox="1"/>
          <p:nvPr/>
        </p:nvSpPr>
        <p:spPr>
          <a:xfrm>
            <a:off x="359999" y="4023097"/>
            <a:ext cx="3677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1200" dirty="0"/>
              <a:t>Asunción, Paraguay 27 de julio de 2023</a:t>
            </a:r>
          </a:p>
        </p:txBody>
      </p:sp>
      <p:sp>
        <p:nvSpPr>
          <p:cNvPr id="3" name="Google Shape;207;p52">
            <a:extLst>
              <a:ext uri="{FF2B5EF4-FFF2-40B4-BE49-F238E27FC236}">
                <a16:creationId xmlns:a16="http://schemas.microsoft.com/office/drawing/2014/main" id="{705F69F7-A84D-1C17-B338-9413B0CF8608}"/>
              </a:ext>
            </a:extLst>
          </p:cNvPr>
          <p:cNvSpPr txBox="1"/>
          <p:nvPr/>
        </p:nvSpPr>
        <p:spPr>
          <a:xfrm>
            <a:off x="0" y="1764826"/>
            <a:ext cx="4695825" cy="196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algn="ctr">
              <a:buClr>
                <a:srgbClr val="00993F"/>
              </a:buClr>
              <a:buSzPts val="2300"/>
              <a:defRPr/>
            </a:pPr>
            <a:r>
              <a:rPr kumimoji="0" lang="es-PY" sz="2200" b="1" i="0" u="none" strike="noStrike" kern="0" cap="none" spc="0" normalizeH="0" baseline="0" noProof="0" dirty="0">
                <a:ln>
                  <a:noFill/>
                </a:ln>
                <a:solidFill>
                  <a:srgbClr val="00993F"/>
                </a:solidFill>
                <a:effectLst/>
                <a:uLnTx/>
                <a:uFillTx/>
                <a:latin typeface="+mj-lt"/>
                <a:ea typeface="Manrope ExtraBold"/>
                <a:cs typeface="Manrope ExtraBold"/>
                <a:sym typeface="Manrope ExtraBold"/>
              </a:rPr>
              <a:t>Guía para la evaluación de riesgos y reporte de Salvaguardas ambientales y sociales del proyecto Paraguay + Verde </a:t>
            </a:r>
          </a:p>
          <a:p>
            <a:pPr algn="ctr">
              <a:buClr>
                <a:srgbClr val="00993F"/>
              </a:buClr>
              <a:buSzPts val="2300"/>
              <a:defRPr/>
            </a:pPr>
            <a:endParaRPr kumimoji="0" lang="es-PY" sz="2200" b="1" i="0" u="none" strike="noStrike" kern="0" cap="none" spc="0" normalizeH="0" baseline="0" noProof="0" dirty="0">
              <a:ln>
                <a:noFill/>
              </a:ln>
              <a:solidFill>
                <a:srgbClr val="00993F"/>
              </a:solidFill>
              <a:effectLst/>
              <a:uLnTx/>
              <a:uFillTx/>
              <a:latin typeface="+mj-lt"/>
              <a:ea typeface="Manrope ExtraBold"/>
              <a:cs typeface="Manrope ExtraBold"/>
              <a:sym typeface="Manrope ExtraBold"/>
            </a:endParaRPr>
          </a:p>
          <a:p>
            <a:pPr algn="ctr">
              <a:buClr>
                <a:srgbClr val="00993F"/>
              </a:buClr>
              <a:buSzPts val="2300"/>
              <a:defRPr/>
            </a:pPr>
            <a:r>
              <a:rPr kumimoji="0" lang="es-PY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anrope ExtraBold"/>
                <a:cs typeface="Manrope ExtraBold"/>
                <a:sym typeface="Manrope ExtraBold"/>
              </a:rPr>
              <a:t>(Pago Basados en Resultado periodo 2015-2017)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38744B-C3AC-E7F5-CFDC-71608D522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29" y="55291"/>
            <a:ext cx="2814371" cy="534274"/>
          </a:xfrm>
          <a:prstGeom prst="rect">
            <a:avLst/>
          </a:prstGeom>
          <a:noFill/>
        </p:spPr>
      </p:pic>
      <p:sp>
        <p:nvSpPr>
          <p:cNvPr id="2" name="Google Shape;238;p55">
            <a:extLst>
              <a:ext uri="{FF2B5EF4-FFF2-40B4-BE49-F238E27FC236}">
                <a16:creationId xmlns:a16="http://schemas.microsoft.com/office/drawing/2014/main" id="{2C72729E-A18B-E7D6-322C-20A7FB56EA6C}"/>
              </a:ext>
            </a:extLst>
          </p:cNvPr>
          <p:cNvSpPr txBox="1"/>
          <p:nvPr/>
        </p:nvSpPr>
        <p:spPr>
          <a:xfrm>
            <a:off x="282766" y="230805"/>
            <a:ext cx="6004875" cy="39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3F"/>
              </a:buClr>
              <a:buSzPts val="2300"/>
              <a:buFont typeface="Arial"/>
              <a:buNone/>
            </a:pPr>
            <a:r>
              <a:rPr lang="es-ES" sz="2200" dirty="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Salvaguardas del Proyecto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9F81F7-B299-93A1-5F65-FD06D291FE78}"/>
              </a:ext>
            </a:extLst>
          </p:cNvPr>
          <p:cNvSpPr txBox="1"/>
          <p:nvPr/>
        </p:nvSpPr>
        <p:spPr>
          <a:xfrm>
            <a:off x="6187598" y="1488017"/>
            <a:ext cx="271933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Salvaguardas para la </a:t>
            </a:r>
            <a:r>
              <a:rPr lang="es-ES_tradnl" sz="1600" u="sng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gestión ambiental y social del Proyecto</a:t>
            </a:r>
            <a:r>
              <a:rPr lang="es-ES_tradnl" sz="1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temáticas alineadas con los marcos internaciones de salvaguardas de PNUMA, GCF y Acuerdos de Cancún de la CMNUCC.</a:t>
            </a:r>
            <a:endParaRPr lang="es-MX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608E809-D619-2A88-C4B1-E0671F4B1366}"/>
              </a:ext>
            </a:extLst>
          </p:cNvPr>
          <p:cNvGrpSpPr/>
          <p:nvPr/>
        </p:nvGrpSpPr>
        <p:grpSpPr>
          <a:xfrm>
            <a:off x="-1" y="1281830"/>
            <a:ext cx="6329629" cy="3775592"/>
            <a:chOff x="0" y="0"/>
            <a:chExt cx="5486400" cy="320040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C96F1FE5-9ACD-EEF1-D9FF-32238B8ACCE1}"/>
                </a:ext>
              </a:extLst>
            </p:cNvPr>
            <p:cNvGrpSpPr/>
            <p:nvPr/>
          </p:nvGrpSpPr>
          <p:grpSpPr>
            <a:xfrm>
              <a:off x="0" y="0"/>
              <a:ext cx="5486400" cy="3200400"/>
              <a:chOff x="0" y="0"/>
              <a:chExt cx="5486400" cy="3200400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F7E9C7C1-075A-871E-F8F8-038A6A48238E}"/>
                  </a:ext>
                </a:extLst>
              </p:cNvPr>
              <p:cNvSpPr/>
              <p:nvPr/>
            </p:nvSpPr>
            <p:spPr>
              <a:xfrm>
                <a:off x="0" y="0"/>
                <a:ext cx="5486400" cy="32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414FF2B-36DC-097F-587F-D281A0EC2DE1}"/>
                  </a:ext>
                </a:extLst>
              </p:cNvPr>
              <p:cNvSpPr/>
              <p:nvPr/>
            </p:nvSpPr>
            <p:spPr>
              <a:xfrm>
                <a:off x="184308" y="892"/>
                <a:ext cx="1599307" cy="959584"/>
              </a:xfrm>
              <a:prstGeom prst="rect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Cuadro de texto 936030212">
                <a:extLst>
                  <a:ext uri="{FF2B5EF4-FFF2-40B4-BE49-F238E27FC236}">
                    <a16:creationId xmlns:a16="http://schemas.microsoft.com/office/drawing/2014/main" id="{3EF66152-5015-B550-3A29-F5894E743D84}"/>
                  </a:ext>
                </a:extLst>
              </p:cNvPr>
              <p:cNvSpPr txBox="1"/>
              <p:nvPr/>
            </p:nvSpPr>
            <p:spPr>
              <a:xfrm>
                <a:off x="184308" y="892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S1. Participación y acceso a la información</a:t>
                </a:r>
                <a:endParaRPr lang="es-PY" sz="11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D232402-D1B8-1B59-F156-FEFECE8B7892}"/>
                  </a:ext>
                </a:extLst>
              </p:cNvPr>
              <p:cNvSpPr/>
              <p:nvPr/>
            </p:nvSpPr>
            <p:spPr>
              <a:xfrm>
                <a:off x="1943546" y="892"/>
                <a:ext cx="1599307" cy="95958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3" name="Cuadro de texto 814498416">
                <a:extLst>
                  <a:ext uri="{FF2B5EF4-FFF2-40B4-BE49-F238E27FC236}">
                    <a16:creationId xmlns:a16="http://schemas.microsoft.com/office/drawing/2014/main" id="{DC4BDDCF-8CA8-B41A-CB95-58F1E944C2CC}"/>
                  </a:ext>
                </a:extLst>
              </p:cNvPr>
              <p:cNvSpPr txBox="1"/>
              <p:nvPr/>
            </p:nvSpPr>
            <p:spPr>
              <a:xfrm>
                <a:off x="1943546" y="892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S2. Empleo digno y derechos laborales</a:t>
                </a:r>
                <a:endParaRPr lang="es-PY" sz="11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AEC6A77-0A03-3B8C-DB83-0BF22A972115}"/>
                  </a:ext>
                </a:extLst>
              </p:cNvPr>
              <p:cNvSpPr/>
              <p:nvPr/>
            </p:nvSpPr>
            <p:spPr>
              <a:xfrm>
                <a:off x="3702784" y="892"/>
                <a:ext cx="1599307" cy="959584"/>
              </a:xfrm>
              <a:prstGeom prst="rect">
                <a:avLst/>
              </a:prstGeom>
              <a:solidFill>
                <a:schemeClr val="accent4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6" name="Cuadro de texto 576130393">
                <a:extLst>
                  <a:ext uri="{FF2B5EF4-FFF2-40B4-BE49-F238E27FC236}">
                    <a16:creationId xmlns:a16="http://schemas.microsoft.com/office/drawing/2014/main" id="{5CD89F93-175D-6304-1325-69AC987DCAFC}"/>
                  </a:ext>
                </a:extLst>
              </p:cNvPr>
              <p:cNvSpPr txBox="1"/>
              <p:nvPr/>
            </p:nvSpPr>
            <p:spPr>
              <a:xfrm>
                <a:off x="3702784" y="892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S3. Sostenibilidad en el uso de los recursos naturales y de los resultados obtenidos</a:t>
                </a:r>
                <a:endParaRPr lang="es-PY" sz="11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38630F64-94EC-1DD0-11B8-4DB7515A2D14}"/>
                  </a:ext>
                </a:extLst>
              </p:cNvPr>
              <p:cNvSpPr/>
              <p:nvPr/>
            </p:nvSpPr>
            <p:spPr>
              <a:xfrm>
                <a:off x="184308" y="1120407"/>
                <a:ext cx="1599307" cy="959584"/>
              </a:xfrm>
              <a:prstGeom prst="rect">
                <a:avLst/>
              </a:prstGeom>
              <a:solidFill>
                <a:srgbClr val="599BD5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Cuadro de texto 1382418027">
                <a:extLst>
                  <a:ext uri="{FF2B5EF4-FFF2-40B4-BE49-F238E27FC236}">
                    <a16:creationId xmlns:a16="http://schemas.microsoft.com/office/drawing/2014/main" id="{9F6853CD-5004-2B13-0257-4445B3C384C3}"/>
                  </a:ext>
                </a:extLst>
              </p:cNvPr>
              <p:cNvSpPr txBox="1"/>
              <p:nvPr/>
            </p:nvSpPr>
            <p:spPr>
              <a:xfrm>
                <a:off x="184308" y="1120407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S4. Salud, seguridad y adaptación al cambio climático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1371B55-A074-B207-A86B-3324E12E6264}"/>
                  </a:ext>
                </a:extLst>
              </p:cNvPr>
              <p:cNvSpPr/>
              <p:nvPr/>
            </p:nvSpPr>
            <p:spPr>
              <a:xfrm>
                <a:off x="1943546" y="1120407"/>
                <a:ext cx="1599307" cy="959584"/>
              </a:xfrm>
              <a:prstGeom prst="rect">
                <a:avLst/>
              </a:prstGeom>
              <a:solidFill>
                <a:schemeClr val="accent6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0" name="Cuadro de texto 1437922577">
                <a:extLst>
                  <a:ext uri="{FF2B5EF4-FFF2-40B4-BE49-F238E27FC236}">
                    <a16:creationId xmlns:a16="http://schemas.microsoft.com/office/drawing/2014/main" id="{2D254849-9744-8F08-3542-1DC775688AA3}"/>
                  </a:ext>
                </a:extLst>
              </p:cNvPr>
              <p:cNvSpPr txBox="1"/>
              <p:nvPr/>
            </p:nvSpPr>
            <p:spPr>
              <a:xfrm>
                <a:off x="1943546" y="1120407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S5. Tenencia de tierras y reasentamiento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5AE5E8D0-AA09-52E4-4430-95353BF4AA44}"/>
                  </a:ext>
                </a:extLst>
              </p:cNvPr>
              <p:cNvSpPr/>
              <p:nvPr/>
            </p:nvSpPr>
            <p:spPr>
              <a:xfrm>
                <a:off x="3702784" y="1120407"/>
                <a:ext cx="1599307" cy="959584"/>
              </a:xfrm>
              <a:prstGeom prst="rect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" name="Cuadro de texto 1994138781">
                <a:extLst>
                  <a:ext uri="{FF2B5EF4-FFF2-40B4-BE49-F238E27FC236}">
                    <a16:creationId xmlns:a16="http://schemas.microsoft.com/office/drawing/2014/main" id="{F1C1329A-B02A-AC21-41C5-EAEFA2118C99}"/>
                  </a:ext>
                </a:extLst>
              </p:cNvPr>
              <p:cNvSpPr txBox="1"/>
              <p:nvPr/>
            </p:nvSpPr>
            <p:spPr>
              <a:xfrm>
                <a:off x="3702784" y="1120407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S6. Biodiversidad, servicios ecosistémicos y Área Silvestres Protegidas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2E398A10-E1C1-079A-20A9-8DF3A5B8767F}"/>
                  </a:ext>
                </a:extLst>
              </p:cNvPr>
              <p:cNvSpPr/>
              <p:nvPr/>
            </p:nvSpPr>
            <p:spPr>
              <a:xfrm>
                <a:off x="1063927" y="2239922"/>
                <a:ext cx="1599307" cy="95958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Cuadro de texto 1115389886">
                <a:extLst>
                  <a:ext uri="{FF2B5EF4-FFF2-40B4-BE49-F238E27FC236}">
                    <a16:creationId xmlns:a16="http://schemas.microsoft.com/office/drawing/2014/main" id="{20C1048F-5EE5-9410-9DD2-9FCF31D57E5A}"/>
                  </a:ext>
                </a:extLst>
              </p:cNvPr>
              <p:cNvSpPr txBox="1"/>
              <p:nvPr/>
            </p:nvSpPr>
            <p:spPr>
              <a:xfrm>
                <a:off x="1063927" y="2239922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S7. Pueblos indígenas y patrimonio cultural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6474237-99FD-6667-F49A-EA3FFDB6526E}"/>
                  </a:ext>
                </a:extLst>
              </p:cNvPr>
              <p:cNvSpPr/>
              <p:nvPr/>
            </p:nvSpPr>
            <p:spPr>
              <a:xfrm>
                <a:off x="2823165" y="2239922"/>
                <a:ext cx="1599307" cy="959584"/>
              </a:xfrm>
              <a:prstGeom prst="rect">
                <a:avLst/>
              </a:prstGeom>
              <a:solidFill>
                <a:schemeClr val="accent4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MX" sz="11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6" name="Cuadro de texto 1100500235">
                <a:extLst>
                  <a:ext uri="{FF2B5EF4-FFF2-40B4-BE49-F238E27FC236}">
                    <a16:creationId xmlns:a16="http://schemas.microsoft.com/office/drawing/2014/main" id="{028A41B8-466A-040C-56A6-761D67DCA52A}"/>
                  </a:ext>
                </a:extLst>
              </p:cNvPr>
              <p:cNvSpPr txBox="1"/>
              <p:nvPr/>
            </p:nvSpPr>
            <p:spPr>
              <a:xfrm>
                <a:off x="2823165" y="2239922"/>
                <a:ext cx="1599307" cy="959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525" tIns="49525" rIns="49525" bIns="495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600"/>
                  </a:spcAft>
                </a:pPr>
                <a:r>
                  <a:rPr lang="es-MX" sz="1300" b="1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S8. Enfoque de igualdad e inclusión </a:t>
                </a:r>
                <a:endParaRPr lang="es-PY" sz="1100" b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234494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61571048-8112-30FF-878F-41A6D192D20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943893" y="2314108"/>
            <a:ext cx="2002653" cy="13959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82CF4386-CF36-4380-967D-374B09D46FD4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 flipV="1">
            <a:off x="5943893" y="2304318"/>
            <a:ext cx="2002654" cy="9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Agriculture Fiel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814D07C9-DF91-371A-E5B6-23B1DD6DE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6" t="50018" r="30372" b="-1516"/>
          <a:stretch/>
        </p:blipFill>
        <p:spPr bwMode="auto">
          <a:xfrm>
            <a:off x="62888" y="1983632"/>
            <a:ext cx="1015293" cy="6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griculture Fiel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452B4C38-BE5C-E8F9-6806-A6FA554DE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50018" r="66006" b="-1516"/>
          <a:stretch/>
        </p:blipFill>
        <p:spPr bwMode="auto">
          <a:xfrm>
            <a:off x="104192" y="2928991"/>
            <a:ext cx="905064" cy="6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77AFA7F-A059-ED6C-45DD-2E300181E033}"/>
              </a:ext>
            </a:extLst>
          </p:cNvPr>
          <p:cNvGrpSpPr/>
          <p:nvPr/>
        </p:nvGrpSpPr>
        <p:grpSpPr>
          <a:xfrm>
            <a:off x="4775965" y="1680786"/>
            <a:ext cx="1167928" cy="1266645"/>
            <a:chOff x="2007905" y="3983711"/>
            <a:chExt cx="1557237" cy="168886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FCF4FBF-EEA9-3050-997E-768545EEC1B1}"/>
                </a:ext>
              </a:extLst>
            </p:cNvPr>
            <p:cNvSpPr/>
            <p:nvPr/>
          </p:nvSpPr>
          <p:spPr>
            <a:xfrm>
              <a:off x="2007905" y="3983711"/>
              <a:ext cx="1557237" cy="16888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8"/>
              <a:endParaRPr lang="es-ES_tradnl" sz="105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04F10A5-3C66-5257-BC91-151E84FC2202}"/>
                </a:ext>
              </a:extLst>
            </p:cNvPr>
            <p:cNvSpPr txBox="1"/>
            <p:nvPr/>
          </p:nvSpPr>
          <p:spPr>
            <a:xfrm>
              <a:off x="2113530" y="4998063"/>
              <a:ext cx="1340716" cy="5539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s-ES_tradnl" sz="1050"/>
                <a:t>Equipo de Salvaguardas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8EDFA26-E6CF-650C-A7A2-5C5441FF8085}"/>
                </a:ext>
              </a:extLst>
            </p:cNvPr>
            <p:cNvSpPr txBox="1"/>
            <p:nvPr/>
          </p:nvSpPr>
          <p:spPr>
            <a:xfrm>
              <a:off x="2113530" y="4089362"/>
              <a:ext cx="1340716" cy="3385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s-ES_tradnl" sz="1050" b="1"/>
                <a:t>UGP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B3790AB5-3CCA-6465-300F-9666EBE18F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5002" y="4518877"/>
              <a:ext cx="0" cy="39877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2626B2E8-4265-C7B5-93FC-B42BA3A6404E}"/>
                </a:ext>
              </a:extLst>
            </p:cNvPr>
            <p:cNvCxnSpPr>
              <a:cxnSpLocks/>
            </p:cNvCxnSpPr>
            <p:nvPr/>
          </p:nvCxnSpPr>
          <p:spPr>
            <a:xfrm>
              <a:off x="2867038" y="4496502"/>
              <a:ext cx="0" cy="4299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AE6B123-5E84-36D6-A8FF-7DACD04F1007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 flipV="1">
            <a:off x="5943893" y="1004446"/>
            <a:ext cx="2097915" cy="13096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Green Climate Fund approves $194m financing for Nigeria, 12 others">
            <a:extLst>
              <a:ext uri="{FF2B5EF4-FFF2-40B4-BE49-F238E27FC236}">
                <a16:creationId xmlns:a16="http://schemas.microsoft.com/office/drawing/2014/main" id="{9F80A7AC-BAED-D5EA-DC61-28624CA37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47" y="1970624"/>
            <a:ext cx="1167927" cy="6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UN Environment Programme (@UNEP) / Twitter">
            <a:extLst>
              <a:ext uri="{FF2B5EF4-FFF2-40B4-BE49-F238E27FC236}">
                <a16:creationId xmlns:a16="http://schemas.microsoft.com/office/drawing/2014/main" id="{9CA0539A-2A68-DE70-D56A-EFA9574F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07" y="616333"/>
            <a:ext cx="776225" cy="7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inisterio del Ambiente y Desarrollo Sostenible Paraguay">
            <a:extLst>
              <a:ext uri="{FF2B5EF4-FFF2-40B4-BE49-F238E27FC236}">
                <a16:creationId xmlns:a16="http://schemas.microsoft.com/office/drawing/2014/main" id="{950BE792-E334-4C52-05FB-37C6A4CB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3" b="20359"/>
          <a:stretch/>
        </p:blipFill>
        <p:spPr bwMode="auto">
          <a:xfrm>
            <a:off x="7974839" y="3316695"/>
            <a:ext cx="1064969" cy="54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7D6DF19-FD46-212B-9008-AB09A88E413C}"/>
              </a:ext>
            </a:extLst>
          </p:cNvPr>
          <p:cNvSpPr txBox="1"/>
          <p:nvPr/>
        </p:nvSpPr>
        <p:spPr>
          <a:xfrm>
            <a:off x="7786623" y="3991837"/>
            <a:ext cx="137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s-ES_tradnl" sz="900">
                <a:solidFill>
                  <a:schemeClr val="accent3">
                    <a:lumMod val="50000"/>
                  </a:schemeClr>
                </a:solidFill>
              </a:rPr>
              <a:t>Estrategia Nacional de Bosques para el Crecimiento Sostenible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92DBC58-8367-44C6-CA50-1F088A7E4B14}"/>
              </a:ext>
            </a:extLst>
          </p:cNvPr>
          <p:cNvSpPr txBox="1"/>
          <p:nvPr/>
        </p:nvSpPr>
        <p:spPr>
          <a:xfrm>
            <a:off x="6267422" y="1477181"/>
            <a:ext cx="1381930" cy="4154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s-ES_tradnl" sz="1050" dirty="0"/>
              <a:t>Reporte </a:t>
            </a:r>
            <a:r>
              <a:rPr lang="es-ES_tradnl" sz="1050" b="1" dirty="0"/>
              <a:t>Medio Término </a:t>
            </a:r>
            <a:r>
              <a:rPr lang="es-ES_tradnl" sz="1050" dirty="0"/>
              <a:t>(junio)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D0B2663-4076-BA28-EC63-76C11C4D5513}"/>
              </a:ext>
            </a:extLst>
          </p:cNvPr>
          <p:cNvSpPr txBox="1"/>
          <p:nvPr/>
        </p:nvSpPr>
        <p:spPr>
          <a:xfrm>
            <a:off x="6283791" y="2112808"/>
            <a:ext cx="1381930" cy="4154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s-ES_tradnl" sz="1050" b="1" dirty="0"/>
              <a:t>Reporte Anual APR </a:t>
            </a:r>
            <a:r>
              <a:rPr lang="es-ES_tradnl" sz="1050" dirty="0"/>
              <a:t>(diciembre)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21E5E16-4919-F55C-8211-01C59E4BAEF9}"/>
              </a:ext>
            </a:extLst>
          </p:cNvPr>
          <p:cNvSpPr txBox="1"/>
          <p:nvPr/>
        </p:nvSpPr>
        <p:spPr>
          <a:xfrm>
            <a:off x="6283791" y="2772926"/>
            <a:ext cx="1381930" cy="4154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s-ES_tradnl" sz="1050" b="1"/>
              <a:t>Reporte Anual SIS </a:t>
            </a:r>
            <a:r>
              <a:rPr lang="es-ES_tradnl" sz="1050"/>
              <a:t>(por definir)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A95C0A6-51BA-C256-CBD1-7708A58B06ED}"/>
              </a:ext>
            </a:extLst>
          </p:cNvPr>
          <p:cNvSpPr txBox="1"/>
          <p:nvPr/>
        </p:nvSpPr>
        <p:spPr>
          <a:xfrm>
            <a:off x="1569051" y="4049790"/>
            <a:ext cx="279898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8"/>
            <a:r>
              <a:rPr lang="es-ES_tradnl" sz="1200">
                <a:solidFill>
                  <a:schemeClr val="bg1"/>
                </a:solidFill>
                <a:latin typeface="Arial"/>
                <a:cs typeface="Arial"/>
              </a:rPr>
              <a:t>Mesa Técnica de Salvaguardas e Igualdad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AFBC56-058D-2427-54C0-9414ACE1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54" y="872509"/>
            <a:ext cx="687770" cy="6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F687EA-AB1E-052E-E10B-AF976918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54" y="1867019"/>
            <a:ext cx="405141" cy="8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UN Environment Programme (@UNEP) / Twitter">
            <a:extLst>
              <a:ext uri="{FF2B5EF4-FFF2-40B4-BE49-F238E27FC236}">
                <a16:creationId xmlns:a16="http://schemas.microsoft.com/office/drawing/2014/main" id="{80A075E1-7461-57C3-3FA0-F327EC37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10" y="2947431"/>
            <a:ext cx="556051" cy="5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9318676F-5667-7A75-F612-E9691DEBA1C0}"/>
              </a:ext>
            </a:extLst>
          </p:cNvPr>
          <p:cNvCxnSpPr>
            <a:cxnSpLocks/>
          </p:cNvCxnSpPr>
          <p:nvPr/>
        </p:nvCxnSpPr>
        <p:spPr>
          <a:xfrm>
            <a:off x="4041645" y="1394251"/>
            <a:ext cx="530355" cy="49304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A1BC5791-03F4-D0A0-D58F-A24B24073B5C}"/>
              </a:ext>
            </a:extLst>
          </p:cNvPr>
          <p:cNvCxnSpPr>
            <a:cxnSpLocks/>
            <a:stCxn id="1028" idx="3"/>
          </p:cNvCxnSpPr>
          <p:nvPr/>
        </p:nvCxnSpPr>
        <p:spPr>
          <a:xfrm>
            <a:off x="3916294" y="2272160"/>
            <a:ext cx="798581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A3436938-7E89-053F-13CC-09B54B9C28F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993061" y="2682961"/>
            <a:ext cx="721814" cy="54249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Bosque De Coníferas Mezclado Con Bosque Caducifolio. Fondo Blanco Y Negro  Ilustraciones Svg, Vectoriales, Clip Art Vectorizado Libre De Derechos.  Image 94931407.">
            <a:extLst>
              <a:ext uri="{FF2B5EF4-FFF2-40B4-BE49-F238E27FC236}">
                <a16:creationId xmlns:a16="http://schemas.microsoft.com/office/drawing/2014/main" id="{044D8099-BAE5-6CB9-0194-4CD8A6674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35548" r="3688" b="25017"/>
          <a:stretch/>
        </p:blipFill>
        <p:spPr bwMode="auto">
          <a:xfrm>
            <a:off x="50411" y="1238336"/>
            <a:ext cx="1276130" cy="4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id="{48046507-9740-4837-5D15-4DAF38998045}"/>
              </a:ext>
            </a:extLst>
          </p:cNvPr>
          <p:cNvSpPr/>
          <p:nvPr/>
        </p:nvSpPr>
        <p:spPr>
          <a:xfrm>
            <a:off x="1834702" y="1208629"/>
            <a:ext cx="1119688" cy="55853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b="1">
                <a:solidFill>
                  <a:schemeClr val="bg1"/>
                </a:solidFill>
                <a:latin typeface="Arial"/>
                <a:cs typeface="Arial"/>
              </a:rPr>
              <a:t>INFONA</a:t>
            </a:r>
          </a:p>
          <a:p>
            <a:pPr algn="ctr"/>
            <a:r>
              <a:rPr lang="es-ES_tradnl" sz="900" b="1">
                <a:solidFill>
                  <a:schemeClr val="bg1"/>
                </a:solidFill>
                <a:latin typeface="Arial"/>
                <a:cs typeface="Arial"/>
              </a:rPr>
              <a:t>MAG</a:t>
            </a:r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FE62EB6F-C177-AA5B-1D78-72305E56D206}"/>
              </a:ext>
            </a:extLst>
          </p:cNvPr>
          <p:cNvSpPr/>
          <p:nvPr/>
        </p:nvSpPr>
        <p:spPr>
          <a:xfrm>
            <a:off x="1839982" y="2048940"/>
            <a:ext cx="1119688" cy="55853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b="1">
                <a:solidFill>
                  <a:schemeClr val="bg1"/>
                </a:solidFill>
                <a:latin typeface="Arial"/>
                <a:cs typeface="Arial"/>
              </a:rPr>
              <a:t>MADES</a:t>
            </a:r>
          </a:p>
          <a:p>
            <a:pPr algn="ctr"/>
            <a:r>
              <a:rPr lang="es-ES_tradnl" sz="900" b="1">
                <a:solidFill>
                  <a:schemeClr val="bg1"/>
                </a:solidFill>
                <a:latin typeface="Arial"/>
                <a:cs typeface="Arial"/>
              </a:rPr>
              <a:t>INFONA</a:t>
            </a:r>
          </a:p>
          <a:p>
            <a:pPr algn="ctr"/>
            <a:r>
              <a:rPr lang="es-ES_tradnl" sz="900" b="1">
                <a:solidFill>
                  <a:schemeClr val="bg1"/>
                </a:solidFill>
                <a:latin typeface="Arial"/>
                <a:cs typeface="Arial"/>
              </a:rPr>
              <a:t>STP</a:t>
            </a:r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5B49DEA6-FCBE-E5FF-4096-74351A680438}"/>
              </a:ext>
            </a:extLst>
          </p:cNvPr>
          <p:cNvSpPr/>
          <p:nvPr/>
        </p:nvSpPr>
        <p:spPr>
          <a:xfrm>
            <a:off x="1868064" y="2935901"/>
            <a:ext cx="1119688" cy="55853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b="1">
                <a:solidFill>
                  <a:schemeClr val="bg1"/>
                </a:solidFill>
                <a:latin typeface="Arial"/>
                <a:cs typeface="Arial"/>
              </a:rPr>
              <a:t>MADES</a:t>
            </a:r>
          </a:p>
        </p:txBody>
      </p:sp>
      <p:cxnSp>
        <p:nvCxnSpPr>
          <p:cNvPr id="1040" name="Conector recto de flecha 1039">
            <a:extLst>
              <a:ext uri="{FF2B5EF4-FFF2-40B4-BE49-F238E27FC236}">
                <a16:creationId xmlns:a16="http://schemas.microsoft.com/office/drawing/2014/main" id="{37489113-553F-3D6C-4B7E-8C7B21603FBE}"/>
              </a:ext>
            </a:extLst>
          </p:cNvPr>
          <p:cNvCxnSpPr>
            <a:cxnSpLocks/>
          </p:cNvCxnSpPr>
          <p:nvPr/>
        </p:nvCxnSpPr>
        <p:spPr>
          <a:xfrm>
            <a:off x="2956316" y="1311662"/>
            <a:ext cx="404238" cy="1235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ector recto de flecha 1041">
            <a:extLst>
              <a:ext uri="{FF2B5EF4-FFF2-40B4-BE49-F238E27FC236}">
                <a16:creationId xmlns:a16="http://schemas.microsoft.com/office/drawing/2014/main" id="{F5A58AB2-448E-6DFB-AC18-AE61A0EA32F5}"/>
              </a:ext>
            </a:extLst>
          </p:cNvPr>
          <p:cNvCxnSpPr>
            <a:cxnSpLocks/>
          </p:cNvCxnSpPr>
          <p:nvPr/>
        </p:nvCxnSpPr>
        <p:spPr>
          <a:xfrm>
            <a:off x="2968544" y="2328206"/>
            <a:ext cx="510494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ector recto de flecha 1043">
            <a:extLst>
              <a:ext uri="{FF2B5EF4-FFF2-40B4-BE49-F238E27FC236}">
                <a16:creationId xmlns:a16="http://schemas.microsoft.com/office/drawing/2014/main" id="{E9C69D19-3561-2746-8E9F-0B85C0E809E7}"/>
              </a:ext>
            </a:extLst>
          </p:cNvPr>
          <p:cNvCxnSpPr>
            <a:cxnSpLocks/>
            <a:stCxn id="55" idx="3"/>
            <a:endCxn id="30" idx="1"/>
          </p:cNvCxnSpPr>
          <p:nvPr/>
        </p:nvCxnSpPr>
        <p:spPr>
          <a:xfrm>
            <a:off x="2987751" y="3215168"/>
            <a:ext cx="449259" cy="1028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Cerrar llave 1052">
            <a:extLst>
              <a:ext uri="{FF2B5EF4-FFF2-40B4-BE49-F238E27FC236}">
                <a16:creationId xmlns:a16="http://schemas.microsoft.com/office/drawing/2014/main" id="{3855920E-B361-28E4-F086-A102BC152A8F}"/>
              </a:ext>
            </a:extLst>
          </p:cNvPr>
          <p:cNvSpPr/>
          <p:nvPr/>
        </p:nvSpPr>
        <p:spPr>
          <a:xfrm rot="5400000">
            <a:off x="2888198" y="2452618"/>
            <a:ext cx="160692" cy="2798985"/>
          </a:xfrm>
          <a:prstGeom prst="rightBrac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sz="1050"/>
          </a:p>
        </p:txBody>
      </p:sp>
      <p:sp>
        <p:nvSpPr>
          <p:cNvPr id="1054" name="CuadroTexto 1053">
            <a:extLst>
              <a:ext uri="{FF2B5EF4-FFF2-40B4-BE49-F238E27FC236}">
                <a16:creationId xmlns:a16="http://schemas.microsoft.com/office/drawing/2014/main" id="{BB4E52C9-34DE-3F95-4FF6-99BC7034C0A4}"/>
              </a:ext>
            </a:extLst>
          </p:cNvPr>
          <p:cNvSpPr txBox="1"/>
          <p:nvPr/>
        </p:nvSpPr>
        <p:spPr>
          <a:xfrm>
            <a:off x="1705716" y="4562768"/>
            <a:ext cx="2485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/>
              <a:t>Construye capacidades y fortalece el proceso de reporte</a:t>
            </a:r>
          </a:p>
        </p:txBody>
      </p:sp>
      <p:pic>
        <p:nvPicPr>
          <p:cNvPr id="1077" name="Picture 16" descr="Formulario icon fotos de stock, imágenes de Formulario icon sin royalties |  Depositphotos">
            <a:extLst>
              <a:ext uri="{FF2B5EF4-FFF2-40B4-BE49-F238E27FC236}">
                <a16:creationId xmlns:a16="http://schemas.microsoft.com/office/drawing/2014/main" id="{A28514E4-5E25-662B-6010-E144F9E6B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15853" r="22564" b="13058"/>
          <a:stretch/>
        </p:blipFill>
        <p:spPr bwMode="auto">
          <a:xfrm>
            <a:off x="4110410" y="2095584"/>
            <a:ext cx="283956" cy="3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16" descr="Formulario icon fotos de stock, imágenes de Formulario icon sin royalties |  Depositphotos">
            <a:extLst>
              <a:ext uri="{FF2B5EF4-FFF2-40B4-BE49-F238E27FC236}">
                <a16:creationId xmlns:a16="http://schemas.microsoft.com/office/drawing/2014/main" id="{0BFE2C27-EF2F-6000-A7B3-D858BCC02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15853" r="22564" b="13058"/>
          <a:stretch/>
        </p:blipFill>
        <p:spPr bwMode="auto">
          <a:xfrm>
            <a:off x="4127896" y="2940488"/>
            <a:ext cx="283956" cy="3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16" descr="Formulario icon fotos de stock, imágenes de Formulario icon sin royalties |  Depositphotos">
            <a:extLst>
              <a:ext uri="{FF2B5EF4-FFF2-40B4-BE49-F238E27FC236}">
                <a16:creationId xmlns:a16="http://schemas.microsoft.com/office/drawing/2014/main" id="{1203333F-D4A8-0236-4BC4-FF0E995F6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15853" r="22564" b="13058"/>
          <a:stretch/>
        </p:blipFill>
        <p:spPr bwMode="auto">
          <a:xfrm>
            <a:off x="4138213" y="1331623"/>
            <a:ext cx="283956" cy="3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16" descr="Formulario icon fotos de stock, imágenes de Formulario icon sin royalties |  Depositphotos">
            <a:extLst>
              <a:ext uri="{FF2B5EF4-FFF2-40B4-BE49-F238E27FC236}">
                <a16:creationId xmlns:a16="http://schemas.microsoft.com/office/drawing/2014/main" id="{34EF2A01-EBAA-8C57-800E-2FE60FF35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15853" r="22564" b="13058"/>
          <a:stretch/>
        </p:blipFill>
        <p:spPr bwMode="auto">
          <a:xfrm>
            <a:off x="6031256" y="4265906"/>
            <a:ext cx="366123" cy="4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" name="CuadroTexto 1084">
            <a:extLst>
              <a:ext uri="{FF2B5EF4-FFF2-40B4-BE49-F238E27FC236}">
                <a16:creationId xmlns:a16="http://schemas.microsoft.com/office/drawing/2014/main" id="{16D040A0-3FDA-59AC-254D-FB54AB0B3765}"/>
              </a:ext>
            </a:extLst>
          </p:cNvPr>
          <p:cNvSpPr txBox="1"/>
          <p:nvPr/>
        </p:nvSpPr>
        <p:spPr>
          <a:xfrm>
            <a:off x="4686256" y="3854615"/>
            <a:ext cx="2188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b="1"/>
              <a:t>Formulario de Reporte de Salvaguardas</a:t>
            </a:r>
          </a:p>
        </p:txBody>
      </p:sp>
      <p:pic>
        <p:nvPicPr>
          <p:cNvPr id="1087" name="Picture 20" descr="Formulario de contacto - Iconos gratis de archivos y carpetas">
            <a:extLst>
              <a:ext uri="{FF2B5EF4-FFF2-40B4-BE49-F238E27FC236}">
                <a16:creationId xmlns:a16="http://schemas.microsoft.com/office/drawing/2014/main" id="{97234CEE-006E-590D-822F-E94E4EBE7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12" y="1206833"/>
            <a:ext cx="201789" cy="2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0" descr="Formulario de contacto - Iconos gratis de archivos y carpetas">
            <a:extLst>
              <a:ext uri="{FF2B5EF4-FFF2-40B4-BE49-F238E27FC236}">
                <a16:creationId xmlns:a16="http://schemas.microsoft.com/office/drawing/2014/main" id="{D252E277-EA21-2BDD-1AAD-DF25154A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71" y="2031750"/>
            <a:ext cx="201789" cy="2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20" descr="Formulario de contacto - Iconos gratis de archivos y carpetas">
            <a:extLst>
              <a:ext uri="{FF2B5EF4-FFF2-40B4-BE49-F238E27FC236}">
                <a16:creationId xmlns:a16="http://schemas.microsoft.com/office/drawing/2014/main" id="{6137DE3D-7A41-7CDC-38C4-989F8256B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92" y="2879781"/>
            <a:ext cx="201789" cy="2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20" descr="Formulario de contacto - Iconos gratis de archivos y carpetas">
            <a:extLst>
              <a:ext uri="{FF2B5EF4-FFF2-40B4-BE49-F238E27FC236}">
                <a16:creationId xmlns:a16="http://schemas.microsoft.com/office/drawing/2014/main" id="{EC63311C-FEF4-0C15-B9C7-7A4A07353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33" y="4324109"/>
            <a:ext cx="392415" cy="3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4" name="CuadroTexto 1093">
            <a:extLst>
              <a:ext uri="{FF2B5EF4-FFF2-40B4-BE49-F238E27FC236}">
                <a16:creationId xmlns:a16="http://schemas.microsoft.com/office/drawing/2014/main" id="{4BE75751-54A7-BD4F-2BEC-4BFE00A30D5B}"/>
              </a:ext>
            </a:extLst>
          </p:cNvPr>
          <p:cNvSpPr txBox="1"/>
          <p:nvPr/>
        </p:nvSpPr>
        <p:spPr>
          <a:xfrm>
            <a:off x="5063347" y="4770365"/>
            <a:ext cx="710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/>
              <a:t>Borrador</a:t>
            </a:r>
          </a:p>
        </p:txBody>
      </p:sp>
      <p:sp>
        <p:nvSpPr>
          <p:cNvPr id="1095" name="CuadroTexto 1094">
            <a:extLst>
              <a:ext uri="{FF2B5EF4-FFF2-40B4-BE49-F238E27FC236}">
                <a16:creationId xmlns:a16="http://schemas.microsoft.com/office/drawing/2014/main" id="{7E7388ED-5E4A-C873-B604-B530CDF1B968}"/>
              </a:ext>
            </a:extLst>
          </p:cNvPr>
          <p:cNvSpPr txBox="1"/>
          <p:nvPr/>
        </p:nvSpPr>
        <p:spPr>
          <a:xfrm>
            <a:off x="5723624" y="4770365"/>
            <a:ext cx="9380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400"/>
            </a:lvl1pPr>
          </a:lstStyle>
          <a:p>
            <a:r>
              <a:rPr lang="es-ES_tradnl" sz="1050"/>
              <a:t>Consolidado</a:t>
            </a:r>
          </a:p>
        </p:txBody>
      </p:sp>
      <p:sp>
        <p:nvSpPr>
          <p:cNvPr id="1096" name="Rectángulo 1095">
            <a:extLst>
              <a:ext uri="{FF2B5EF4-FFF2-40B4-BE49-F238E27FC236}">
                <a16:creationId xmlns:a16="http://schemas.microsoft.com/office/drawing/2014/main" id="{6B1C5D71-5CAF-2BC5-9040-D1F97C4B72C7}"/>
              </a:ext>
            </a:extLst>
          </p:cNvPr>
          <p:cNvSpPr/>
          <p:nvPr/>
        </p:nvSpPr>
        <p:spPr>
          <a:xfrm>
            <a:off x="4775965" y="3803187"/>
            <a:ext cx="1936303" cy="128030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050"/>
          </a:p>
        </p:txBody>
      </p:sp>
      <p:sp>
        <p:nvSpPr>
          <p:cNvPr id="22" name="Cerrar llave 21">
            <a:extLst>
              <a:ext uri="{FF2B5EF4-FFF2-40B4-BE49-F238E27FC236}">
                <a16:creationId xmlns:a16="http://schemas.microsoft.com/office/drawing/2014/main" id="{8C25ADAD-76B9-250F-6FD0-C092CD49B130}"/>
              </a:ext>
            </a:extLst>
          </p:cNvPr>
          <p:cNvSpPr/>
          <p:nvPr/>
        </p:nvSpPr>
        <p:spPr>
          <a:xfrm>
            <a:off x="1294948" y="1073074"/>
            <a:ext cx="225708" cy="2555245"/>
          </a:xfrm>
          <a:prstGeom prst="rightBrac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sz="105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6E0D713-0C99-CDA9-32FC-6E0786AEBA73}"/>
              </a:ext>
            </a:extLst>
          </p:cNvPr>
          <p:cNvSpPr txBox="1"/>
          <p:nvPr/>
        </p:nvSpPr>
        <p:spPr>
          <a:xfrm>
            <a:off x="4978701" y="140862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b="1" dirty="0">
                <a:solidFill>
                  <a:schemeClr val="accent1">
                    <a:lumMod val="75000"/>
                  </a:schemeClr>
                </a:solidFill>
              </a:rPr>
              <a:t>PNUMA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10670B1-8CF9-063C-5BE2-E45C97CAFA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29" y="9854"/>
            <a:ext cx="2814371" cy="534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20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589" y="67901"/>
            <a:ext cx="2185411" cy="309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7CAFC8F-B62A-76C1-15F5-625472D41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989528"/>
              </p:ext>
            </p:extLst>
          </p:nvPr>
        </p:nvGraphicFramePr>
        <p:xfrm>
          <a:off x="77801" y="609410"/>
          <a:ext cx="9046001" cy="3281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87B2955-B052-FB7A-4A73-267D6D4C4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210999"/>
              </p:ext>
            </p:extLst>
          </p:nvPr>
        </p:nvGraphicFramePr>
        <p:xfrm>
          <a:off x="1429610" y="3460468"/>
          <a:ext cx="1776249" cy="165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4C72042-381D-3CC0-F846-40940818828A}"/>
              </a:ext>
            </a:extLst>
          </p:cNvPr>
          <p:cNvSpPr txBox="1"/>
          <p:nvPr/>
        </p:nvSpPr>
        <p:spPr>
          <a:xfrm>
            <a:off x="1662104" y="3066062"/>
            <a:ext cx="1293298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Y" dirty="0"/>
              <a:t>No          Sí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533FF7-7FAD-A0A6-3EB1-B381E9A016FD}"/>
              </a:ext>
            </a:extLst>
          </p:cNvPr>
          <p:cNvSpPr txBox="1"/>
          <p:nvPr/>
        </p:nvSpPr>
        <p:spPr>
          <a:xfrm rot="16200000">
            <a:off x="229441" y="3489423"/>
            <a:ext cx="986665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PY" sz="1200" dirty="0"/>
              <a:t>Pasa a la siguientes</a:t>
            </a: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74A3E311-4227-E4E8-E49F-DE11A9DAB6A7}"/>
              </a:ext>
            </a:extLst>
          </p:cNvPr>
          <p:cNvSpPr/>
          <p:nvPr/>
        </p:nvSpPr>
        <p:spPr>
          <a:xfrm rot="14184530" flipH="1">
            <a:off x="3009920" y="2502051"/>
            <a:ext cx="114808" cy="87178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9" name="Flecha: curvada hacia la derecha 28">
            <a:extLst>
              <a:ext uri="{FF2B5EF4-FFF2-40B4-BE49-F238E27FC236}">
                <a16:creationId xmlns:a16="http://schemas.microsoft.com/office/drawing/2014/main" id="{F365CBAA-A771-9315-B9F2-DF153EDB4375}"/>
              </a:ext>
            </a:extLst>
          </p:cNvPr>
          <p:cNvSpPr/>
          <p:nvPr/>
        </p:nvSpPr>
        <p:spPr>
          <a:xfrm>
            <a:off x="982114" y="3219950"/>
            <a:ext cx="640450" cy="1046546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>
              <a:solidFill>
                <a:schemeClr val="tx1"/>
              </a:solidFill>
            </a:endParaRPr>
          </a:p>
        </p:txBody>
      </p: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id="{D06B4A23-2EE2-3E14-5B5E-9781F97C3A63}"/>
              </a:ext>
            </a:extLst>
          </p:cNvPr>
          <p:cNvSpPr/>
          <p:nvPr/>
        </p:nvSpPr>
        <p:spPr>
          <a:xfrm>
            <a:off x="1785792" y="2856849"/>
            <a:ext cx="173412" cy="186518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1" name="Flecha: hacia abajo 30">
            <a:extLst>
              <a:ext uri="{FF2B5EF4-FFF2-40B4-BE49-F238E27FC236}">
                <a16:creationId xmlns:a16="http://schemas.microsoft.com/office/drawing/2014/main" id="{CB53A496-8C9B-85C5-85D0-30599B6F0627}"/>
              </a:ext>
            </a:extLst>
          </p:cNvPr>
          <p:cNvSpPr/>
          <p:nvPr/>
        </p:nvSpPr>
        <p:spPr>
          <a:xfrm>
            <a:off x="2492174" y="2905458"/>
            <a:ext cx="173412" cy="186518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78657BF-0B3D-39F3-3B14-6EF9DDB995F2}"/>
              </a:ext>
            </a:extLst>
          </p:cNvPr>
          <p:cNvSpPr txBox="1"/>
          <p:nvPr/>
        </p:nvSpPr>
        <p:spPr>
          <a:xfrm>
            <a:off x="175026" y="167793"/>
            <a:ext cx="6340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b="1" dirty="0"/>
              <a:t>ANEXO 1.  </a:t>
            </a:r>
            <a:r>
              <a:rPr lang="es-PY" dirty="0"/>
              <a:t>Formulario para el Reporte de Salvaguardas por Subactividad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B45BFC-E853-5567-A3F9-8C13E4C43707}"/>
              </a:ext>
            </a:extLst>
          </p:cNvPr>
          <p:cNvSpPr txBox="1"/>
          <p:nvPr/>
        </p:nvSpPr>
        <p:spPr>
          <a:xfrm>
            <a:off x="77801" y="756356"/>
            <a:ext cx="154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000" dirty="0"/>
              <a:t>Nivel de implementación</a:t>
            </a:r>
          </a:p>
          <a:p>
            <a:r>
              <a:rPr lang="es-PY" sz="1000" dirty="0"/>
              <a:t>Actores claves</a:t>
            </a:r>
          </a:p>
          <a:p>
            <a:r>
              <a:rPr lang="es-PY" sz="1000" dirty="0"/>
              <a:t>Contexto sociocultural</a:t>
            </a:r>
          </a:p>
        </p:txBody>
      </p:sp>
    </p:spTree>
    <p:extLst>
      <p:ext uri="{BB962C8B-B14F-4D97-AF65-F5344CB8AC3E}">
        <p14:creationId xmlns:p14="http://schemas.microsoft.com/office/powerpoint/2010/main" val="215829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9E9049-F6BA-D9B1-3D1B-CEA3A61C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57" y="2061"/>
            <a:ext cx="4323644" cy="51414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DBF8FD-38F9-BE8E-423A-5DCE66EF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346" y="65617"/>
            <a:ext cx="2188654" cy="310923"/>
          </a:xfrm>
          <a:prstGeom prst="rect">
            <a:avLst/>
          </a:prstGeom>
        </p:spPr>
      </p:pic>
      <p:sp>
        <p:nvSpPr>
          <p:cNvPr id="7" name="Google Shape;207;p52">
            <a:extLst>
              <a:ext uri="{FF2B5EF4-FFF2-40B4-BE49-F238E27FC236}">
                <a16:creationId xmlns:a16="http://schemas.microsoft.com/office/drawing/2014/main" id="{338F5878-C9F4-1C7F-1D00-0AE9D3F944DF}"/>
              </a:ext>
            </a:extLst>
          </p:cNvPr>
          <p:cNvSpPr txBox="1"/>
          <p:nvPr/>
        </p:nvSpPr>
        <p:spPr>
          <a:xfrm>
            <a:off x="-18172" y="376578"/>
            <a:ext cx="4590172" cy="39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algn="ctr">
              <a:buClr>
                <a:srgbClr val="00993F"/>
              </a:buClr>
              <a:buSzPts val="2300"/>
              <a:defRPr/>
            </a:pPr>
            <a:r>
              <a:rPr kumimoji="0" lang="es-PY" sz="2200" b="1" i="0" u="none" strike="noStrike" kern="0" cap="none" spc="0" normalizeH="0" baseline="0" noProof="0" dirty="0">
                <a:ln>
                  <a:noFill/>
                </a:ln>
                <a:solidFill>
                  <a:srgbClr val="00993F"/>
                </a:solidFill>
                <a:effectLst/>
                <a:uLnTx/>
                <a:uFillTx/>
                <a:latin typeface="+mj-lt"/>
                <a:ea typeface="Manrope ExtraBold"/>
                <a:cs typeface="Manrope ExtraBold"/>
                <a:sym typeface="Manrope ExtraBold"/>
              </a:rPr>
              <a:t>Lecciones aprendidas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ADB303-7E9A-1DA5-7661-9EE33A8EED3B}"/>
              </a:ext>
            </a:extLst>
          </p:cNvPr>
          <p:cNvSpPr txBox="1"/>
          <p:nvPr/>
        </p:nvSpPr>
        <p:spPr>
          <a:xfrm>
            <a:off x="106007" y="1188435"/>
            <a:ext cx="4590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La Mesa Técnica de Salvaguardas e Igualdad es un espacio de debate técnico interinstitucional e Inter agencial, de construcción de capacidades y diseño de herramientas que avala el proceso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F87CE-CDAF-2CBE-23CC-858C51B9BC87}"/>
              </a:ext>
            </a:extLst>
          </p:cNvPr>
          <p:cNvSpPr txBox="1"/>
          <p:nvPr/>
        </p:nvSpPr>
        <p:spPr>
          <a:xfrm>
            <a:off x="106007" y="2561772"/>
            <a:ext cx="4590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La integración de los marcos de salvaguardas facilita la comprensión del proceso de implementación y reporte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DDC6ED-C4B9-CF5A-7DCE-840203BEBF54}"/>
              </a:ext>
            </a:extLst>
          </p:cNvPr>
          <p:cNvSpPr txBox="1"/>
          <p:nvPr/>
        </p:nvSpPr>
        <p:spPr>
          <a:xfrm>
            <a:off x="168096" y="3793676"/>
            <a:ext cx="4590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La integración de los marcos de salvaguardas establece un precedente para la incorporación de este marco a nivel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356602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A617CC-8122-0EA8-74C4-5A45440A3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2"/>
          <a:stretch/>
        </p:blipFill>
        <p:spPr>
          <a:xfrm>
            <a:off x="5205116" y="-93563"/>
            <a:ext cx="4085640" cy="535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DBF8FD-38F9-BE8E-423A-5DCE66EF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346" y="65617"/>
            <a:ext cx="2188654" cy="310923"/>
          </a:xfrm>
          <a:prstGeom prst="rect">
            <a:avLst/>
          </a:prstGeom>
        </p:spPr>
      </p:pic>
      <p:sp>
        <p:nvSpPr>
          <p:cNvPr id="7" name="Google Shape;207;p52">
            <a:extLst>
              <a:ext uri="{FF2B5EF4-FFF2-40B4-BE49-F238E27FC236}">
                <a16:creationId xmlns:a16="http://schemas.microsoft.com/office/drawing/2014/main" id="{338F5878-C9F4-1C7F-1D00-0AE9D3F944DF}"/>
              </a:ext>
            </a:extLst>
          </p:cNvPr>
          <p:cNvSpPr txBox="1"/>
          <p:nvPr/>
        </p:nvSpPr>
        <p:spPr>
          <a:xfrm>
            <a:off x="0" y="252828"/>
            <a:ext cx="4590172" cy="39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algn="ctr">
              <a:buClr>
                <a:srgbClr val="00993F"/>
              </a:buClr>
              <a:buSzPts val="2300"/>
              <a:defRPr/>
            </a:pPr>
            <a:r>
              <a:rPr lang="es-PY" sz="2200" b="1" dirty="0">
                <a:solidFill>
                  <a:srgbClr val="00993F"/>
                </a:solidFill>
                <a:latin typeface="+mj-lt"/>
                <a:ea typeface="Manrope ExtraBold"/>
                <a:cs typeface="Manrope ExtraBold"/>
                <a:sym typeface="Manrope ExtraBold"/>
              </a:rPr>
              <a:t>Desafíos</a:t>
            </a:r>
            <a:endParaRPr kumimoji="0" lang="es-PY" sz="2200" b="1" i="0" u="none" strike="noStrike" kern="0" cap="none" spc="0" normalizeH="0" baseline="0" noProof="0" dirty="0">
              <a:ln>
                <a:noFill/>
              </a:ln>
              <a:solidFill>
                <a:srgbClr val="00993F"/>
              </a:solidFill>
              <a:effectLst/>
              <a:uLnTx/>
              <a:uFillTx/>
              <a:latin typeface="+mj-lt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ADB303-7E9A-1DA5-7661-9EE33A8EED3B}"/>
              </a:ext>
            </a:extLst>
          </p:cNvPr>
          <p:cNvSpPr txBox="1"/>
          <p:nvPr/>
        </p:nvSpPr>
        <p:spPr>
          <a:xfrm>
            <a:off x="178885" y="797353"/>
            <a:ext cx="4961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El cambio de paradigma en la implementación de las actividades desde el enfoque de la gestión de riesgos sociales y ambientales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F87CE-CDAF-2CBE-23CC-858C51B9BC87}"/>
              </a:ext>
            </a:extLst>
          </p:cNvPr>
          <p:cNvSpPr txBox="1"/>
          <p:nvPr/>
        </p:nvSpPr>
        <p:spPr>
          <a:xfrm>
            <a:off x="180622" y="1686951"/>
            <a:ext cx="495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Contar con el presupuesto necesario que garantice la adecuada aplicación de salvaguardas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1639DD-B781-5035-6BDF-3E27C52993D8}"/>
              </a:ext>
            </a:extLst>
          </p:cNvPr>
          <p:cNvSpPr txBox="1"/>
          <p:nvPr/>
        </p:nvSpPr>
        <p:spPr>
          <a:xfrm>
            <a:off x="174259" y="2361105"/>
            <a:ext cx="4998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Fortalecer las capacidades de otros actores como los pueblos indígenas y las comunidades locales e integrarlos a este proceso de reporte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05A65D-1281-43D8-8083-725CD428346F}"/>
              </a:ext>
            </a:extLst>
          </p:cNvPr>
          <p:cNvSpPr txBox="1"/>
          <p:nvPr/>
        </p:nvSpPr>
        <p:spPr>
          <a:xfrm>
            <a:off x="185298" y="3250703"/>
            <a:ext cx="5026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La institucionalización de un marco de salvaguardas podrá garantizar que el país pueda caminar hacia acciones climáticas de manera más eficiente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FC6E29-9730-C50F-75F1-29722AB843F7}"/>
              </a:ext>
            </a:extLst>
          </p:cNvPr>
          <p:cNvSpPr txBox="1"/>
          <p:nvPr/>
        </p:nvSpPr>
        <p:spPr>
          <a:xfrm>
            <a:off x="180622" y="4255662"/>
            <a:ext cx="4959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Y" dirty="0"/>
              <a:t>La aplicación de la guía facilita la transversalización del enfoque de género e interculturalidad en todos los componentes del proyecto</a:t>
            </a:r>
          </a:p>
        </p:txBody>
      </p:sp>
    </p:spTree>
    <p:extLst>
      <p:ext uri="{BB962C8B-B14F-4D97-AF65-F5344CB8AC3E}">
        <p14:creationId xmlns:p14="http://schemas.microsoft.com/office/powerpoint/2010/main" val="358805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0;p52" descr="LOGOAZUL-01.png">
            <a:extLst>
              <a:ext uri="{FF2B5EF4-FFF2-40B4-BE49-F238E27FC236}">
                <a16:creationId xmlns:a16="http://schemas.microsoft.com/office/drawing/2014/main" id="{D6207A94-0C80-0BC7-0438-3EFF5A8758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9523" y="4480363"/>
            <a:ext cx="195836" cy="39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1;p52" descr="FAO_logo_Blue_3lines_es.jpg">
            <a:extLst>
              <a:ext uri="{FF2B5EF4-FFF2-40B4-BE49-F238E27FC236}">
                <a16:creationId xmlns:a16="http://schemas.microsoft.com/office/drawing/2014/main" id="{29EB548B-F0DC-0DA8-617E-B68E14D77C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8836" y="4535848"/>
            <a:ext cx="857163" cy="28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3;p52">
            <a:extLst>
              <a:ext uri="{FF2B5EF4-FFF2-40B4-BE49-F238E27FC236}">
                <a16:creationId xmlns:a16="http://schemas.microsoft.com/office/drawing/2014/main" id="{6C9FFE5F-421F-AD60-AAA4-B77FAAD00FC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0263" y="4604491"/>
            <a:ext cx="569857" cy="1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6;p52">
            <a:extLst>
              <a:ext uri="{FF2B5EF4-FFF2-40B4-BE49-F238E27FC236}">
                <a16:creationId xmlns:a16="http://schemas.microsoft.com/office/drawing/2014/main" id="{AA3B1188-762D-8557-95C0-0B44E4FEB6B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000" y="4565859"/>
            <a:ext cx="755329" cy="22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7;p52">
            <a:extLst>
              <a:ext uri="{FF2B5EF4-FFF2-40B4-BE49-F238E27FC236}">
                <a16:creationId xmlns:a16="http://schemas.microsoft.com/office/drawing/2014/main" id="{D1287A90-BB5C-D5BA-A721-985C81EF7F7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4867" y="4576863"/>
            <a:ext cx="621785" cy="2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6504CB00-CCC5-8CD5-B888-3DE711610B8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971511" y="4565856"/>
            <a:ext cx="501829" cy="226895"/>
          </a:xfrm>
          <a:prstGeom prst="rect">
            <a:avLst/>
          </a:prstGeom>
        </p:spPr>
      </p:pic>
      <p:sp>
        <p:nvSpPr>
          <p:cNvPr id="246" name="Google Shape;246;p56"/>
          <p:cNvSpPr txBox="1"/>
          <p:nvPr/>
        </p:nvSpPr>
        <p:spPr>
          <a:xfrm>
            <a:off x="331448" y="1900878"/>
            <a:ext cx="3667200" cy="42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B72B"/>
              </a:buClr>
              <a:buSzPts val="2300"/>
              <a:buFont typeface="Arial"/>
              <a:buNone/>
            </a:pPr>
            <a:r>
              <a:rPr lang="es-419" sz="24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Muchas gracias</a:t>
            </a:r>
            <a:endParaRPr sz="300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pic>
        <p:nvPicPr>
          <p:cNvPr id="249" name="Google Shape;249;p56" descr="mades-verde.png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2464" y="310343"/>
            <a:ext cx="631876" cy="25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5399" y="324255"/>
            <a:ext cx="728549" cy="25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53535" y="297706"/>
            <a:ext cx="718126" cy="30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07275" y="273195"/>
            <a:ext cx="549536" cy="35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EF3BC033-C6F8-CA72-80AA-2CDF778802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/>
          <a:srcRect l="11422" r="14608" b="5269"/>
          <a:stretch/>
        </p:blipFill>
        <p:spPr>
          <a:xfrm>
            <a:off x="4471936" y="409276"/>
            <a:ext cx="4050932" cy="4225069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0AB84FB-60C1-70C0-2B81-4C319316E2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8196" y="3364956"/>
            <a:ext cx="1045647" cy="10456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1C1D033-E708-CDC1-D2B6-9F2FCE1106A3}"/>
              </a:ext>
            </a:extLst>
          </p:cNvPr>
          <p:cNvSpPr txBox="1"/>
          <p:nvPr/>
        </p:nvSpPr>
        <p:spPr>
          <a:xfrm>
            <a:off x="242396" y="2495121"/>
            <a:ext cx="3940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Manrope ExtraBold"/>
              </a:rPr>
              <a:t>Fátima Garcia</a:t>
            </a:r>
          </a:p>
          <a:p>
            <a:pPr>
              <a:defRPr/>
            </a:pP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Manrope ExtraBold"/>
              </a:rPr>
              <a:t>Venus Caballero</a:t>
            </a:r>
          </a:p>
          <a:p>
            <a:pPr>
              <a:defRPr/>
            </a:pPr>
            <a:r>
              <a:rPr lang="es-MX" dirty="0">
                <a:solidFill>
                  <a:srgbClr val="00B050"/>
                </a:solidFill>
                <a:latin typeface="Manrope ExtraBold"/>
              </a:rPr>
              <a:t>Proyecto </a:t>
            </a:r>
            <a:r>
              <a:rPr lang="es-MX" dirty="0" err="1">
                <a:solidFill>
                  <a:srgbClr val="00B050"/>
                </a:solidFill>
                <a:latin typeface="Manrope ExtraBold"/>
              </a:rPr>
              <a:t>Paraguay+Verde</a:t>
            </a:r>
            <a:endParaRPr lang="en-US" dirty="0">
              <a:solidFill>
                <a:srgbClr val="00B050"/>
              </a:solidFill>
              <a:latin typeface="Manrope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42961631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77E88D39424498931C2B059D5B895" ma:contentTypeVersion="5" ma:contentTypeDescription="Create a new document." ma:contentTypeScope="" ma:versionID="301bcbdae821b7a28d6a3d28d9d1d215">
  <xsd:schema xmlns:xsd="http://www.w3.org/2001/XMLSchema" xmlns:xs="http://www.w3.org/2001/XMLSchema" xmlns:p="http://schemas.microsoft.com/office/2006/metadata/properties" xmlns:ns2="bb8cea13-e073-493c-8dee-e2c43ba05310" xmlns:ns3="60515b5e-1939-4bee-8da3-82a88d4ff32f" targetNamespace="http://schemas.microsoft.com/office/2006/metadata/properties" ma:root="true" ma:fieldsID="d7631bb1277471579dd41436f53e3b27" ns2:_="" ns3:_="">
    <xsd:import namespace="bb8cea13-e073-493c-8dee-e2c43ba05310"/>
    <xsd:import namespace="60515b5e-1939-4bee-8da3-82a88d4ff3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8cea13-e073-493c-8dee-e2c43ba053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15b5e-1939-4bee-8da3-82a88d4ff3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515b5e-1939-4bee-8da3-82a88d4ff32f">
      <UserInfo>
        <DisplayName>Michael Muratha</DisplayName>
        <AccountId>338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C02BB3B-1D65-45A9-9DF1-08BED2611F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3FE0BC-BDA1-4D5B-8BC4-24B2134C0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8cea13-e073-493c-8dee-e2c43ba05310"/>
    <ds:schemaRef ds:uri="60515b5e-1939-4bee-8da3-82a88d4ff3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4FEE61-1726-4FA8-AC39-B2315FB5A33F}">
  <ds:schemaRefs>
    <ds:schemaRef ds:uri="http://schemas.microsoft.com/office/2006/metadata/properties"/>
    <ds:schemaRef ds:uri="http://schemas.microsoft.com/office/infopath/2007/PartnerControls"/>
    <ds:schemaRef ds:uri="60515b5e-1939-4bee-8da3-82a88d4ff32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4105</TotalTime>
  <Words>452</Words>
  <Application>Microsoft Office PowerPoint</Application>
  <PresentationFormat>On-screen Show (16:9)</PresentationFormat>
  <Paragraphs>79</Paragraphs>
  <Slides>7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Duarte</dc:creator>
  <cp:lastModifiedBy>Fatima Garcia</cp:lastModifiedBy>
  <cp:revision>43</cp:revision>
  <dcterms:modified xsi:type="dcterms:W3CDTF">2023-08-03T19:20:06Z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0x010100E4577E88D39424498931C2B059D5B895</vt:lpwstr>
  </property>
</Properties>
</file>