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588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40E753D-F4B1-4FE4-B3FB-83DDD4B8B68F}" type="datetimeFigureOut">
              <a:rPr lang="en-US" smtClean="0"/>
              <a:pPr/>
              <a:t>8/31/2010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AC583DF-79E5-4200-B4D9-AD1CF041ACEA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674171"/>
            <a:ext cx="8388424" cy="6283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2793409" cy="3861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5185995"/>
            <a:ext cx="2952328" cy="17713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666505" y="0"/>
            <a:ext cx="5477496" cy="36450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JB\Cartoons\Shep-and-dog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338" y="360040"/>
            <a:ext cx="9093662" cy="645333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Slide 1</vt:lpstr>
      <vt:lpstr>Slide 2</vt:lpstr>
    </vt:vector>
  </TitlesOfParts>
  <Company>Intercooperation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Jürgen Blaser</dc:creator>
  <cp:lastModifiedBy>Jürgen Blaser</cp:lastModifiedBy>
  <cp:revision>6</cp:revision>
  <dcterms:created xsi:type="dcterms:W3CDTF">2010-08-31T14:32:15Z</dcterms:created>
  <dcterms:modified xsi:type="dcterms:W3CDTF">2010-08-31T15:25:20Z</dcterms:modified>
</cp:coreProperties>
</file>