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1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CFBE-066C-4317-9E9F-A3CCE3F1B036}" type="datetimeFigureOut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Reports</a:t>
            </a:r>
            <a:endParaRPr lang="en-US" sz="3600" dirty="0"/>
          </a:p>
        </p:txBody>
      </p: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10919580"/>
              </p:ext>
            </p:extLst>
          </p:nvPr>
        </p:nvGraphicFramePr>
        <p:xfrm>
          <a:off x="0" y="1371600"/>
          <a:ext cx="9144000" cy="53340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8248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8515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Artificially inflating the baseline in order to increase the emissions reductions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marR="0" indent="-28575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Not having a national</a:t>
                      </a: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inventory system</a:t>
                      </a:r>
                    </a:p>
                    <a:p>
                      <a:pPr marL="285750" marR="0" indent="-28575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18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marR="0" indent="-28575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Not having an independent audit system for verification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PNG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Government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undertaken a baseline study but validation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questioned by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CSO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-Mongolia has a central Data hub for a baseline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-SI-Some data Collected by forest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projects but no inventory system established 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-National Baselines to be undertaken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with technical agencies but validated independently and subjected to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FPIC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-Reach out programme to members of parliament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-Establishment of a inventory system with support from FAO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(implementation risk </a:t>
                      </a: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:Political-disagreements between governments and</a:t>
                      </a:r>
                      <a:r>
                        <a:rPr lang="en-US" sz="1800" baseline="0" dirty="0" smtClean="0">
                          <a:latin typeface="+mn-lt"/>
                          <a:ea typeface="Calibri"/>
                          <a:cs typeface="Times New Roman"/>
                        </a:rPr>
                        <a:t> other actors)</a:t>
                      </a:r>
                      <a:endParaRPr lang="en-US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Government,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CSOs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, Communities, 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JICA,UNREDD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Agencies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3787"/>
            <a:ext cx="7804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3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Reports</a:t>
            </a:r>
            <a:endParaRPr lang="en-US" sz="3600" dirty="0"/>
          </a:p>
        </p:txBody>
      </p: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3017073"/>
              </p:ext>
            </p:extLst>
          </p:nvPr>
        </p:nvGraphicFramePr>
        <p:xfrm>
          <a:off x="457200" y="1657350"/>
          <a:ext cx="8458200" cy="4943475"/>
        </p:xfrm>
        <a:graphic>
          <a:graphicData uri="http://schemas.openxmlformats.org/drawingml/2006/table">
            <a:tbl>
              <a:tblPr/>
              <a:tblGrid>
                <a:gridCol w="2114550"/>
                <a:gridCol w="2114550"/>
                <a:gridCol w="2114550"/>
                <a:gridCol w="2114550"/>
              </a:tblGrid>
              <a:tr h="58047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362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Undue influence and bribery to ignore breaches of </a:t>
                      </a:r>
                      <a:r>
                        <a:rPr lang="en-US" sz="1800" b="1" dirty="0" err="1" smtClean="0"/>
                        <a:t>REDD</a:t>
                      </a:r>
                      <a:r>
                        <a:rPr lang="en-US" sz="1800" b="1" dirty="0" smtClean="0"/>
                        <a:t>+ regulations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indent="-34290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Risk of having</a:t>
                      </a: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corrupt</a:t>
                      </a: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audit system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indent="-34290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Non</a:t>
                      </a: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-enforcement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Mongolia-Special National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Inspection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Administrative Unit and also has a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CSO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Hotline-reports illegal forestry activities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SI-Attempt to table the revision  Forest Act of 1969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-Special Agriculture Business Lease in place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Capacity Building and education awareness for local communities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Increasing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engagement of communities on penalties 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Setting up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 Hotline as Mongolia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Stakeholders (Business) fully aware of the process of RECOURSE actions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Anticorruption 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Commission:Police,communities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Parliament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bodies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15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Reports</a:t>
            </a:r>
            <a:endParaRPr lang="en-US" sz="3600" dirty="0"/>
          </a:p>
        </p:txBody>
      </p: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6050283"/>
              </p:ext>
            </p:extLst>
          </p:nvPr>
        </p:nvGraphicFramePr>
        <p:xfrm>
          <a:off x="190500" y="1622714"/>
          <a:ext cx="8763000" cy="5053590"/>
        </p:xfrm>
        <a:graphic>
          <a:graphicData uri="http://schemas.openxmlformats.org/drawingml/2006/table">
            <a:tbl>
              <a:tblPr/>
              <a:tblGrid>
                <a:gridCol w="2190750"/>
                <a:gridCol w="2190750"/>
                <a:gridCol w="2190750"/>
                <a:gridCol w="2190750"/>
              </a:tblGrid>
              <a:tr h="72140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3321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Fraud related to the distribution of benefits from </a:t>
                      </a:r>
                      <a:r>
                        <a:rPr lang="en-US" sz="1800" b="1" dirty="0" err="1" smtClean="0"/>
                        <a:t>REDD</a:t>
                      </a:r>
                      <a:r>
                        <a:rPr lang="en-US" sz="1800" b="1" dirty="0" smtClean="0"/>
                        <a:t>+ revenues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indent="-34290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Not having clear rights holders</a:t>
                      </a: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identified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8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indent="-34290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Corrupt processes/systems of distribution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PNG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 Land group incorporation Act(1974):review done to amend the land rights and ownership Act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&amp;</a:t>
                      </a: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BDS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Drafted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Mongolia-Forestry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ACT Amendment but land is still owned by the state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Mongolia: Cash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for work Programme 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Government working on physical distribution-decentralization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needs to looked at</a:t>
                      </a:r>
                      <a:endParaRPr lang="en-US" sz="1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Local Government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15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308</Words>
  <Application>Microsoft Office PowerPoint</Application>
  <PresentationFormat>On-screen Show (4:3)</PresentationFormat>
  <Paragraphs>93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timothy.boyle</dc:creator>
  <cp:lastModifiedBy>Estelle Fach</cp:lastModifiedBy>
  <cp:revision>11</cp:revision>
  <dcterms:created xsi:type="dcterms:W3CDTF">2011-10-19T04:44:52Z</dcterms:created>
  <dcterms:modified xsi:type="dcterms:W3CDTF">2011-10-24T07:45:51Z</dcterms:modified>
</cp:coreProperties>
</file>