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1" r:id="rId11"/>
    <p:sldMasterId id="2147483791" r:id="rId12"/>
    <p:sldMasterId id="2147483806" r:id="rId13"/>
  </p:sldMasterIdLst>
  <p:notesMasterIdLst>
    <p:notesMasterId r:id="rId44"/>
  </p:notesMasterIdLst>
  <p:sldIdLst>
    <p:sldId id="277" r:id="rId14"/>
    <p:sldId id="373" r:id="rId15"/>
    <p:sldId id="334" r:id="rId16"/>
    <p:sldId id="368" r:id="rId17"/>
    <p:sldId id="346" r:id="rId18"/>
    <p:sldId id="365" r:id="rId19"/>
    <p:sldId id="366" r:id="rId20"/>
    <p:sldId id="367" r:id="rId21"/>
    <p:sldId id="382" r:id="rId22"/>
    <p:sldId id="390" r:id="rId23"/>
    <p:sldId id="371" r:id="rId24"/>
    <p:sldId id="379" r:id="rId25"/>
    <p:sldId id="380" r:id="rId26"/>
    <p:sldId id="381" r:id="rId27"/>
    <p:sldId id="335" r:id="rId28"/>
    <p:sldId id="385" r:id="rId29"/>
    <p:sldId id="337" r:id="rId30"/>
    <p:sldId id="376" r:id="rId31"/>
    <p:sldId id="374" r:id="rId32"/>
    <p:sldId id="375" r:id="rId33"/>
    <p:sldId id="378" r:id="rId34"/>
    <p:sldId id="377" r:id="rId35"/>
    <p:sldId id="361" r:id="rId36"/>
    <p:sldId id="279" r:id="rId37"/>
    <p:sldId id="387" r:id="rId38"/>
    <p:sldId id="388" r:id="rId39"/>
    <p:sldId id="383" r:id="rId40"/>
    <p:sldId id="363" r:id="rId41"/>
    <p:sldId id="389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77"/>
            <p14:sldId id="373"/>
            <p14:sldId id="334"/>
            <p14:sldId id="368"/>
            <p14:sldId id="346"/>
            <p14:sldId id="365"/>
            <p14:sldId id="366"/>
            <p14:sldId id="367"/>
            <p14:sldId id="382"/>
            <p14:sldId id="390"/>
            <p14:sldId id="371"/>
            <p14:sldId id="379"/>
            <p14:sldId id="380"/>
            <p14:sldId id="381"/>
            <p14:sldId id="335"/>
            <p14:sldId id="385"/>
            <p14:sldId id="337"/>
            <p14:sldId id="376"/>
            <p14:sldId id="374"/>
            <p14:sldId id="375"/>
            <p14:sldId id="378"/>
            <p14:sldId id="377"/>
            <p14:sldId id="361"/>
            <p14:sldId id="279"/>
            <p14:sldId id="387"/>
            <p14:sldId id="388"/>
            <p14:sldId id="383"/>
            <p14:sldId id="363"/>
            <p14:sldId id="38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8">
          <p15:clr>
            <a:srgbClr val="A4A3A4"/>
          </p15:clr>
        </p15:guide>
        <p15:guide id="4" pos="1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Yepes Quintero" initials="APYQ" lastIdx="7" clrIdx="0"/>
  <p:cmAuthor id="1" name="Shena Garcia Rangel" initials="SGR" lastIdx="2" clrIdx="1">
    <p:extLst>
      <p:ext uri="{19B8F6BF-5375-455C-9EA6-DF929625EA0E}">
        <p15:presenceInfo xmlns:p15="http://schemas.microsoft.com/office/powerpoint/2012/main" userId="S-1-5-21-854356154-2077777384-1924250081-5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2085C"/>
    <a:srgbClr val="EC5214"/>
    <a:srgbClr val="1C2F45"/>
    <a:srgbClr val="32D406"/>
    <a:srgbClr val="E80000"/>
    <a:srgbClr val="5393CE"/>
    <a:srgbClr val="31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1149" autoAdjust="0"/>
  </p:normalViewPr>
  <p:slideViewPr>
    <p:cSldViewPr snapToObjects="1" showGuides="1">
      <p:cViewPr varScale="1">
        <p:scale>
          <a:sx n="60" d="100"/>
          <a:sy n="60" d="100"/>
        </p:scale>
        <p:origin x="1716" y="-102"/>
      </p:cViewPr>
      <p:guideLst>
        <p:guide orient="horz" pos="2160"/>
        <p:guide pos="2880"/>
        <p:guide orient="horz" pos="1488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896AD-9A28-4345-8BDD-FCE9CF8AA9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CA21F9-D92C-40D6-ACE7-B43CB800BDA3}">
      <dgm:prSet phldrT="[Text]" custT="1"/>
      <dgm:spPr/>
      <dgm:t>
        <a:bodyPr/>
        <a:lstStyle/>
        <a:p>
          <a:r>
            <a:rPr lang="en-GB" sz="2000" dirty="0" err="1" smtClean="0"/>
            <a:t>Identificar</a:t>
          </a:r>
          <a:r>
            <a:rPr lang="en-GB" sz="2000" dirty="0" smtClean="0"/>
            <a:t> </a:t>
          </a:r>
          <a:r>
            <a:rPr lang="en-GB" sz="2000" dirty="0" err="1" smtClean="0"/>
            <a:t>presiones</a:t>
          </a:r>
          <a:r>
            <a:rPr lang="en-GB" sz="2000" dirty="0" smtClean="0"/>
            <a:t> </a:t>
          </a:r>
          <a:r>
            <a:rPr lang="en-GB" sz="2000" dirty="0" err="1" smtClean="0"/>
            <a:t>sobre</a:t>
          </a:r>
          <a:r>
            <a:rPr lang="en-GB" sz="2000" dirty="0" smtClean="0"/>
            <a:t> el </a:t>
          </a:r>
          <a:r>
            <a:rPr lang="en-GB" sz="2000" dirty="0" err="1" smtClean="0"/>
            <a:t>uso</a:t>
          </a:r>
          <a:r>
            <a:rPr lang="en-GB" sz="2000" dirty="0" smtClean="0"/>
            <a:t> de la </a:t>
          </a:r>
          <a:r>
            <a:rPr lang="en-GB" sz="2000" dirty="0" err="1" smtClean="0"/>
            <a:t>tierra</a:t>
          </a:r>
          <a:r>
            <a:rPr lang="en-GB" sz="2000" dirty="0" smtClean="0"/>
            <a:t>; </a:t>
          </a:r>
          <a:r>
            <a:rPr lang="en-GB" sz="2000" dirty="0" err="1" smtClean="0"/>
            <a:t>cartografía</a:t>
          </a:r>
          <a:r>
            <a:rPr lang="en-GB" sz="2000" dirty="0" smtClean="0"/>
            <a:t> de </a:t>
          </a:r>
          <a:r>
            <a:rPr lang="en-GB" sz="2000" dirty="0" err="1" smtClean="0"/>
            <a:t>condiciones</a:t>
          </a:r>
          <a:r>
            <a:rPr lang="en-GB" sz="2000" dirty="0" smtClean="0"/>
            <a:t> </a:t>
          </a:r>
          <a:r>
            <a:rPr lang="en-GB" sz="2000" dirty="0" err="1" smtClean="0"/>
            <a:t>existentes</a:t>
          </a:r>
          <a:endParaRPr lang="en-GB" sz="2000" dirty="0"/>
        </a:p>
      </dgm:t>
    </dgm:pt>
    <dgm:pt modelId="{A3B68AF4-A8AD-4FCA-94C6-8D2C1D771690}" type="parTrans" cxnId="{94B3C979-BA96-4FFE-8FE9-81C1AE7C04DF}">
      <dgm:prSet/>
      <dgm:spPr/>
      <dgm:t>
        <a:bodyPr/>
        <a:lstStyle/>
        <a:p>
          <a:endParaRPr lang="en-GB"/>
        </a:p>
      </dgm:t>
    </dgm:pt>
    <dgm:pt modelId="{350459FA-8E0F-4EAA-B8D4-3E3426D2020E}" type="sibTrans" cxnId="{94B3C979-BA96-4FFE-8FE9-81C1AE7C04DF}">
      <dgm:prSet/>
      <dgm:spPr/>
      <dgm:t>
        <a:bodyPr/>
        <a:lstStyle/>
        <a:p>
          <a:endParaRPr lang="en-GB"/>
        </a:p>
      </dgm:t>
    </dgm:pt>
    <dgm:pt modelId="{2CAA6234-5248-46D5-A2F7-E4F634CC57B7}">
      <dgm:prSet phldrT="[Text]" custT="1"/>
      <dgm:spPr/>
      <dgm:t>
        <a:bodyPr/>
        <a:lstStyle/>
        <a:p>
          <a:r>
            <a:rPr lang="en-GB" sz="2000" dirty="0" err="1" smtClean="0"/>
            <a:t>Cartografía</a:t>
          </a:r>
          <a:r>
            <a:rPr lang="en-GB" sz="2000" dirty="0" smtClean="0"/>
            <a:t> de </a:t>
          </a:r>
          <a:r>
            <a:rPr lang="en-GB" sz="2000" dirty="0" err="1" smtClean="0"/>
            <a:t>áreas</a:t>
          </a:r>
          <a:r>
            <a:rPr lang="en-GB" sz="2000" dirty="0" smtClean="0"/>
            <a:t> </a:t>
          </a:r>
          <a:r>
            <a:rPr lang="en-GB" sz="2000" dirty="0" err="1" smtClean="0"/>
            <a:t>adecuadas</a:t>
          </a:r>
          <a:r>
            <a:rPr lang="en-GB" sz="2000" dirty="0" smtClean="0"/>
            <a:t> para la </a:t>
          </a:r>
          <a:r>
            <a:rPr lang="en-GB" sz="2000" dirty="0" err="1" smtClean="0"/>
            <a:t>implementación</a:t>
          </a:r>
          <a:r>
            <a:rPr lang="en-GB" sz="2000" dirty="0" smtClean="0"/>
            <a:t> de </a:t>
          </a:r>
          <a:r>
            <a:rPr lang="en-GB" sz="2000" dirty="0" err="1" smtClean="0"/>
            <a:t>medidas</a:t>
          </a:r>
          <a:r>
            <a:rPr lang="en-GB" sz="2000" dirty="0" smtClean="0"/>
            <a:t> y </a:t>
          </a:r>
          <a:r>
            <a:rPr lang="en-GB" sz="2000" dirty="0" err="1" smtClean="0"/>
            <a:t>acciones</a:t>
          </a:r>
          <a:endParaRPr lang="en-GB" sz="2000" dirty="0"/>
        </a:p>
      </dgm:t>
    </dgm:pt>
    <dgm:pt modelId="{6F772181-7D47-45E4-8919-E7D6D2E1CD16}" type="parTrans" cxnId="{9B16E68D-1D35-415F-95E5-5F02CB7630DF}">
      <dgm:prSet/>
      <dgm:spPr/>
      <dgm:t>
        <a:bodyPr/>
        <a:lstStyle/>
        <a:p>
          <a:endParaRPr lang="en-GB"/>
        </a:p>
      </dgm:t>
    </dgm:pt>
    <dgm:pt modelId="{C871683E-8466-48C2-9D04-AA92641CCC6B}" type="sibTrans" cxnId="{9B16E68D-1D35-415F-95E5-5F02CB7630DF}">
      <dgm:prSet/>
      <dgm:spPr/>
      <dgm:t>
        <a:bodyPr/>
        <a:lstStyle/>
        <a:p>
          <a:endParaRPr lang="en-GB"/>
        </a:p>
      </dgm:t>
    </dgm:pt>
    <dgm:pt modelId="{E43BE89E-4E85-4A43-90E8-1E5B954D9AB4}">
      <dgm:prSet phldrT="[Text]" custT="1"/>
      <dgm:spPr/>
      <dgm:t>
        <a:bodyPr/>
        <a:lstStyle/>
        <a:p>
          <a:r>
            <a:rPr lang="en-GB" sz="2000" dirty="0" err="1" smtClean="0"/>
            <a:t>Cartografía</a:t>
          </a:r>
          <a:r>
            <a:rPr lang="en-GB" sz="2000" dirty="0" smtClean="0"/>
            <a:t> de </a:t>
          </a:r>
          <a:r>
            <a:rPr lang="en-GB" sz="2000" dirty="0" err="1" smtClean="0"/>
            <a:t>beneficios</a:t>
          </a:r>
          <a:r>
            <a:rPr lang="en-GB" sz="2000" dirty="0" smtClean="0"/>
            <a:t> y </a:t>
          </a:r>
          <a:r>
            <a:rPr lang="en-GB" sz="2000" dirty="0" err="1" smtClean="0"/>
            <a:t>riesgos</a:t>
          </a:r>
          <a:r>
            <a:rPr lang="en-GB" sz="2000" dirty="0" smtClean="0"/>
            <a:t> </a:t>
          </a:r>
          <a:r>
            <a:rPr lang="en-GB" sz="2000" dirty="0" err="1" smtClean="0"/>
            <a:t>priorizados</a:t>
          </a:r>
          <a:r>
            <a:rPr lang="en-GB" sz="2000" dirty="0" smtClean="0"/>
            <a:t> de </a:t>
          </a:r>
          <a:r>
            <a:rPr lang="en-GB" sz="2000" dirty="0" err="1" smtClean="0"/>
            <a:t>medidas</a:t>
          </a:r>
          <a:r>
            <a:rPr lang="en-GB" sz="2000" dirty="0" smtClean="0"/>
            <a:t> y </a:t>
          </a:r>
          <a:r>
            <a:rPr lang="en-GB" sz="2000" dirty="0" err="1" smtClean="0"/>
            <a:t>acciones</a:t>
          </a:r>
          <a:endParaRPr lang="en-GB" sz="2000" dirty="0"/>
        </a:p>
      </dgm:t>
    </dgm:pt>
    <dgm:pt modelId="{1AAF7B9C-BDBB-48A1-A295-213BD74F7E66}" type="parTrans" cxnId="{B5D1A3CE-B350-4E52-B0E5-C00E867F194A}">
      <dgm:prSet/>
      <dgm:spPr/>
      <dgm:t>
        <a:bodyPr/>
        <a:lstStyle/>
        <a:p>
          <a:endParaRPr lang="en-GB"/>
        </a:p>
      </dgm:t>
    </dgm:pt>
    <dgm:pt modelId="{1AA17320-546E-486A-BC82-3B4B435D3AAB}" type="sibTrans" cxnId="{B5D1A3CE-B350-4E52-B0E5-C00E867F194A}">
      <dgm:prSet/>
      <dgm:spPr/>
      <dgm:t>
        <a:bodyPr/>
        <a:lstStyle/>
        <a:p>
          <a:endParaRPr lang="en-GB"/>
        </a:p>
      </dgm:t>
    </dgm:pt>
    <dgm:pt modelId="{A45FA12C-BE31-44A0-BE0C-FE75E15FBEA9}">
      <dgm:prSet phldrT="[Text]" custT="1"/>
      <dgm:spPr/>
      <dgm:t>
        <a:bodyPr/>
        <a:lstStyle/>
        <a:p>
          <a:r>
            <a:rPr lang="en-GB" sz="2000" dirty="0" err="1" smtClean="0"/>
            <a:t>Cartografía</a:t>
          </a:r>
          <a:r>
            <a:rPr lang="en-GB" sz="2000" dirty="0" smtClean="0"/>
            <a:t> de </a:t>
          </a:r>
          <a:r>
            <a:rPr lang="en-GB" sz="2000" dirty="0" err="1" smtClean="0"/>
            <a:t>áreas</a:t>
          </a:r>
          <a:r>
            <a:rPr lang="en-GB" sz="2000" dirty="0" smtClean="0"/>
            <a:t> </a:t>
          </a:r>
          <a:r>
            <a:rPr lang="en-GB" sz="2000" dirty="0" err="1" smtClean="0"/>
            <a:t>prioritarias</a:t>
          </a:r>
          <a:r>
            <a:rPr lang="en-GB" sz="2000" dirty="0" smtClean="0"/>
            <a:t> para la </a:t>
          </a:r>
          <a:r>
            <a:rPr lang="en-GB" sz="2000" dirty="0" err="1" smtClean="0"/>
            <a:t>implementación</a:t>
          </a:r>
          <a:r>
            <a:rPr lang="en-GB" sz="2000" dirty="0" smtClean="0"/>
            <a:t> de </a:t>
          </a:r>
          <a:r>
            <a:rPr lang="en-GB" sz="2000" dirty="0" err="1" smtClean="0"/>
            <a:t>medidas</a:t>
          </a:r>
          <a:r>
            <a:rPr lang="en-GB" sz="2000" dirty="0" smtClean="0"/>
            <a:t> y </a:t>
          </a:r>
          <a:r>
            <a:rPr lang="en-GB" sz="2000" dirty="0" err="1" smtClean="0"/>
            <a:t>acciones</a:t>
          </a:r>
          <a:endParaRPr lang="en-GB" sz="2000" dirty="0"/>
        </a:p>
      </dgm:t>
    </dgm:pt>
    <dgm:pt modelId="{8ED0730A-9B0D-4419-85F6-2DAFB5E2F90B}" type="parTrans" cxnId="{B9F56E40-73D0-4A84-9611-4A77080D0097}">
      <dgm:prSet/>
      <dgm:spPr/>
      <dgm:t>
        <a:bodyPr/>
        <a:lstStyle/>
        <a:p>
          <a:endParaRPr lang="en-GB"/>
        </a:p>
      </dgm:t>
    </dgm:pt>
    <dgm:pt modelId="{CCF660E6-0C20-4483-B0F6-0155FA9CF42B}" type="sibTrans" cxnId="{B9F56E40-73D0-4A84-9611-4A77080D0097}">
      <dgm:prSet/>
      <dgm:spPr/>
      <dgm:t>
        <a:bodyPr/>
        <a:lstStyle/>
        <a:p>
          <a:endParaRPr lang="en-GB"/>
        </a:p>
      </dgm:t>
    </dgm:pt>
    <dgm:pt modelId="{CB4A160A-F672-485B-BEC2-2B7759D541AB}" type="pres">
      <dgm:prSet presAssocID="{DF5896AD-9A28-4345-8BDD-FCE9CF8AA9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57E5FB-AF80-498B-BB76-42C78826F8C5}" type="pres">
      <dgm:prSet presAssocID="{96CA21F9-D92C-40D6-ACE7-B43CB800BDA3}" presName="node" presStyleLbl="node1" presStyleIdx="0" presStyleCnt="4" custScaleX="118050" custScaleY="157862" custLinFactY="-8209" custLinFactNeighborX="-4875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51C9F8-618A-495B-9463-114D4A39C731}" type="pres">
      <dgm:prSet presAssocID="{350459FA-8E0F-4EAA-B8D4-3E3426D2020E}" presName="sibTrans" presStyleLbl="sibTrans2D1" presStyleIdx="0" presStyleCnt="3" custLinFactNeighborX="5168" custLinFactNeighborY="22608"/>
      <dgm:spPr/>
      <dgm:t>
        <a:bodyPr/>
        <a:lstStyle/>
        <a:p>
          <a:endParaRPr lang="en-GB"/>
        </a:p>
      </dgm:t>
    </dgm:pt>
    <dgm:pt modelId="{35E1AD0D-95A5-4463-A3AD-8EB84A958454}" type="pres">
      <dgm:prSet presAssocID="{350459FA-8E0F-4EAA-B8D4-3E3426D2020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0248BB1-FE58-4E3A-9798-E3E6D5115E34}" type="pres">
      <dgm:prSet presAssocID="{2CAA6234-5248-46D5-A2F7-E4F634CC57B7}" presName="node" presStyleLbl="node1" presStyleIdx="1" presStyleCnt="4" custScaleX="140099" custScaleY="158042" custLinFactY="-96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899249-ED5F-4C89-BAC6-C5C8C955BBFF}" type="pres">
      <dgm:prSet presAssocID="{C871683E-8466-48C2-9D04-AA92641CCC6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86545669-4153-4430-81CB-724EE8115B70}" type="pres">
      <dgm:prSet presAssocID="{C871683E-8466-48C2-9D04-AA92641CCC6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8A75B2D-D04B-4F4E-9C5D-8214E7CA7228}" type="pres">
      <dgm:prSet presAssocID="{E43BE89E-4E85-4A43-90E8-1E5B954D9AB4}" presName="node" presStyleLbl="node1" presStyleIdx="2" presStyleCnt="4" custScaleX="103009" custScaleY="158042" custLinFactY="-6838" custLinFactNeighborX="-356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87EA6-6137-4B46-B483-F61D84F16E60}" type="pres">
      <dgm:prSet presAssocID="{1AA17320-546E-486A-BC82-3B4B435D3AA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DF1771C1-2489-4DC9-B6B1-26890047A2C9}" type="pres">
      <dgm:prSet presAssocID="{1AA17320-546E-486A-BC82-3B4B435D3AAB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6C8604E-0FAF-428C-9EC3-A643CA3091C8}" type="pres">
      <dgm:prSet presAssocID="{A45FA12C-BE31-44A0-BE0C-FE75E15FBEA9}" presName="node" presStyleLbl="node1" presStyleIdx="3" presStyleCnt="4" custScaleX="142748" custScaleY="157862" custLinFactY="-6838" custLinFactNeighborX="-83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649022-7C5B-41C0-B9CE-AE3D6B97A1A3}" type="presOf" srcId="{DF5896AD-9A28-4345-8BDD-FCE9CF8AA912}" destId="{CB4A160A-F672-485B-BEC2-2B7759D541AB}" srcOrd="0" destOrd="0" presId="urn:microsoft.com/office/officeart/2005/8/layout/process1"/>
    <dgm:cxn modelId="{02BDE7F3-3593-4E54-AA63-346516B12C24}" type="presOf" srcId="{1AA17320-546E-486A-BC82-3B4B435D3AAB}" destId="{80387EA6-6137-4B46-B483-F61D84F16E60}" srcOrd="0" destOrd="0" presId="urn:microsoft.com/office/officeart/2005/8/layout/process1"/>
    <dgm:cxn modelId="{25077BDC-BCB2-4A45-8B18-0A5617397E9E}" type="presOf" srcId="{C871683E-8466-48C2-9D04-AA92641CCC6B}" destId="{86545669-4153-4430-81CB-724EE8115B70}" srcOrd="1" destOrd="0" presId="urn:microsoft.com/office/officeart/2005/8/layout/process1"/>
    <dgm:cxn modelId="{4A5682AF-B319-4A3A-B850-0FB2A91D9276}" type="presOf" srcId="{96CA21F9-D92C-40D6-ACE7-B43CB800BDA3}" destId="{CA57E5FB-AF80-498B-BB76-42C78826F8C5}" srcOrd="0" destOrd="0" presId="urn:microsoft.com/office/officeart/2005/8/layout/process1"/>
    <dgm:cxn modelId="{E4B42D07-75CC-4025-BB75-CACE14AF610C}" type="presOf" srcId="{2CAA6234-5248-46D5-A2F7-E4F634CC57B7}" destId="{E0248BB1-FE58-4E3A-9798-E3E6D5115E34}" srcOrd="0" destOrd="0" presId="urn:microsoft.com/office/officeart/2005/8/layout/process1"/>
    <dgm:cxn modelId="{5C98D28C-8C6B-4030-BFFA-56AD5328BC63}" type="presOf" srcId="{350459FA-8E0F-4EAA-B8D4-3E3426D2020E}" destId="{8351C9F8-618A-495B-9463-114D4A39C731}" srcOrd="0" destOrd="0" presId="urn:microsoft.com/office/officeart/2005/8/layout/process1"/>
    <dgm:cxn modelId="{8C2EC66D-B8EF-492C-8759-E1A969501270}" type="presOf" srcId="{C871683E-8466-48C2-9D04-AA92641CCC6B}" destId="{A0899249-ED5F-4C89-BAC6-C5C8C955BBFF}" srcOrd="0" destOrd="0" presId="urn:microsoft.com/office/officeart/2005/8/layout/process1"/>
    <dgm:cxn modelId="{94B3C979-BA96-4FFE-8FE9-81C1AE7C04DF}" srcId="{DF5896AD-9A28-4345-8BDD-FCE9CF8AA912}" destId="{96CA21F9-D92C-40D6-ACE7-B43CB800BDA3}" srcOrd="0" destOrd="0" parTransId="{A3B68AF4-A8AD-4FCA-94C6-8D2C1D771690}" sibTransId="{350459FA-8E0F-4EAA-B8D4-3E3426D2020E}"/>
    <dgm:cxn modelId="{477B89CE-5F85-4473-8033-583019DF28AE}" type="presOf" srcId="{350459FA-8E0F-4EAA-B8D4-3E3426D2020E}" destId="{35E1AD0D-95A5-4463-A3AD-8EB84A958454}" srcOrd="1" destOrd="0" presId="urn:microsoft.com/office/officeart/2005/8/layout/process1"/>
    <dgm:cxn modelId="{20EC7634-9825-41E9-BA78-6C20FA5F346B}" type="presOf" srcId="{E43BE89E-4E85-4A43-90E8-1E5B954D9AB4}" destId="{78A75B2D-D04B-4F4E-9C5D-8214E7CA7228}" srcOrd="0" destOrd="0" presId="urn:microsoft.com/office/officeart/2005/8/layout/process1"/>
    <dgm:cxn modelId="{B9F56E40-73D0-4A84-9611-4A77080D0097}" srcId="{DF5896AD-9A28-4345-8BDD-FCE9CF8AA912}" destId="{A45FA12C-BE31-44A0-BE0C-FE75E15FBEA9}" srcOrd="3" destOrd="0" parTransId="{8ED0730A-9B0D-4419-85F6-2DAFB5E2F90B}" sibTransId="{CCF660E6-0C20-4483-B0F6-0155FA9CF42B}"/>
    <dgm:cxn modelId="{9B16E68D-1D35-415F-95E5-5F02CB7630DF}" srcId="{DF5896AD-9A28-4345-8BDD-FCE9CF8AA912}" destId="{2CAA6234-5248-46D5-A2F7-E4F634CC57B7}" srcOrd="1" destOrd="0" parTransId="{6F772181-7D47-45E4-8919-E7D6D2E1CD16}" sibTransId="{C871683E-8466-48C2-9D04-AA92641CCC6B}"/>
    <dgm:cxn modelId="{8C249920-948C-40E6-ACC9-7D4135BC4193}" type="presOf" srcId="{A45FA12C-BE31-44A0-BE0C-FE75E15FBEA9}" destId="{86C8604E-0FAF-428C-9EC3-A643CA3091C8}" srcOrd="0" destOrd="0" presId="urn:microsoft.com/office/officeart/2005/8/layout/process1"/>
    <dgm:cxn modelId="{33F6B224-ED1C-419B-90E7-81ED6B4A8D5F}" type="presOf" srcId="{1AA17320-546E-486A-BC82-3B4B435D3AAB}" destId="{DF1771C1-2489-4DC9-B6B1-26890047A2C9}" srcOrd="1" destOrd="0" presId="urn:microsoft.com/office/officeart/2005/8/layout/process1"/>
    <dgm:cxn modelId="{B5D1A3CE-B350-4E52-B0E5-C00E867F194A}" srcId="{DF5896AD-9A28-4345-8BDD-FCE9CF8AA912}" destId="{E43BE89E-4E85-4A43-90E8-1E5B954D9AB4}" srcOrd="2" destOrd="0" parTransId="{1AAF7B9C-BDBB-48A1-A295-213BD74F7E66}" sibTransId="{1AA17320-546E-486A-BC82-3B4B435D3AAB}"/>
    <dgm:cxn modelId="{07983C73-1779-4973-860F-D19360CF9BB7}" type="presParOf" srcId="{CB4A160A-F672-485B-BEC2-2B7759D541AB}" destId="{CA57E5FB-AF80-498B-BB76-42C78826F8C5}" srcOrd="0" destOrd="0" presId="urn:microsoft.com/office/officeart/2005/8/layout/process1"/>
    <dgm:cxn modelId="{3B0B46E5-5BDD-42B3-B58C-A3ED8CA858A8}" type="presParOf" srcId="{CB4A160A-F672-485B-BEC2-2B7759D541AB}" destId="{8351C9F8-618A-495B-9463-114D4A39C731}" srcOrd="1" destOrd="0" presId="urn:microsoft.com/office/officeart/2005/8/layout/process1"/>
    <dgm:cxn modelId="{BCC0BC50-132A-4DB3-8CC9-F7730888F623}" type="presParOf" srcId="{8351C9F8-618A-495B-9463-114D4A39C731}" destId="{35E1AD0D-95A5-4463-A3AD-8EB84A958454}" srcOrd="0" destOrd="0" presId="urn:microsoft.com/office/officeart/2005/8/layout/process1"/>
    <dgm:cxn modelId="{2F2E79ED-0BEB-4167-94D2-D67DEC5997AF}" type="presParOf" srcId="{CB4A160A-F672-485B-BEC2-2B7759D541AB}" destId="{E0248BB1-FE58-4E3A-9798-E3E6D5115E34}" srcOrd="2" destOrd="0" presId="urn:microsoft.com/office/officeart/2005/8/layout/process1"/>
    <dgm:cxn modelId="{05CAE8D8-010A-4612-A8BC-E2CA762917AC}" type="presParOf" srcId="{CB4A160A-F672-485B-BEC2-2B7759D541AB}" destId="{A0899249-ED5F-4C89-BAC6-C5C8C955BBFF}" srcOrd="3" destOrd="0" presId="urn:microsoft.com/office/officeart/2005/8/layout/process1"/>
    <dgm:cxn modelId="{040C054B-2DE7-47D1-A60A-126D7FDBA02F}" type="presParOf" srcId="{A0899249-ED5F-4C89-BAC6-C5C8C955BBFF}" destId="{86545669-4153-4430-81CB-724EE8115B70}" srcOrd="0" destOrd="0" presId="urn:microsoft.com/office/officeart/2005/8/layout/process1"/>
    <dgm:cxn modelId="{4BAC2ABF-5F54-491D-9AA4-FD06488698C6}" type="presParOf" srcId="{CB4A160A-F672-485B-BEC2-2B7759D541AB}" destId="{78A75B2D-D04B-4F4E-9C5D-8214E7CA7228}" srcOrd="4" destOrd="0" presId="urn:microsoft.com/office/officeart/2005/8/layout/process1"/>
    <dgm:cxn modelId="{B469B63F-18E9-4C2B-B78D-958CCE915D35}" type="presParOf" srcId="{CB4A160A-F672-485B-BEC2-2B7759D541AB}" destId="{80387EA6-6137-4B46-B483-F61D84F16E60}" srcOrd="5" destOrd="0" presId="urn:microsoft.com/office/officeart/2005/8/layout/process1"/>
    <dgm:cxn modelId="{A0C56AF9-5604-42DF-804E-1E7C7CCCA71F}" type="presParOf" srcId="{80387EA6-6137-4B46-B483-F61D84F16E60}" destId="{DF1771C1-2489-4DC9-B6B1-26890047A2C9}" srcOrd="0" destOrd="0" presId="urn:microsoft.com/office/officeart/2005/8/layout/process1"/>
    <dgm:cxn modelId="{8AC0744C-E493-4FD4-9F19-95F24BFF41AE}" type="presParOf" srcId="{CB4A160A-F672-485B-BEC2-2B7759D541AB}" destId="{86C8604E-0FAF-428C-9EC3-A643CA3091C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7904E-BAF3-4667-A176-8CBEA2AF7E8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3B0FE20B-432B-4ECB-B137-DD734614078D}">
      <dgm:prSet phldrT="[Text]" custT="1"/>
      <dgm:spPr/>
      <dgm:t>
        <a:bodyPr/>
        <a:lstStyle/>
        <a:p>
          <a:r>
            <a:rPr lang="en-GB" sz="2000" b="0" dirty="0" smtClean="0">
              <a:latin typeface="+mn-lt"/>
            </a:rPr>
            <a:t>Taller de </a:t>
          </a:r>
          <a:r>
            <a:rPr lang="en-GB" sz="2000" b="0" dirty="0" err="1" smtClean="0">
              <a:latin typeface="+mn-lt"/>
            </a:rPr>
            <a:t>arranque</a:t>
          </a:r>
          <a:r>
            <a:rPr lang="en-GB" sz="2000" b="0" dirty="0" smtClean="0">
              <a:latin typeface="+mn-lt"/>
            </a:rPr>
            <a:t> y 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co-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facilitación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del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grupo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temático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salvaguardas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y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beneficios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multiples (2015)</a:t>
          </a:r>
          <a:endParaRPr lang="es-CO" sz="2000" dirty="0">
            <a:latin typeface="+mn-lt"/>
          </a:endParaRPr>
        </a:p>
      </dgm:t>
    </dgm:pt>
    <dgm:pt modelId="{F58E9456-514A-4276-9CCB-440CB898551F}" type="parTrans" cxnId="{70B07D7C-D7C8-4C44-B622-8A64182D7929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3CD5C864-68D8-42E9-9719-AE196D683080}" type="sibTrans" cxnId="{70B07D7C-D7C8-4C44-B622-8A64182D7929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24CEB66D-A565-447C-8DEC-F298D1931363}">
      <dgm:prSet phldrT="[Text]" custT="1"/>
      <dgm:spPr/>
      <dgm:t>
        <a:bodyPr/>
        <a:lstStyle/>
        <a:p>
          <a:r>
            <a:rPr lang="es-EC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Documento sobre potenciales enfoques metodológicos </a:t>
          </a:r>
          <a:r>
            <a:rPr lang="es-EC" sz="2000" b="0" dirty="0" smtClean="0">
              <a:latin typeface="+mn-lt"/>
            </a:rPr>
            <a:t>para la identificación, priorización y cartografía de los beneficios múltiples (2015)</a:t>
          </a:r>
          <a:endParaRPr lang="es-CO" sz="2000" dirty="0">
            <a:latin typeface="+mn-lt"/>
          </a:endParaRPr>
        </a:p>
      </dgm:t>
    </dgm:pt>
    <dgm:pt modelId="{C2834D4E-9E2E-4258-A433-3206E50DC131}" type="parTrans" cxnId="{3801B8E5-46A2-40F9-BC64-640725E1B063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6C0E445A-3B18-4A1F-95B7-0A6A7591EDDF}" type="sibTrans" cxnId="{3801B8E5-46A2-40F9-BC64-640725E1B063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6B5F3F9F-F64A-4628-9A4B-D1853ACB7CBF}">
      <dgm:prSet phldrT="[Text]" custT="1"/>
      <dgm:spPr/>
      <dgm:t>
        <a:bodyPr/>
        <a:lstStyle/>
        <a:p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Taller de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beneficios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multiples </a:t>
          </a:r>
          <a:r>
            <a:rPr lang="en-GB" sz="2000" b="0" dirty="0" smtClean="0">
              <a:latin typeface="+mn-lt"/>
            </a:rPr>
            <a:t>y </a:t>
          </a:r>
          <a:r>
            <a:rPr lang="en-GB" sz="2000" b="0" dirty="0" err="1" smtClean="0">
              <a:latin typeface="+mn-lt"/>
            </a:rPr>
            <a:t>sesión</a:t>
          </a:r>
          <a:r>
            <a:rPr lang="en-GB" sz="2000" b="0" dirty="0" smtClean="0">
              <a:latin typeface="+mn-lt"/>
            </a:rPr>
            <a:t> de </a:t>
          </a:r>
          <a:r>
            <a:rPr lang="en-GB" sz="2000" b="0" dirty="0" err="1" smtClean="0">
              <a:latin typeface="+mn-lt"/>
            </a:rPr>
            <a:t>capacitación</a:t>
          </a:r>
          <a:r>
            <a:rPr lang="en-GB" sz="2000" b="0" dirty="0" smtClean="0">
              <a:latin typeface="+mn-lt"/>
            </a:rPr>
            <a:t> </a:t>
          </a:r>
          <a:r>
            <a:rPr lang="en-GB" sz="2000" b="0" dirty="0" err="1" smtClean="0">
              <a:latin typeface="+mn-lt"/>
            </a:rPr>
            <a:t>sobre</a:t>
          </a:r>
          <a:r>
            <a:rPr lang="en-GB" sz="2000" b="0" dirty="0" smtClean="0">
              <a:latin typeface="+mn-lt"/>
            </a:rPr>
            <a:t> el </a:t>
          </a:r>
          <a:r>
            <a:rPr lang="en-GB" sz="2000" b="0" dirty="0" err="1" smtClean="0">
              <a:latin typeface="+mn-lt"/>
            </a:rPr>
            <a:t>uso</a:t>
          </a:r>
          <a:r>
            <a:rPr lang="en-GB" sz="2000" b="0" dirty="0" smtClean="0">
              <a:latin typeface="+mn-lt"/>
            </a:rPr>
            <a:t> de </a:t>
          </a:r>
          <a:r>
            <a:rPr lang="en-GB" sz="2000" b="0" dirty="0" err="1" smtClean="0">
              <a:latin typeface="+mn-lt"/>
            </a:rPr>
            <a:t>información</a:t>
          </a:r>
          <a:r>
            <a:rPr lang="en-GB" sz="2000" b="0" dirty="0" smtClean="0">
              <a:latin typeface="+mn-lt"/>
            </a:rPr>
            <a:t> </a:t>
          </a:r>
          <a:r>
            <a:rPr lang="en-GB" sz="2000" b="0" dirty="0" err="1" smtClean="0">
              <a:latin typeface="+mn-lt"/>
            </a:rPr>
            <a:t>espacial</a:t>
          </a:r>
          <a:r>
            <a:rPr lang="en-GB" sz="2000" b="0" dirty="0" smtClean="0">
              <a:latin typeface="+mn-lt"/>
            </a:rPr>
            <a:t> (</a:t>
          </a:r>
          <a:r>
            <a:rPr lang="en-GB" sz="2000" b="0" dirty="0" err="1" smtClean="0">
              <a:latin typeface="+mn-lt"/>
            </a:rPr>
            <a:t>agosto</a:t>
          </a:r>
          <a:r>
            <a:rPr lang="en-GB" sz="2000" b="0" dirty="0" smtClean="0">
              <a:latin typeface="+mn-lt"/>
            </a:rPr>
            <a:t> 2015)</a:t>
          </a:r>
          <a:endParaRPr lang="es-CO" sz="2000" dirty="0">
            <a:latin typeface="+mn-lt"/>
          </a:endParaRPr>
        </a:p>
      </dgm:t>
    </dgm:pt>
    <dgm:pt modelId="{8DBA38BA-DF6B-49D4-BE82-3AF71C78C07E}" type="parTrans" cxnId="{71C10F0C-3FF9-4E9C-998A-E709A659D78E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4D7FBA63-245D-49A7-B181-ABDC084BC86A}" type="sibTrans" cxnId="{71C10F0C-3FF9-4E9C-998A-E709A659D78E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8986A2B9-05EB-42CF-8E65-A3102195BD85}">
      <dgm:prSet phldrT="[Text]" custT="1"/>
      <dgm:spPr/>
      <dgm:t>
        <a:bodyPr/>
        <a:lstStyle/>
        <a:p>
          <a:r>
            <a:rPr lang="en-GB" sz="2000" b="0" dirty="0" err="1" smtClean="0">
              <a:latin typeface="+mn-lt"/>
            </a:rPr>
            <a:t>Desarrollo</a:t>
          </a:r>
          <a:r>
            <a:rPr lang="en-GB" sz="2000" b="0" dirty="0" smtClean="0">
              <a:latin typeface="+mn-lt"/>
            </a:rPr>
            <a:t> de </a:t>
          </a:r>
          <a:r>
            <a:rPr lang="en-GB" sz="2000" b="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análisis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espacial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de </a:t>
          </a:r>
          <a:r>
            <a:rPr lang="en-GB" sz="2000" b="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potenciales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medidas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y </a:t>
          </a:r>
          <a:r>
            <a:rPr lang="en-GB" sz="2000" b="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acciones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(</a:t>
          </a:r>
          <a:r>
            <a:rPr lang="en-GB" sz="2000" b="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piloto</a:t>
          </a:r>
          <a:r>
            <a:rPr lang="en-GB" sz="20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) </a:t>
          </a:r>
          <a:r>
            <a:rPr lang="en-GB" sz="2000" b="0" dirty="0" smtClean="0">
              <a:latin typeface="+mn-lt"/>
            </a:rPr>
            <a:t>para </a:t>
          </a:r>
          <a:r>
            <a:rPr lang="en-GB" sz="2000" b="0" dirty="0" err="1" smtClean="0">
              <a:latin typeface="+mn-lt"/>
            </a:rPr>
            <a:t>implementar</a:t>
          </a:r>
          <a:r>
            <a:rPr lang="en-GB" sz="2000" b="0" dirty="0" smtClean="0">
              <a:latin typeface="+mn-lt"/>
            </a:rPr>
            <a:t> REDD+ </a:t>
          </a:r>
          <a:r>
            <a:rPr lang="en-GB" sz="2000" b="0" dirty="0" smtClean="0">
              <a:latin typeface="+mn-lt"/>
            </a:rPr>
            <a:t>- </a:t>
          </a:r>
          <a:r>
            <a:rPr lang="en-GB" sz="2000" b="0" dirty="0" smtClean="0">
              <a:latin typeface="+mn-lt"/>
            </a:rPr>
            <a:t>Nota Conceptual (2016)</a:t>
          </a:r>
          <a:endParaRPr lang="es-CO" sz="2000" dirty="0">
            <a:latin typeface="+mn-lt"/>
          </a:endParaRPr>
        </a:p>
      </dgm:t>
    </dgm:pt>
    <dgm:pt modelId="{937589BC-E940-4760-A6EC-86C2BEB2CBBD}" type="parTrans" cxnId="{5B717C30-F151-4E6E-B8CF-1B4EB4A20F88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1D168BF7-1F67-4588-9C5B-10E935EB823C}" type="sibTrans" cxnId="{5B717C30-F151-4E6E-B8CF-1B4EB4A20F88}">
      <dgm:prSet/>
      <dgm:spPr/>
      <dgm:t>
        <a:bodyPr/>
        <a:lstStyle/>
        <a:p>
          <a:endParaRPr lang="es-CO" sz="7200">
            <a:latin typeface="+mn-lt"/>
          </a:endParaRPr>
        </a:p>
      </dgm:t>
    </dgm:pt>
    <dgm:pt modelId="{DDF89D4F-A209-4B12-8A22-F09CFCD8440C}" type="pres">
      <dgm:prSet presAssocID="{4A17904E-BAF3-4667-A176-8CBEA2AF7E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FC13CD-C79B-421A-9B68-734DCCDF0529}" type="pres">
      <dgm:prSet presAssocID="{3B0FE20B-432B-4ECB-B137-DD734614078D}" presName="parentLin" presStyleCnt="0"/>
      <dgm:spPr/>
    </dgm:pt>
    <dgm:pt modelId="{95F7AB21-A81C-4553-8EEA-65D9A30541EA}" type="pres">
      <dgm:prSet presAssocID="{3B0FE20B-432B-4ECB-B137-DD734614078D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7E1A1552-65E7-4B0D-8CB8-D58E933137FF}" type="pres">
      <dgm:prSet presAssocID="{3B0FE20B-432B-4ECB-B137-DD734614078D}" presName="parentText" presStyleLbl="node1" presStyleIdx="0" presStyleCnt="4" custScaleX="11438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2B508D-8D91-4C6D-B6EA-790834EFA87D}" type="pres">
      <dgm:prSet presAssocID="{3B0FE20B-432B-4ECB-B137-DD734614078D}" presName="negativeSpace" presStyleCnt="0"/>
      <dgm:spPr/>
    </dgm:pt>
    <dgm:pt modelId="{ACD84750-2223-419D-9FB6-A9C61566EBDD}" type="pres">
      <dgm:prSet presAssocID="{3B0FE20B-432B-4ECB-B137-DD734614078D}" presName="childText" presStyleLbl="conFgAcc1" presStyleIdx="0" presStyleCnt="4">
        <dgm:presLayoutVars>
          <dgm:bulletEnabled val="1"/>
        </dgm:presLayoutVars>
      </dgm:prSet>
      <dgm:spPr/>
    </dgm:pt>
    <dgm:pt modelId="{9A1D1CF1-902A-49B0-88B4-6AD76500D757}" type="pres">
      <dgm:prSet presAssocID="{3CD5C864-68D8-42E9-9719-AE196D683080}" presName="spaceBetweenRectangles" presStyleCnt="0"/>
      <dgm:spPr/>
    </dgm:pt>
    <dgm:pt modelId="{D9226A29-A25C-42EC-9246-A541DB7DB879}" type="pres">
      <dgm:prSet presAssocID="{24CEB66D-A565-447C-8DEC-F298D1931363}" presName="parentLin" presStyleCnt="0"/>
      <dgm:spPr/>
    </dgm:pt>
    <dgm:pt modelId="{F682BF3D-151E-475D-ADDA-050493AD9D44}" type="pres">
      <dgm:prSet presAssocID="{24CEB66D-A565-447C-8DEC-F298D1931363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D107985F-3BFD-47B4-B866-66DF0C8213E6}" type="pres">
      <dgm:prSet presAssocID="{24CEB66D-A565-447C-8DEC-F298D1931363}" presName="parentText" presStyleLbl="node1" presStyleIdx="1" presStyleCnt="4" custScaleX="11438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5F9A01-17DB-4C02-B9E9-881A0932D11C}" type="pres">
      <dgm:prSet presAssocID="{24CEB66D-A565-447C-8DEC-F298D1931363}" presName="negativeSpace" presStyleCnt="0"/>
      <dgm:spPr/>
    </dgm:pt>
    <dgm:pt modelId="{5DD407C6-8864-4B17-BA03-94D85AE8146D}" type="pres">
      <dgm:prSet presAssocID="{24CEB66D-A565-447C-8DEC-F298D1931363}" presName="childText" presStyleLbl="conFgAcc1" presStyleIdx="1" presStyleCnt="4">
        <dgm:presLayoutVars>
          <dgm:bulletEnabled val="1"/>
        </dgm:presLayoutVars>
      </dgm:prSet>
      <dgm:spPr/>
    </dgm:pt>
    <dgm:pt modelId="{608BFC70-77DB-4557-A889-E10705E264D5}" type="pres">
      <dgm:prSet presAssocID="{6C0E445A-3B18-4A1F-95B7-0A6A7591EDDF}" presName="spaceBetweenRectangles" presStyleCnt="0"/>
      <dgm:spPr/>
    </dgm:pt>
    <dgm:pt modelId="{29330376-6947-4888-B1B3-BF3CAF7F9E99}" type="pres">
      <dgm:prSet presAssocID="{6B5F3F9F-F64A-4628-9A4B-D1853ACB7CBF}" presName="parentLin" presStyleCnt="0"/>
      <dgm:spPr/>
    </dgm:pt>
    <dgm:pt modelId="{094890E8-CBAA-4B10-B602-3071CD7CBACC}" type="pres">
      <dgm:prSet presAssocID="{6B5F3F9F-F64A-4628-9A4B-D1853ACB7CBF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925A067D-1B8E-4877-9BB5-356A0F980AD4}" type="pres">
      <dgm:prSet presAssocID="{6B5F3F9F-F64A-4628-9A4B-D1853ACB7CBF}" presName="parentText" presStyleLbl="node1" presStyleIdx="2" presStyleCnt="4" custScaleX="11438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264BAA-A47E-4146-8F36-C838E6CFC4AA}" type="pres">
      <dgm:prSet presAssocID="{6B5F3F9F-F64A-4628-9A4B-D1853ACB7CBF}" presName="negativeSpace" presStyleCnt="0"/>
      <dgm:spPr/>
    </dgm:pt>
    <dgm:pt modelId="{8A38CAC9-BE38-4649-9091-30DC0841F84F}" type="pres">
      <dgm:prSet presAssocID="{6B5F3F9F-F64A-4628-9A4B-D1853ACB7CBF}" presName="childText" presStyleLbl="conFgAcc1" presStyleIdx="2" presStyleCnt="4">
        <dgm:presLayoutVars>
          <dgm:bulletEnabled val="1"/>
        </dgm:presLayoutVars>
      </dgm:prSet>
      <dgm:spPr/>
    </dgm:pt>
    <dgm:pt modelId="{F2CC4F20-61E6-4765-90CF-C170E88FA82A}" type="pres">
      <dgm:prSet presAssocID="{4D7FBA63-245D-49A7-B181-ABDC084BC86A}" presName="spaceBetweenRectangles" presStyleCnt="0"/>
      <dgm:spPr/>
    </dgm:pt>
    <dgm:pt modelId="{A9BDD831-9B84-4B89-8AB8-A284E4EE2477}" type="pres">
      <dgm:prSet presAssocID="{8986A2B9-05EB-42CF-8E65-A3102195BD85}" presName="parentLin" presStyleCnt="0"/>
      <dgm:spPr/>
    </dgm:pt>
    <dgm:pt modelId="{AFD46837-767B-491D-9790-2BB1579764F9}" type="pres">
      <dgm:prSet presAssocID="{8986A2B9-05EB-42CF-8E65-A3102195BD85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8FEC8B2F-42CA-4E07-8374-1345339A05EF}" type="pres">
      <dgm:prSet presAssocID="{8986A2B9-05EB-42CF-8E65-A3102195BD85}" presName="parentText" presStyleLbl="node1" presStyleIdx="3" presStyleCnt="4" custScaleX="11438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473410-0F21-4D19-A0B3-E7BAB1E65506}" type="pres">
      <dgm:prSet presAssocID="{8986A2B9-05EB-42CF-8E65-A3102195BD85}" presName="negativeSpace" presStyleCnt="0"/>
      <dgm:spPr/>
    </dgm:pt>
    <dgm:pt modelId="{59E71A52-94FD-4E94-94E4-6E65454B4D26}" type="pres">
      <dgm:prSet presAssocID="{8986A2B9-05EB-42CF-8E65-A3102195BD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CEBB6D0-9F66-4812-B53A-AA49A3D05047}" type="presOf" srcId="{3B0FE20B-432B-4ECB-B137-DD734614078D}" destId="{95F7AB21-A81C-4553-8EEA-65D9A30541EA}" srcOrd="0" destOrd="0" presId="urn:microsoft.com/office/officeart/2005/8/layout/list1"/>
    <dgm:cxn modelId="{FE1618F4-A0A0-4A46-A12A-D2A0221A71B6}" type="presOf" srcId="{6B5F3F9F-F64A-4628-9A4B-D1853ACB7CBF}" destId="{094890E8-CBAA-4B10-B602-3071CD7CBACC}" srcOrd="0" destOrd="0" presId="urn:microsoft.com/office/officeart/2005/8/layout/list1"/>
    <dgm:cxn modelId="{3801B8E5-46A2-40F9-BC64-640725E1B063}" srcId="{4A17904E-BAF3-4667-A176-8CBEA2AF7E8E}" destId="{24CEB66D-A565-447C-8DEC-F298D1931363}" srcOrd="1" destOrd="0" parTransId="{C2834D4E-9E2E-4258-A433-3206E50DC131}" sibTransId="{6C0E445A-3B18-4A1F-95B7-0A6A7591EDDF}"/>
    <dgm:cxn modelId="{4EF4339E-CF83-4713-99D3-5CFB369DEE55}" type="presOf" srcId="{8986A2B9-05EB-42CF-8E65-A3102195BD85}" destId="{AFD46837-767B-491D-9790-2BB1579764F9}" srcOrd="0" destOrd="0" presId="urn:microsoft.com/office/officeart/2005/8/layout/list1"/>
    <dgm:cxn modelId="{71C10F0C-3FF9-4E9C-998A-E709A659D78E}" srcId="{4A17904E-BAF3-4667-A176-8CBEA2AF7E8E}" destId="{6B5F3F9F-F64A-4628-9A4B-D1853ACB7CBF}" srcOrd="2" destOrd="0" parTransId="{8DBA38BA-DF6B-49D4-BE82-3AF71C78C07E}" sibTransId="{4D7FBA63-245D-49A7-B181-ABDC084BC86A}"/>
    <dgm:cxn modelId="{261A1634-F891-447C-9DFC-E6B1EF2A8F41}" type="presOf" srcId="{6B5F3F9F-F64A-4628-9A4B-D1853ACB7CBF}" destId="{925A067D-1B8E-4877-9BB5-356A0F980AD4}" srcOrd="1" destOrd="0" presId="urn:microsoft.com/office/officeart/2005/8/layout/list1"/>
    <dgm:cxn modelId="{DC8C9569-D9C7-4376-8B19-D1948204C8E4}" type="presOf" srcId="{24CEB66D-A565-447C-8DEC-F298D1931363}" destId="{F682BF3D-151E-475D-ADDA-050493AD9D44}" srcOrd="0" destOrd="0" presId="urn:microsoft.com/office/officeart/2005/8/layout/list1"/>
    <dgm:cxn modelId="{70B07D7C-D7C8-4C44-B622-8A64182D7929}" srcId="{4A17904E-BAF3-4667-A176-8CBEA2AF7E8E}" destId="{3B0FE20B-432B-4ECB-B137-DD734614078D}" srcOrd="0" destOrd="0" parTransId="{F58E9456-514A-4276-9CCB-440CB898551F}" sibTransId="{3CD5C864-68D8-42E9-9719-AE196D683080}"/>
    <dgm:cxn modelId="{260CEA46-7540-4057-968B-1167E4B3B18F}" type="presOf" srcId="{3B0FE20B-432B-4ECB-B137-DD734614078D}" destId="{7E1A1552-65E7-4B0D-8CB8-D58E933137FF}" srcOrd="1" destOrd="0" presId="urn:microsoft.com/office/officeart/2005/8/layout/list1"/>
    <dgm:cxn modelId="{59360C7F-56D7-4B3F-B72D-A5D1966F1167}" type="presOf" srcId="{24CEB66D-A565-447C-8DEC-F298D1931363}" destId="{D107985F-3BFD-47B4-B866-66DF0C8213E6}" srcOrd="1" destOrd="0" presId="urn:microsoft.com/office/officeart/2005/8/layout/list1"/>
    <dgm:cxn modelId="{B16CCEBB-E39D-4421-BAD4-ABA38B3DF519}" type="presOf" srcId="{4A17904E-BAF3-4667-A176-8CBEA2AF7E8E}" destId="{DDF89D4F-A209-4B12-8A22-F09CFCD8440C}" srcOrd="0" destOrd="0" presId="urn:microsoft.com/office/officeart/2005/8/layout/list1"/>
    <dgm:cxn modelId="{5B717C30-F151-4E6E-B8CF-1B4EB4A20F88}" srcId="{4A17904E-BAF3-4667-A176-8CBEA2AF7E8E}" destId="{8986A2B9-05EB-42CF-8E65-A3102195BD85}" srcOrd="3" destOrd="0" parTransId="{937589BC-E940-4760-A6EC-86C2BEB2CBBD}" sibTransId="{1D168BF7-1F67-4588-9C5B-10E935EB823C}"/>
    <dgm:cxn modelId="{F0D97DB6-2145-4815-BC06-B0794C41DF37}" type="presOf" srcId="{8986A2B9-05EB-42CF-8E65-A3102195BD85}" destId="{8FEC8B2F-42CA-4E07-8374-1345339A05EF}" srcOrd="1" destOrd="0" presId="urn:microsoft.com/office/officeart/2005/8/layout/list1"/>
    <dgm:cxn modelId="{0504879E-7F0B-443E-B257-4BBA662F27D0}" type="presParOf" srcId="{DDF89D4F-A209-4B12-8A22-F09CFCD8440C}" destId="{DCFC13CD-C79B-421A-9B68-734DCCDF0529}" srcOrd="0" destOrd="0" presId="urn:microsoft.com/office/officeart/2005/8/layout/list1"/>
    <dgm:cxn modelId="{A817C5AA-A4A2-4AD0-8EE0-EA9B33098D52}" type="presParOf" srcId="{DCFC13CD-C79B-421A-9B68-734DCCDF0529}" destId="{95F7AB21-A81C-4553-8EEA-65D9A30541EA}" srcOrd="0" destOrd="0" presId="urn:microsoft.com/office/officeart/2005/8/layout/list1"/>
    <dgm:cxn modelId="{48ECA237-F467-4BA6-AA86-C033B403D079}" type="presParOf" srcId="{DCFC13CD-C79B-421A-9B68-734DCCDF0529}" destId="{7E1A1552-65E7-4B0D-8CB8-D58E933137FF}" srcOrd="1" destOrd="0" presId="urn:microsoft.com/office/officeart/2005/8/layout/list1"/>
    <dgm:cxn modelId="{989A3D4E-8431-4800-9346-4594B46AE079}" type="presParOf" srcId="{DDF89D4F-A209-4B12-8A22-F09CFCD8440C}" destId="{7E2B508D-8D91-4C6D-B6EA-790834EFA87D}" srcOrd="1" destOrd="0" presId="urn:microsoft.com/office/officeart/2005/8/layout/list1"/>
    <dgm:cxn modelId="{E33B6680-3E4B-4DC4-A91E-D89CA23E7DE6}" type="presParOf" srcId="{DDF89D4F-A209-4B12-8A22-F09CFCD8440C}" destId="{ACD84750-2223-419D-9FB6-A9C61566EBDD}" srcOrd="2" destOrd="0" presId="urn:microsoft.com/office/officeart/2005/8/layout/list1"/>
    <dgm:cxn modelId="{F2B433EB-AD30-475A-B810-A3CC270F5654}" type="presParOf" srcId="{DDF89D4F-A209-4B12-8A22-F09CFCD8440C}" destId="{9A1D1CF1-902A-49B0-88B4-6AD76500D757}" srcOrd="3" destOrd="0" presId="urn:microsoft.com/office/officeart/2005/8/layout/list1"/>
    <dgm:cxn modelId="{89F5EFB8-FBE1-41C7-8CCE-BFD3A4623F87}" type="presParOf" srcId="{DDF89D4F-A209-4B12-8A22-F09CFCD8440C}" destId="{D9226A29-A25C-42EC-9246-A541DB7DB879}" srcOrd="4" destOrd="0" presId="urn:microsoft.com/office/officeart/2005/8/layout/list1"/>
    <dgm:cxn modelId="{5C2996BD-C396-44E7-96B0-E63431A5247A}" type="presParOf" srcId="{D9226A29-A25C-42EC-9246-A541DB7DB879}" destId="{F682BF3D-151E-475D-ADDA-050493AD9D44}" srcOrd="0" destOrd="0" presId="urn:microsoft.com/office/officeart/2005/8/layout/list1"/>
    <dgm:cxn modelId="{01695833-D514-4011-8BA8-A925DD515B6D}" type="presParOf" srcId="{D9226A29-A25C-42EC-9246-A541DB7DB879}" destId="{D107985F-3BFD-47B4-B866-66DF0C8213E6}" srcOrd="1" destOrd="0" presId="urn:microsoft.com/office/officeart/2005/8/layout/list1"/>
    <dgm:cxn modelId="{35B43823-8319-4A1D-9A0B-D504325F7696}" type="presParOf" srcId="{DDF89D4F-A209-4B12-8A22-F09CFCD8440C}" destId="{815F9A01-17DB-4C02-B9E9-881A0932D11C}" srcOrd="5" destOrd="0" presId="urn:microsoft.com/office/officeart/2005/8/layout/list1"/>
    <dgm:cxn modelId="{52332A80-508D-41B3-B831-EF6DB5AD77C7}" type="presParOf" srcId="{DDF89D4F-A209-4B12-8A22-F09CFCD8440C}" destId="{5DD407C6-8864-4B17-BA03-94D85AE8146D}" srcOrd="6" destOrd="0" presId="urn:microsoft.com/office/officeart/2005/8/layout/list1"/>
    <dgm:cxn modelId="{E46CE0B0-DDDF-4D3C-8120-642660FA5D5A}" type="presParOf" srcId="{DDF89D4F-A209-4B12-8A22-F09CFCD8440C}" destId="{608BFC70-77DB-4557-A889-E10705E264D5}" srcOrd="7" destOrd="0" presId="urn:microsoft.com/office/officeart/2005/8/layout/list1"/>
    <dgm:cxn modelId="{3F1FA0DD-514E-4D4E-8F3E-1D8D5CD1E2F1}" type="presParOf" srcId="{DDF89D4F-A209-4B12-8A22-F09CFCD8440C}" destId="{29330376-6947-4888-B1B3-BF3CAF7F9E99}" srcOrd="8" destOrd="0" presId="urn:microsoft.com/office/officeart/2005/8/layout/list1"/>
    <dgm:cxn modelId="{6470E051-24EB-40E3-9148-DAB243787CA2}" type="presParOf" srcId="{29330376-6947-4888-B1B3-BF3CAF7F9E99}" destId="{094890E8-CBAA-4B10-B602-3071CD7CBACC}" srcOrd="0" destOrd="0" presId="urn:microsoft.com/office/officeart/2005/8/layout/list1"/>
    <dgm:cxn modelId="{2DA91910-2017-46FB-8352-4B73CAE5D1C4}" type="presParOf" srcId="{29330376-6947-4888-B1B3-BF3CAF7F9E99}" destId="{925A067D-1B8E-4877-9BB5-356A0F980AD4}" srcOrd="1" destOrd="0" presId="urn:microsoft.com/office/officeart/2005/8/layout/list1"/>
    <dgm:cxn modelId="{72D6C401-77A4-44C0-9D41-DDA95C09E695}" type="presParOf" srcId="{DDF89D4F-A209-4B12-8A22-F09CFCD8440C}" destId="{00264BAA-A47E-4146-8F36-C838E6CFC4AA}" srcOrd="9" destOrd="0" presId="urn:microsoft.com/office/officeart/2005/8/layout/list1"/>
    <dgm:cxn modelId="{4A4FC245-AC77-4F0B-9572-3E16EE4B23DB}" type="presParOf" srcId="{DDF89D4F-A209-4B12-8A22-F09CFCD8440C}" destId="{8A38CAC9-BE38-4649-9091-30DC0841F84F}" srcOrd="10" destOrd="0" presId="urn:microsoft.com/office/officeart/2005/8/layout/list1"/>
    <dgm:cxn modelId="{FBAE9921-F0BA-4D3F-B553-ED94992CC3E2}" type="presParOf" srcId="{DDF89D4F-A209-4B12-8A22-F09CFCD8440C}" destId="{F2CC4F20-61E6-4765-90CF-C170E88FA82A}" srcOrd="11" destOrd="0" presId="urn:microsoft.com/office/officeart/2005/8/layout/list1"/>
    <dgm:cxn modelId="{2A25E7C7-1C0B-4D95-9007-1DBFE4EFED20}" type="presParOf" srcId="{DDF89D4F-A209-4B12-8A22-F09CFCD8440C}" destId="{A9BDD831-9B84-4B89-8AB8-A284E4EE2477}" srcOrd="12" destOrd="0" presId="urn:microsoft.com/office/officeart/2005/8/layout/list1"/>
    <dgm:cxn modelId="{869676AD-D1F3-4562-A653-9204C8325DEC}" type="presParOf" srcId="{A9BDD831-9B84-4B89-8AB8-A284E4EE2477}" destId="{AFD46837-767B-491D-9790-2BB1579764F9}" srcOrd="0" destOrd="0" presId="urn:microsoft.com/office/officeart/2005/8/layout/list1"/>
    <dgm:cxn modelId="{5ECB5AFC-473A-4BBE-9D3D-ACAC6EA5CCFB}" type="presParOf" srcId="{A9BDD831-9B84-4B89-8AB8-A284E4EE2477}" destId="{8FEC8B2F-42CA-4E07-8374-1345339A05EF}" srcOrd="1" destOrd="0" presId="urn:microsoft.com/office/officeart/2005/8/layout/list1"/>
    <dgm:cxn modelId="{74AE7C34-D4AD-48A7-80EA-2A1502A04586}" type="presParOf" srcId="{DDF89D4F-A209-4B12-8A22-F09CFCD8440C}" destId="{6D473410-0F21-4D19-A0B3-E7BAB1E65506}" srcOrd="13" destOrd="0" presId="urn:microsoft.com/office/officeart/2005/8/layout/list1"/>
    <dgm:cxn modelId="{08A0E4CB-AC46-4B2A-B2C9-0FD74CCEFB4C}" type="presParOf" srcId="{DDF89D4F-A209-4B12-8A22-F09CFCD8440C}" destId="{59E71A52-94FD-4E94-94E4-6E65454B4D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CAE4E-E59E-483D-91BD-7558498D84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C0278C-7FD9-40CC-891B-87E1B8CB830C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400" dirty="0" err="1" smtClean="0"/>
            <a:t>Carbono</a:t>
          </a:r>
          <a:r>
            <a:rPr lang="en-GB" sz="1400" dirty="0" smtClean="0"/>
            <a:t> </a:t>
          </a:r>
          <a:r>
            <a:rPr lang="en-GB" sz="1400" dirty="0" smtClean="0">
              <a:latin typeface="+mn-lt"/>
            </a:rPr>
            <a:t>total</a:t>
          </a:r>
          <a:r>
            <a:rPr lang="en-GB" sz="1400" dirty="0" smtClean="0">
              <a:latin typeface="+mn-lt"/>
              <a:cs typeface="Times New Roman" panose="02020603050405020304" pitchFamily="18" charset="0"/>
            </a:rPr>
            <a:t>†</a:t>
          </a:r>
          <a:endParaRPr lang="en-GB" sz="1400" dirty="0" smtClean="0">
            <a:latin typeface="+mn-lt"/>
          </a:endParaRPr>
        </a:p>
      </dgm:t>
    </dgm:pt>
    <dgm:pt modelId="{453082E7-E539-42C8-8416-774849FEEA9F}" type="parTrans" cxnId="{42E07799-1F17-4B12-BB7C-A8DD35C5735A}">
      <dgm:prSet/>
      <dgm:spPr/>
      <dgm:t>
        <a:bodyPr/>
        <a:lstStyle/>
        <a:p>
          <a:endParaRPr lang="en-GB" sz="3600"/>
        </a:p>
      </dgm:t>
    </dgm:pt>
    <dgm:pt modelId="{23E70336-3ABB-4D9E-BC2B-61B7CF924B6E}" type="sibTrans" cxnId="{42E07799-1F17-4B12-BB7C-A8DD35C5735A}">
      <dgm:prSet/>
      <dgm:spPr/>
      <dgm:t>
        <a:bodyPr/>
        <a:lstStyle/>
        <a:p>
          <a:endParaRPr lang="en-GB" sz="3600"/>
        </a:p>
      </dgm:t>
    </dgm:pt>
    <dgm:pt modelId="{AB3F4736-6004-4600-9321-C2441612C540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400" dirty="0" err="1" smtClean="0"/>
            <a:t>Especies</a:t>
          </a:r>
          <a:r>
            <a:rPr lang="en-GB" sz="1400" dirty="0" smtClean="0"/>
            <a:t> </a:t>
          </a:r>
          <a:r>
            <a:rPr lang="en-GB" sz="1400" dirty="0" err="1" smtClean="0">
              <a:latin typeface="+mn-lt"/>
            </a:rPr>
            <a:t>amenazadas</a:t>
          </a:r>
          <a:r>
            <a:rPr lang="en-GB" sz="1400" dirty="0" smtClean="0">
              <a:latin typeface="+mn-lt"/>
              <a:cs typeface="Times New Roman" panose="02020603050405020304" pitchFamily="18" charset="0"/>
            </a:rPr>
            <a:t>‡</a:t>
          </a:r>
          <a:endParaRPr lang="en-GB" sz="1400" dirty="0">
            <a:latin typeface="+mn-lt"/>
          </a:endParaRPr>
        </a:p>
      </dgm:t>
    </dgm:pt>
    <dgm:pt modelId="{C348B89E-2840-4D72-A481-2A5F4185B00D}" type="parTrans" cxnId="{9B372D59-91C9-440B-B998-34C0BC90F381}">
      <dgm:prSet/>
      <dgm:spPr/>
      <dgm:t>
        <a:bodyPr/>
        <a:lstStyle/>
        <a:p>
          <a:endParaRPr lang="en-GB" sz="3600"/>
        </a:p>
      </dgm:t>
    </dgm:pt>
    <dgm:pt modelId="{5AFB2F43-AE12-416D-A472-73C2A0344DB9}" type="sibTrans" cxnId="{9B372D59-91C9-440B-B998-34C0BC90F381}">
      <dgm:prSet/>
      <dgm:spPr/>
      <dgm:t>
        <a:bodyPr/>
        <a:lstStyle/>
        <a:p>
          <a:endParaRPr lang="en-GB" sz="3600"/>
        </a:p>
      </dgm:t>
    </dgm:pt>
    <dgm:pt modelId="{E847471E-356B-4E07-9300-35C3F8B42912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400" dirty="0" err="1" smtClean="0"/>
            <a:t>Erosión</a:t>
          </a:r>
          <a:r>
            <a:rPr lang="en-GB" sz="1400" dirty="0" smtClean="0"/>
            <a:t> del </a:t>
          </a:r>
          <a:r>
            <a:rPr lang="en-GB" sz="1400" dirty="0" err="1" smtClean="0">
              <a:latin typeface="+mn-lt"/>
            </a:rPr>
            <a:t>suelo</a:t>
          </a:r>
          <a:r>
            <a:rPr lang="en-GB" sz="1400" dirty="0" smtClean="0">
              <a:latin typeface="+mn-lt"/>
            </a:rPr>
            <a:t>*</a:t>
          </a:r>
          <a:endParaRPr lang="en-GB" sz="1400" dirty="0">
            <a:latin typeface="+mn-lt"/>
          </a:endParaRPr>
        </a:p>
      </dgm:t>
    </dgm:pt>
    <dgm:pt modelId="{EE296CE4-C93F-4618-9BD0-5E562EDE8FED}" type="parTrans" cxnId="{7BEA700F-6EB6-4C3E-85E2-6E8FEF30B879}">
      <dgm:prSet/>
      <dgm:spPr/>
      <dgm:t>
        <a:bodyPr/>
        <a:lstStyle/>
        <a:p>
          <a:endParaRPr lang="en-GB" sz="3600"/>
        </a:p>
      </dgm:t>
    </dgm:pt>
    <dgm:pt modelId="{DCFBB012-2A5E-44C9-87B5-8C748E7CDD32}" type="sibTrans" cxnId="{7BEA700F-6EB6-4C3E-85E2-6E8FEF30B879}">
      <dgm:prSet/>
      <dgm:spPr/>
      <dgm:t>
        <a:bodyPr/>
        <a:lstStyle/>
        <a:p>
          <a:endParaRPr lang="en-GB" sz="3600"/>
        </a:p>
      </dgm:t>
    </dgm:pt>
    <dgm:pt modelId="{4F685637-F836-4A41-B7E2-950BC9BDB431}">
      <dgm:prSet phldrT="[Text]" custT="1"/>
      <dgm:spPr>
        <a:solidFill>
          <a:srgbClr val="FF5050"/>
        </a:solidFill>
        <a:ln>
          <a:noFill/>
        </a:ln>
      </dgm:spPr>
      <dgm:t>
        <a:bodyPr/>
        <a:lstStyle/>
        <a:p>
          <a:r>
            <a:rPr lang="en-GB" sz="1200" b="1" dirty="0" err="1" smtClean="0">
              <a:solidFill>
                <a:schemeClr val="bg1"/>
              </a:solidFill>
            </a:rPr>
            <a:t>Combinación</a:t>
          </a:r>
          <a:endParaRPr lang="en-GB" sz="1200" b="1" dirty="0">
            <a:solidFill>
              <a:schemeClr val="bg1"/>
            </a:solidFill>
          </a:endParaRPr>
        </a:p>
      </dgm:t>
    </dgm:pt>
    <dgm:pt modelId="{7F8B0631-A999-48BD-8EBC-45EB7D7FEECE}" type="parTrans" cxnId="{03C59AF8-894E-47A8-91D4-6AAC3CE8CE84}">
      <dgm:prSet custT="1"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endParaRPr lang="en-GB" sz="1000"/>
        </a:p>
      </dgm:t>
    </dgm:pt>
    <dgm:pt modelId="{DFEF98E4-8490-43B6-BA3A-D750CBFADE56}" type="sibTrans" cxnId="{03C59AF8-894E-47A8-91D4-6AAC3CE8CE84}">
      <dgm:prSet/>
      <dgm:spPr/>
      <dgm:t>
        <a:bodyPr/>
        <a:lstStyle/>
        <a:p>
          <a:endParaRPr lang="en-GB" sz="3600"/>
        </a:p>
      </dgm:t>
    </dgm:pt>
    <dgm:pt modelId="{D8B513DF-6A76-4FF7-B20D-40E557F27821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GB" sz="1400" dirty="0" err="1" smtClean="0">
              <a:solidFill>
                <a:schemeClr val="tx1"/>
              </a:solidFill>
            </a:rPr>
            <a:t>Beneficios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r>
            <a:rPr lang="en-GB" sz="1400" dirty="0" err="1" smtClean="0">
              <a:solidFill>
                <a:schemeClr val="tx1"/>
              </a:solidFill>
            </a:rPr>
            <a:t>múltiples</a:t>
          </a:r>
          <a:endParaRPr lang="en-GB" sz="1400" dirty="0">
            <a:solidFill>
              <a:schemeClr val="tx1"/>
            </a:solidFill>
          </a:endParaRPr>
        </a:p>
      </dgm:t>
    </dgm:pt>
    <dgm:pt modelId="{F158E42A-CDE7-4C56-A04C-1996F42648DC}" type="parTrans" cxnId="{8C555186-4989-4823-B323-C2D52E98F3CC}">
      <dgm:prSet custT="1"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endParaRPr lang="en-GB" sz="1000" dirty="0"/>
        </a:p>
      </dgm:t>
    </dgm:pt>
    <dgm:pt modelId="{5ECE0F28-565C-4899-B734-640CD926DA01}" type="sibTrans" cxnId="{8C555186-4989-4823-B323-C2D52E98F3CC}">
      <dgm:prSet/>
      <dgm:spPr/>
      <dgm:t>
        <a:bodyPr/>
        <a:lstStyle/>
        <a:p>
          <a:endParaRPr lang="en-GB" sz="3600"/>
        </a:p>
      </dgm:t>
    </dgm:pt>
    <dgm:pt modelId="{136BD407-39EF-40BB-B898-7E1036AC39CF}" type="pres">
      <dgm:prSet presAssocID="{061CAE4E-E59E-483D-91BD-7558498D84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944CA9-597C-4D08-B50E-A2E37EDA4699}" type="pres">
      <dgm:prSet presAssocID="{E1C0278C-7FD9-40CC-891B-87E1B8CB830C}" presName="root1" presStyleCnt="0"/>
      <dgm:spPr/>
    </dgm:pt>
    <dgm:pt modelId="{3D2B8BCD-B534-4350-818C-33E44093A42D}" type="pres">
      <dgm:prSet presAssocID="{E1C0278C-7FD9-40CC-891B-87E1B8CB830C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CD0F70-1B09-49A0-A7A4-F5118CF89987}" type="pres">
      <dgm:prSet presAssocID="{E1C0278C-7FD9-40CC-891B-87E1B8CB830C}" presName="level2hierChild" presStyleCnt="0"/>
      <dgm:spPr/>
    </dgm:pt>
    <dgm:pt modelId="{3AECF7DB-4AD2-41CB-830A-574E3993238F}" type="pres">
      <dgm:prSet presAssocID="{AB3F4736-6004-4600-9321-C2441612C540}" presName="root1" presStyleCnt="0"/>
      <dgm:spPr/>
    </dgm:pt>
    <dgm:pt modelId="{33C803F1-166A-423D-A742-70364A6D5FE5}" type="pres">
      <dgm:prSet presAssocID="{AB3F4736-6004-4600-9321-C2441612C540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FF1FCE-C6F8-4813-B702-AB3A9AF27AA6}" type="pres">
      <dgm:prSet presAssocID="{AB3F4736-6004-4600-9321-C2441612C540}" presName="level2hierChild" presStyleCnt="0"/>
      <dgm:spPr/>
    </dgm:pt>
    <dgm:pt modelId="{AD6B93F7-7C5B-432B-863D-BF631A5515C7}" type="pres">
      <dgm:prSet presAssocID="{7F8B0631-A999-48BD-8EBC-45EB7D7FEECE}" presName="conn2-1" presStyleLbl="parChTrans1D2" presStyleIdx="0" presStyleCnt="1"/>
      <dgm:spPr/>
      <dgm:t>
        <a:bodyPr/>
        <a:lstStyle/>
        <a:p>
          <a:endParaRPr lang="en-GB"/>
        </a:p>
      </dgm:t>
    </dgm:pt>
    <dgm:pt modelId="{AEA63E5E-E8E1-4521-A3A9-C35D6A06E97A}" type="pres">
      <dgm:prSet presAssocID="{7F8B0631-A999-48BD-8EBC-45EB7D7FEECE}" presName="connTx" presStyleLbl="parChTrans1D2" presStyleIdx="0" presStyleCnt="1"/>
      <dgm:spPr/>
      <dgm:t>
        <a:bodyPr/>
        <a:lstStyle/>
        <a:p>
          <a:endParaRPr lang="en-GB"/>
        </a:p>
      </dgm:t>
    </dgm:pt>
    <dgm:pt modelId="{3AB8BDB4-8C97-422B-8BB4-36CF18D13A8F}" type="pres">
      <dgm:prSet presAssocID="{4F685637-F836-4A41-B7E2-950BC9BDB431}" presName="root2" presStyleCnt="0"/>
      <dgm:spPr/>
    </dgm:pt>
    <dgm:pt modelId="{D41C9618-6DA9-4D2C-A3BA-4C048085087B}" type="pres">
      <dgm:prSet presAssocID="{4F685637-F836-4A41-B7E2-950BC9BDB431}" presName="LevelTwoTextNode" presStyleLbl="node2" presStyleIdx="0" presStyleCnt="1" custScaleX="165323" custScaleY="127171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GB"/>
        </a:p>
      </dgm:t>
    </dgm:pt>
    <dgm:pt modelId="{3F361776-2708-4B1C-9E40-3916078AFC29}" type="pres">
      <dgm:prSet presAssocID="{4F685637-F836-4A41-B7E2-950BC9BDB431}" presName="level3hierChild" presStyleCnt="0"/>
      <dgm:spPr/>
    </dgm:pt>
    <dgm:pt modelId="{AED6B91C-CC7A-4DC2-B584-462B90165207}" type="pres">
      <dgm:prSet presAssocID="{F158E42A-CDE7-4C56-A04C-1996F42648DC}" presName="conn2-1" presStyleLbl="parChTrans1D3" presStyleIdx="0" presStyleCnt="1"/>
      <dgm:spPr/>
      <dgm:t>
        <a:bodyPr/>
        <a:lstStyle/>
        <a:p>
          <a:endParaRPr lang="en-GB"/>
        </a:p>
      </dgm:t>
    </dgm:pt>
    <dgm:pt modelId="{75F74025-FF55-4F33-BBDB-63DDC6DCA24D}" type="pres">
      <dgm:prSet presAssocID="{F158E42A-CDE7-4C56-A04C-1996F42648DC}" presName="connTx" presStyleLbl="parChTrans1D3" presStyleIdx="0" presStyleCnt="1"/>
      <dgm:spPr/>
      <dgm:t>
        <a:bodyPr/>
        <a:lstStyle/>
        <a:p>
          <a:endParaRPr lang="en-GB"/>
        </a:p>
      </dgm:t>
    </dgm:pt>
    <dgm:pt modelId="{1BEEFB1D-0C49-480B-850B-0A33AD4EFE71}" type="pres">
      <dgm:prSet presAssocID="{D8B513DF-6A76-4FF7-B20D-40E557F27821}" presName="root2" presStyleCnt="0"/>
      <dgm:spPr/>
    </dgm:pt>
    <dgm:pt modelId="{68270971-A017-473E-9B00-F6D0C5DCB91F}" type="pres">
      <dgm:prSet presAssocID="{D8B513DF-6A76-4FF7-B20D-40E557F27821}" presName="LevelTwoTextNode" presStyleLbl="node3" presStyleIdx="0" presStyleCnt="1" custLinFactY="-13131" custLinFactNeighborX="-2103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9EE70E-C784-4ACD-AFAB-36CB0B8F5EBF}" type="pres">
      <dgm:prSet presAssocID="{D8B513DF-6A76-4FF7-B20D-40E557F27821}" presName="level3hierChild" presStyleCnt="0"/>
      <dgm:spPr/>
    </dgm:pt>
    <dgm:pt modelId="{8157D559-9ED8-425B-889C-1E3AE30BF31D}" type="pres">
      <dgm:prSet presAssocID="{E847471E-356B-4E07-9300-35C3F8B42912}" presName="root1" presStyleCnt="0"/>
      <dgm:spPr/>
    </dgm:pt>
    <dgm:pt modelId="{842C6485-C32C-42A8-B1CF-D94752537910}" type="pres">
      <dgm:prSet presAssocID="{E847471E-356B-4E07-9300-35C3F8B42912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7E92B0-8F34-490E-AC5E-CDF20AF1ABBC}" type="pres">
      <dgm:prSet presAssocID="{E847471E-356B-4E07-9300-35C3F8B42912}" presName="level2hierChild" presStyleCnt="0"/>
      <dgm:spPr/>
    </dgm:pt>
  </dgm:ptLst>
  <dgm:cxnLst>
    <dgm:cxn modelId="{7BEA700F-6EB6-4C3E-85E2-6E8FEF30B879}" srcId="{061CAE4E-E59E-483D-91BD-7558498D84AB}" destId="{E847471E-356B-4E07-9300-35C3F8B42912}" srcOrd="2" destOrd="0" parTransId="{EE296CE4-C93F-4618-9BD0-5E562EDE8FED}" sibTransId="{DCFBB012-2A5E-44C9-87B5-8C748E7CDD32}"/>
    <dgm:cxn modelId="{60387E48-CCA4-43A9-91DF-F28DC3788981}" type="presOf" srcId="{F158E42A-CDE7-4C56-A04C-1996F42648DC}" destId="{75F74025-FF55-4F33-BBDB-63DDC6DCA24D}" srcOrd="1" destOrd="0" presId="urn:microsoft.com/office/officeart/2005/8/layout/hierarchy2"/>
    <dgm:cxn modelId="{B5AB1BE0-7A4C-4C90-B8F6-6CAA8022FA61}" type="presOf" srcId="{F158E42A-CDE7-4C56-A04C-1996F42648DC}" destId="{AED6B91C-CC7A-4DC2-B584-462B90165207}" srcOrd="0" destOrd="0" presId="urn:microsoft.com/office/officeart/2005/8/layout/hierarchy2"/>
    <dgm:cxn modelId="{8C555186-4989-4823-B323-C2D52E98F3CC}" srcId="{4F685637-F836-4A41-B7E2-950BC9BDB431}" destId="{D8B513DF-6A76-4FF7-B20D-40E557F27821}" srcOrd="0" destOrd="0" parTransId="{F158E42A-CDE7-4C56-A04C-1996F42648DC}" sibTransId="{5ECE0F28-565C-4899-B734-640CD926DA01}"/>
    <dgm:cxn modelId="{EC363BD1-97A6-4EEB-AE86-1FECDC500521}" type="presOf" srcId="{7F8B0631-A999-48BD-8EBC-45EB7D7FEECE}" destId="{AEA63E5E-E8E1-4521-A3A9-C35D6A06E97A}" srcOrd="1" destOrd="0" presId="urn:microsoft.com/office/officeart/2005/8/layout/hierarchy2"/>
    <dgm:cxn modelId="{83C47901-E89D-452C-AC59-74E79742341D}" type="presOf" srcId="{E847471E-356B-4E07-9300-35C3F8B42912}" destId="{842C6485-C32C-42A8-B1CF-D94752537910}" srcOrd="0" destOrd="0" presId="urn:microsoft.com/office/officeart/2005/8/layout/hierarchy2"/>
    <dgm:cxn modelId="{9B372D59-91C9-440B-B998-34C0BC90F381}" srcId="{061CAE4E-E59E-483D-91BD-7558498D84AB}" destId="{AB3F4736-6004-4600-9321-C2441612C540}" srcOrd="1" destOrd="0" parTransId="{C348B89E-2840-4D72-A481-2A5F4185B00D}" sibTransId="{5AFB2F43-AE12-416D-A472-73C2A0344DB9}"/>
    <dgm:cxn modelId="{03C59AF8-894E-47A8-91D4-6AAC3CE8CE84}" srcId="{AB3F4736-6004-4600-9321-C2441612C540}" destId="{4F685637-F836-4A41-B7E2-950BC9BDB431}" srcOrd="0" destOrd="0" parTransId="{7F8B0631-A999-48BD-8EBC-45EB7D7FEECE}" sibTransId="{DFEF98E4-8490-43B6-BA3A-D750CBFADE56}"/>
    <dgm:cxn modelId="{329B652B-3CF6-4364-A1DA-DE088585575A}" type="presOf" srcId="{AB3F4736-6004-4600-9321-C2441612C540}" destId="{33C803F1-166A-423D-A742-70364A6D5FE5}" srcOrd="0" destOrd="0" presId="urn:microsoft.com/office/officeart/2005/8/layout/hierarchy2"/>
    <dgm:cxn modelId="{42E07799-1F17-4B12-BB7C-A8DD35C5735A}" srcId="{061CAE4E-E59E-483D-91BD-7558498D84AB}" destId="{E1C0278C-7FD9-40CC-891B-87E1B8CB830C}" srcOrd="0" destOrd="0" parTransId="{453082E7-E539-42C8-8416-774849FEEA9F}" sibTransId="{23E70336-3ABB-4D9E-BC2B-61B7CF924B6E}"/>
    <dgm:cxn modelId="{C9CF8E3A-9BD4-4D1E-ADA3-ADAF318916D7}" type="presOf" srcId="{D8B513DF-6A76-4FF7-B20D-40E557F27821}" destId="{68270971-A017-473E-9B00-F6D0C5DCB91F}" srcOrd="0" destOrd="0" presId="urn:microsoft.com/office/officeart/2005/8/layout/hierarchy2"/>
    <dgm:cxn modelId="{D07C9D30-6EE0-48FC-9289-455045BCFC84}" type="presOf" srcId="{061CAE4E-E59E-483D-91BD-7558498D84AB}" destId="{136BD407-39EF-40BB-B898-7E1036AC39CF}" srcOrd="0" destOrd="0" presId="urn:microsoft.com/office/officeart/2005/8/layout/hierarchy2"/>
    <dgm:cxn modelId="{17BF8F4F-8D98-475A-9D85-6F6812C75011}" type="presOf" srcId="{4F685637-F836-4A41-B7E2-950BC9BDB431}" destId="{D41C9618-6DA9-4D2C-A3BA-4C048085087B}" srcOrd="0" destOrd="0" presId="urn:microsoft.com/office/officeart/2005/8/layout/hierarchy2"/>
    <dgm:cxn modelId="{5A4CF8AA-E2C3-49C5-9321-7B735DFCE4AB}" type="presOf" srcId="{E1C0278C-7FD9-40CC-891B-87E1B8CB830C}" destId="{3D2B8BCD-B534-4350-818C-33E44093A42D}" srcOrd="0" destOrd="0" presId="urn:microsoft.com/office/officeart/2005/8/layout/hierarchy2"/>
    <dgm:cxn modelId="{27778F79-0B32-4DD2-B7B1-39B1B403ED97}" type="presOf" srcId="{7F8B0631-A999-48BD-8EBC-45EB7D7FEECE}" destId="{AD6B93F7-7C5B-432B-863D-BF631A5515C7}" srcOrd="0" destOrd="0" presId="urn:microsoft.com/office/officeart/2005/8/layout/hierarchy2"/>
    <dgm:cxn modelId="{249E5215-749E-4042-819A-2D4DDA021B60}" type="presParOf" srcId="{136BD407-39EF-40BB-B898-7E1036AC39CF}" destId="{02944CA9-597C-4D08-B50E-A2E37EDA4699}" srcOrd="0" destOrd="0" presId="urn:microsoft.com/office/officeart/2005/8/layout/hierarchy2"/>
    <dgm:cxn modelId="{C42175BB-82D2-46E5-989B-97D514EF9440}" type="presParOf" srcId="{02944CA9-597C-4D08-B50E-A2E37EDA4699}" destId="{3D2B8BCD-B534-4350-818C-33E44093A42D}" srcOrd="0" destOrd="0" presId="urn:microsoft.com/office/officeart/2005/8/layout/hierarchy2"/>
    <dgm:cxn modelId="{0C1E3384-533A-4087-AA48-976CB873475A}" type="presParOf" srcId="{02944CA9-597C-4D08-B50E-A2E37EDA4699}" destId="{05CD0F70-1B09-49A0-A7A4-F5118CF89987}" srcOrd="1" destOrd="0" presId="urn:microsoft.com/office/officeart/2005/8/layout/hierarchy2"/>
    <dgm:cxn modelId="{A0E8B2C6-3F2A-4BB5-AF56-18A259ADF6BE}" type="presParOf" srcId="{136BD407-39EF-40BB-B898-7E1036AC39CF}" destId="{3AECF7DB-4AD2-41CB-830A-574E3993238F}" srcOrd="1" destOrd="0" presId="urn:microsoft.com/office/officeart/2005/8/layout/hierarchy2"/>
    <dgm:cxn modelId="{03360506-A9CC-458A-81FB-732D7C73FBB1}" type="presParOf" srcId="{3AECF7DB-4AD2-41CB-830A-574E3993238F}" destId="{33C803F1-166A-423D-A742-70364A6D5FE5}" srcOrd="0" destOrd="0" presId="urn:microsoft.com/office/officeart/2005/8/layout/hierarchy2"/>
    <dgm:cxn modelId="{578915D4-BE4A-4D10-9824-B7D0BC067144}" type="presParOf" srcId="{3AECF7DB-4AD2-41CB-830A-574E3993238F}" destId="{EEFF1FCE-C6F8-4813-B702-AB3A9AF27AA6}" srcOrd="1" destOrd="0" presId="urn:microsoft.com/office/officeart/2005/8/layout/hierarchy2"/>
    <dgm:cxn modelId="{9854E448-BA32-4780-A31E-1BC5FB784422}" type="presParOf" srcId="{EEFF1FCE-C6F8-4813-B702-AB3A9AF27AA6}" destId="{AD6B93F7-7C5B-432B-863D-BF631A5515C7}" srcOrd="0" destOrd="0" presId="urn:microsoft.com/office/officeart/2005/8/layout/hierarchy2"/>
    <dgm:cxn modelId="{4A60EC71-BA6A-46A9-9312-3A2F0B419997}" type="presParOf" srcId="{AD6B93F7-7C5B-432B-863D-BF631A5515C7}" destId="{AEA63E5E-E8E1-4521-A3A9-C35D6A06E97A}" srcOrd="0" destOrd="0" presId="urn:microsoft.com/office/officeart/2005/8/layout/hierarchy2"/>
    <dgm:cxn modelId="{163FD1AC-BD81-4AEF-9214-CDA6CE3F6E7B}" type="presParOf" srcId="{EEFF1FCE-C6F8-4813-B702-AB3A9AF27AA6}" destId="{3AB8BDB4-8C97-422B-8BB4-36CF18D13A8F}" srcOrd="1" destOrd="0" presId="urn:microsoft.com/office/officeart/2005/8/layout/hierarchy2"/>
    <dgm:cxn modelId="{488C47DD-9D90-4B6A-9490-B5894ECF57A6}" type="presParOf" srcId="{3AB8BDB4-8C97-422B-8BB4-36CF18D13A8F}" destId="{D41C9618-6DA9-4D2C-A3BA-4C048085087B}" srcOrd="0" destOrd="0" presId="urn:microsoft.com/office/officeart/2005/8/layout/hierarchy2"/>
    <dgm:cxn modelId="{039ED19E-735F-4838-A57F-BBD03F28F901}" type="presParOf" srcId="{3AB8BDB4-8C97-422B-8BB4-36CF18D13A8F}" destId="{3F361776-2708-4B1C-9E40-3916078AFC29}" srcOrd="1" destOrd="0" presId="urn:microsoft.com/office/officeart/2005/8/layout/hierarchy2"/>
    <dgm:cxn modelId="{897E850B-2116-450A-AE38-AFDD1A4F36A3}" type="presParOf" srcId="{3F361776-2708-4B1C-9E40-3916078AFC29}" destId="{AED6B91C-CC7A-4DC2-B584-462B90165207}" srcOrd="0" destOrd="0" presId="urn:microsoft.com/office/officeart/2005/8/layout/hierarchy2"/>
    <dgm:cxn modelId="{966AD01D-D64F-4C83-8EFC-B0BFC04B91B6}" type="presParOf" srcId="{AED6B91C-CC7A-4DC2-B584-462B90165207}" destId="{75F74025-FF55-4F33-BBDB-63DDC6DCA24D}" srcOrd="0" destOrd="0" presId="urn:microsoft.com/office/officeart/2005/8/layout/hierarchy2"/>
    <dgm:cxn modelId="{2E7FA9EF-2358-490C-A60F-4E147A8F0709}" type="presParOf" srcId="{3F361776-2708-4B1C-9E40-3916078AFC29}" destId="{1BEEFB1D-0C49-480B-850B-0A33AD4EFE71}" srcOrd="1" destOrd="0" presId="urn:microsoft.com/office/officeart/2005/8/layout/hierarchy2"/>
    <dgm:cxn modelId="{34C76FD2-B3D2-4129-8EB8-9F72943E5B29}" type="presParOf" srcId="{1BEEFB1D-0C49-480B-850B-0A33AD4EFE71}" destId="{68270971-A017-473E-9B00-F6D0C5DCB91F}" srcOrd="0" destOrd="0" presId="urn:microsoft.com/office/officeart/2005/8/layout/hierarchy2"/>
    <dgm:cxn modelId="{382EED39-D535-46C7-A641-568AB2285543}" type="presParOf" srcId="{1BEEFB1D-0C49-480B-850B-0A33AD4EFE71}" destId="{C49EE70E-C784-4ACD-AFAB-36CB0B8F5EBF}" srcOrd="1" destOrd="0" presId="urn:microsoft.com/office/officeart/2005/8/layout/hierarchy2"/>
    <dgm:cxn modelId="{DC37BD4C-91D2-4FF8-8BCE-43069A2BFFF9}" type="presParOf" srcId="{136BD407-39EF-40BB-B898-7E1036AC39CF}" destId="{8157D559-9ED8-425B-889C-1E3AE30BF31D}" srcOrd="2" destOrd="0" presId="urn:microsoft.com/office/officeart/2005/8/layout/hierarchy2"/>
    <dgm:cxn modelId="{4A30AFFB-8953-4F74-81AA-E31D7823B7E6}" type="presParOf" srcId="{8157D559-9ED8-425B-889C-1E3AE30BF31D}" destId="{842C6485-C32C-42A8-B1CF-D94752537910}" srcOrd="0" destOrd="0" presId="urn:microsoft.com/office/officeart/2005/8/layout/hierarchy2"/>
    <dgm:cxn modelId="{BCC7A198-0220-4BCB-B873-992E23A21915}" type="presParOf" srcId="{8157D559-9ED8-425B-889C-1E3AE30BF31D}" destId="{B97E92B0-8F34-490E-AC5E-CDF20AF1AB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CAE4E-E59E-483D-91BD-7558498D84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C0278C-7FD9-40CC-891B-87E1B8CB830C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400" dirty="0" err="1" smtClean="0"/>
            <a:t>Regulación</a:t>
          </a:r>
          <a:r>
            <a:rPr lang="en-GB" sz="1400" dirty="0" smtClean="0"/>
            <a:t> </a:t>
          </a:r>
          <a:r>
            <a:rPr lang="en-GB" sz="1400" dirty="0" err="1" smtClean="0"/>
            <a:t>hídrica</a:t>
          </a:r>
          <a:r>
            <a:rPr lang="en-GB" sz="1400" dirty="0" smtClean="0">
              <a:cs typeface="Times New Roman" panose="02020603050405020304" pitchFamily="18" charset="0"/>
            </a:rPr>
            <a:t>†</a:t>
          </a:r>
          <a:endParaRPr lang="en-GB" sz="1400" dirty="0"/>
        </a:p>
      </dgm:t>
    </dgm:pt>
    <dgm:pt modelId="{453082E7-E539-42C8-8416-774849FEEA9F}" type="parTrans" cxnId="{42E07799-1F17-4B12-BB7C-A8DD35C5735A}">
      <dgm:prSet/>
      <dgm:spPr/>
      <dgm:t>
        <a:bodyPr/>
        <a:lstStyle/>
        <a:p>
          <a:endParaRPr lang="en-GB" sz="3600"/>
        </a:p>
      </dgm:t>
    </dgm:pt>
    <dgm:pt modelId="{23E70336-3ABB-4D9E-BC2B-61B7CF924B6E}" type="sibTrans" cxnId="{42E07799-1F17-4B12-BB7C-A8DD35C5735A}">
      <dgm:prSet/>
      <dgm:spPr/>
      <dgm:t>
        <a:bodyPr/>
        <a:lstStyle/>
        <a:p>
          <a:endParaRPr lang="en-GB" sz="3600"/>
        </a:p>
      </dgm:t>
    </dgm:pt>
    <dgm:pt modelId="{AB3F4736-6004-4600-9321-C2441612C540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400" dirty="0" err="1" smtClean="0"/>
            <a:t>Especies</a:t>
          </a:r>
          <a:r>
            <a:rPr lang="en-GB" sz="1400" dirty="0" smtClean="0"/>
            <a:t> </a:t>
          </a:r>
          <a:r>
            <a:rPr lang="en-GB" sz="1400" dirty="0" err="1" smtClean="0"/>
            <a:t>amenazadas</a:t>
          </a:r>
          <a:r>
            <a:rPr lang="en-GB" sz="1400" dirty="0" smtClean="0">
              <a:cs typeface="Times New Roman" panose="02020603050405020304" pitchFamily="18" charset="0"/>
            </a:rPr>
            <a:t>‡</a:t>
          </a:r>
          <a:endParaRPr lang="en-GB" sz="1400" dirty="0"/>
        </a:p>
      </dgm:t>
    </dgm:pt>
    <dgm:pt modelId="{C348B89E-2840-4D72-A481-2A5F4185B00D}" type="parTrans" cxnId="{9B372D59-91C9-440B-B998-34C0BC90F381}">
      <dgm:prSet/>
      <dgm:spPr/>
      <dgm:t>
        <a:bodyPr/>
        <a:lstStyle/>
        <a:p>
          <a:endParaRPr lang="en-GB" sz="3600"/>
        </a:p>
      </dgm:t>
    </dgm:pt>
    <dgm:pt modelId="{5AFB2F43-AE12-416D-A472-73C2A0344DB9}" type="sibTrans" cxnId="{9B372D59-91C9-440B-B998-34C0BC90F381}">
      <dgm:prSet/>
      <dgm:spPr/>
      <dgm:t>
        <a:bodyPr/>
        <a:lstStyle/>
        <a:p>
          <a:endParaRPr lang="en-GB" sz="3600"/>
        </a:p>
      </dgm:t>
    </dgm:pt>
    <dgm:pt modelId="{E847471E-356B-4E07-9300-35C3F8B42912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1600" dirty="0" err="1" smtClean="0"/>
            <a:t>Erosión</a:t>
          </a:r>
          <a:r>
            <a:rPr lang="en-GB" sz="1600" dirty="0" smtClean="0"/>
            <a:t> del </a:t>
          </a:r>
          <a:r>
            <a:rPr lang="en-GB" sz="1600" dirty="0" err="1" smtClean="0"/>
            <a:t>suelo</a:t>
          </a:r>
          <a:r>
            <a:rPr lang="en-GB" sz="1600" dirty="0" smtClean="0"/>
            <a:t>*</a:t>
          </a:r>
          <a:endParaRPr lang="en-GB" sz="1600" dirty="0"/>
        </a:p>
      </dgm:t>
    </dgm:pt>
    <dgm:pt modelId="{EE296CE4-C93F-4618-9BD0-5E562EDE8FED}" type="parTrans" cxnId="{7BEA700F-6EB6-4C3E-85E2-6E8FEF30B879}">
      <dgm:prSet/>
      <dgm:spPr/>
      <dgm:t>
        <a:bodyPr/>
        <a:lstStyle/>
        <a:p>
          <a:endParaRPr lang="en-GB" sz="3600"/>
        </a:p>
      </dgm:t>
    </dgm:pt>
    <dgm:pt modelId="{DCFBB012-2A5E-44C9-87B5-8C748E7CDD32}" type="sibTrans" cxnId="{7BEA700F-6EB6-4C3E-85E2-6E8FEF30B879}">
      <dgm:prSet/>
      <dgm:spPr/>
      <dgm:t>
        <a:bodyPr/>
        <a:lstStyle/>
        <a:p>
          <a:endParaRPr lang="en-GB" sz="3600"/>
        </a:p>
      </dgm:t>
    </dgm:pt>
    <dgm:pt modelId="{4F685637-F836-4A41-B7E2-950BC9BDB431}">
      <dgm:prSet phldrT="[Text]" custT="1"/>
      <dgm:spPr>
        <a:solidFill>
          <a:srgbClr val="FF5050"/>
        </a:solidFill>
        <a:ln>
          <a:noFill/>
        </a:ln>
      </dgm:spPr>
      <dgm:t>
        <a:bodyPr/>
        <a:lstStyle/>
        <a:p>
          <a:r>
            <a:rPr lang="en-GB" sz="1200" b="0" dirty="0" err="1" smtClean="0">
              <a:solidFill>
                <a:schemeClr val="bg1"/>
              </a:solidFill>
            </a:rPr>
            <a:t>Combinación</a:t>
          </a:r>
          <a:endParaRPr lang="en-GB" sz="1400" b="0" dirty="0">
            <a:solidFill>
              <a:schemeClr val="bg1"/>
            </a:solidFill>
          </a:endParaRPr>
        </a:p>
      </dgm:t>
    </dgm:pt>
    <dgm:pt modelId="{7F8B0631-A999-48BD-8EBC-45EB7D7FEECE}" type="parTrans" cxnId="{03C59AF8-894E-47A8-91D4-6AAC3CE8CE84}">
      <dgm:prSet custT="1"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endParaRPr lang="en-GB" sz="1000"/>
        </a:p>
      </dgm:t>
    </dgm:pt>
    <dgm:pt modelId="{DFEF98E4-8490-43B6-BA3A-D750CBFADE56}" type="sibTrans" cxnId="{03C59AF8-894E-47A8-91D4-6AAC3CE8CE84}">
      <dgm:prSet/>
      <dgm:spPr/>
      <dgm:t>
        <a:bodyPr/>
        <a:lstStyle/>
        <a:p>
          <a:endParaRPr lang="en-GB" sz="3600"/>
        </a:p>
      </dgm:t>
    </dgm:pt>
    <dgm:pt modelId="{D8B513DF-6A76-4FF7-B20D-40E557F27821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GB" sz="1600" dirty="0" err="1" smtClean="0">
              <a:solidFill>
                <a:schemeClr val="tx1"/>
              </a:solidFill>
            </a:rPr>
            <a:t>Beneficios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múltiples</a:t>
          </a:r>
          <a:endParaRPr lang="en-GB" sz="1600" dirty="0">
            <a:solidFill>
              <a:schemeClr val="tx1"/>
            </a:solidFill>
          </a:endParaRPr>
        </a:p>
      </dgm:t>
    </dgm:pt>
    <dgm:pt modelId="{F158E42A-CDE7-4C56-A04C-1996F42648DC}" type="parTrans" cxnId="{8C555186-4989-4823-B323-C2D52E98F3CC}">
      <dgm:prSet custT="1"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endParaRPr lang="en-GB" sz="1000"/>
        </a:p>
      </dgm:t>
    </dgm:pt>
    <dgm:pt modelId="{5ECE0F28-565C-4899-B734-640CD926DA01}" type="sibTrans" cxnId="{8C555186-4989-4823-B323-C2D52E98F3CC}">
      <dgm:prSet/>
      <dgm:spPr/>
      <dgm:t>
        <a:bodyPr/>
        <a:lstStyle/>
        <a:p>
          <a:endParaRPr lang="en-GB" sz="3600"/>
        </a:p>
      </dgm:t>
    </dgm:pt>
    <dgm:pt modelId="{136BD407-39EF-40BB-B898-7E1036AC39CF}" type="pres">
      <dgm:prSet presAssocID="{061CAE4E-E59E-483D-91BD-7558498D84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944CA9-597C-4D08-B50E-A2E37EDA4699}" type="pres">
      <dgm:prSet presAssocID="{E1C0278C-7FD9-40CC-891B-87E1B8CB830C}" presName="root1" presStyleCnt="0"/>
      <dgm:spPr/>
    </dgm:pt>
    <dgm:pt modelId="{3D2B8BCD-B534-4350-818C-33E44093A42D}" type="pres">
      <dgm:prSet presAssocID="{E1C0278C-7FD9-40CC-891B-87E1B8CB830C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CD0F70-1B09-49A0-A7A4-F5118CF89987}" type="pres">
      <dgm:prSet presAssocID="{E1C0278C-7FD9-40CC-891B-87E1B8CB830C}" presName="level2hierChild" presStyleCnt="0"/>
      <dgm:spPr/>
    </dgm:pt>
    <dgm:pt modelId="{3AECF7DB-4AD2-41CB-830A-574E3993238F}" type="pres">
      <dgm:prSet presAssocID="{AB3F4736-6004-4600-9321-C2441612C540}" presName="root1" presStyleCnt="0"/>
      <dgm:spPr/>
    </dgm:pt>
    <dgm:pt modelId="{33C803F1-166A-423D-A742-70364A6D5FE5}" type="pres">
      <dgm:prSet presAssocID="{AB3F4736-6004-4600-9321-C2441612C540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FF1FCE-C6F8-4813-B702-AB3A9AF27AA6}" type="pres">
      <dgm:prSet presAssocID="{AB3F4736-6004-4600-9321-C2441612C540}" presName="level2hierChild" presStyleCnt="0"/>
      <dgm:spPr/>
    </dgm:pt>
    <dgm:pt modelId="{AD6B93F7-7C5B-432B-863D-BF631A5515C7}" type="pres">
      <dgm:prSet presAssocID="{7F8B0631-A999-48BD-8EBC-45EB7D7FEECE}" presName="conn2-1" presStyleLbl="parChTrans1D2" presStyleIdx="0" presStyleCnt="1"/>
      <dgm:spPr/>
      <dgm:t>
        <a:bodyPr/>
        <a:lstStyle/>
        <a:p>
          <a:endParaRPr lang="en-GB"/>
        </a:p>
      </dgm:t>
    </dgm:pt>
    <dgm:pt modelId="{AEA63E5E-E8E1-4521-A3A9-C35D6A06E97A}" type="pres">
      <dgm:prSet presAssocID="{7F8B0631-A999-48BD-8EBC-45EB7D7FEECE}" presName="connTx" presStyleLbl="parChTrans1D2" presStyleIdx="0" presStyleCnt="1"/>
      <dgm:spPr/>
      <dgm:t>
        <a:bodyPr/>
        <a:lstStyle/>
        <a:p>
          <a:endParaRPr lang="en-GB"/>
        </a:p>
      </dgm:t>
    </dgm:pt>
    <dgm:pt modelId="{3AB8BDB4-8C97-422B-8BB4-36CF18D13A8F}" type="pres">
      <dgm:prSet presAssocID="{4F685637-F836-4A41-B7E2-950BC9BDB431}" presName="root2" presStyleCnt="0"/>
      <dgm:spPr/>
    </dgm:pt>
    <dgm:pt modelId="{D41C9618-6DA9-4D2C-A3BA-4C048085087B}" type="pres">
      <dgm:prSet presAssocID="{4F685637-F836-4A41-B7E2-950BC9BDB431}" presName="LevelTwoTextNode" presStyleLbl="node2" presStyleIdx="0" presStyleCnt="1" custScaleX="143263" custScaleY="193955" custLinFactNeighborX="9354" custLinFactNeighborY="-782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GB"/>
        </a:p>
      </dgm:t>
    </dgm:pt>
    <dgm:pt modelId="{3F361776-2708-4B1C-9E40-3916078AFC29}" type="pres">
      <dgm:prSet presAssocID="{4F685637-F836-4A41-B7E2-950BC9BDB431}" presName="level3hierChild" presStyleCnt="0"/>
      <dgm:spPr/>
    </dgm:pt>
    <dgm:pt modelId="{AED6B91C-CC7A-4DC2-B584-462B90165207}" type="pres">
      <dgm:prSet presAssocID="{F158E42A-CDE7-4C56-A04C-1996F42648DC}" presName="conn2-1" presStyleLbl="parChTrans1D3" presStyleIdx="0" presStyleCnt="1"/>
      <dgm:spPr/>
      <dgm:t>
        <a:bodyPr/>
        <a:lstStyle/>
        <a:p>
          <a:endParaRPr lang="en-GB"/>
        </a:p>
      </dgm:t>
    </dgm:pt>
    <dgm:pt modelId="{75F74025-FF55-4F33-BBDB-63DDC6DCA24D}" type="pres">
      <dgm:prSet presAssocID="{F158E42A-CDE7-4C56-A04C-1996F42648DC}" presName="connTx" presStyleLbl="parChTrans1D3" presStyleIdx="0" presStyleCnt="1"/>
      <dgm:spPr/>
      <dgm:t>
        <a:bodyPr/>
        <a:lstStyle/>
        <a:p>
          <a:endParaRPr lang="en-GB"/>
        </a:p>
      </dgm:t>
    </dgm:pt>
    <dgm:pt modelId="{1BEEFB1D-0C49-480B-850B-0A33AD4EFE71}" type="pres">
      <dgm:prSet presAssocID="{D8B513DF-6A76-4FF7-B20D-40E557F27821}" presName="root2" presStyleCnt="0"/>
      <dgm:spPr/>
    </dgm:pt>
    <dgm:pt modelId="{68270971-A017-473E-9B00-F6D0C5DCB91F}" type="pres">
      <dgm:prSet presAssocID="{D8B513DF-6A76-4FF7-B20D-40E557F27821}" presName="LevelTwoTextNode" presStyleLbl="node3" presStyleIdx="0" presStyleCnt="1" custScaleY="189916" custLinFactNeighborX="16378" custLinFactNeighborY="-934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9EE70E-C784-4ACD-AFAB-36CB0B8F5EBF}" type="pres">
      <dgm:prSet presAssocID="{D8B513DF-6A76-4FF7-B20D-40E557F27821}" presName="level3hierChild" presStyleCnt="0"/>
      <dgm:spPr/>
    </dgm:pt>
    <dgm:pt modelId="{8157D559-9ED8-425B-889C-1E3AE30BF31D}" type="pres">
      <dgm:prSet presAssocID="{E847471E-356B-4E07-9300-35C3F8B42912}" presName="root1" presStyleCnt="0"/>
      <dgm:spPr/>
    </dgm:pt>
    <dgm:pt modelId="{842C6485-C32C-42A8-B1CF-D94752537910}" type="pres">
      <dgm:prSet presAssocID="{E847471E-356B-4E07-9300-35C3F8B42912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7E92B0-8F34-490E-AC5E-CDF20AF1ABBC}" type="pres">
      <dgm:prSet presAssocID="{E847471E-356B-4E07-9300-35C3F8B42912}" presName="level2hierChild" presStyleCnt="0"/>
      <dgm:spPr/>
    </dgm:pt>
  </dgm:ptLst>
  <dgm:cxnLst>
    <dgm:cxn modelId="{ECCA9809-2A78-41E0-B098-EF0436E8CCA0}" type="presOf" srcId="{AB3F4736-6004-4600-9321-C2441612C540}" destId="{33C803F1-166A-423D-A742-70364A6D5FE5}" srcOrd="0" destOrd="0" presId="urn:microsoft.com/office/officeart/2005/8/layout/hierarchy2"/>
    <dgm:cxn modelId="{7BEA700F-6EB6-4C3E-85E2-6E8FEF30B879}" srcId="{061CAE4E-E59E-483D-91BD-7558498D84AB}" destId="{E847471E-356B-4E07-9300-35C3F8B42912}" srcOrd="2" destOrd="0" parTransId="{EE296CE4-C93F-4618-9BD0-5E562EDE8FED}" sibTransId="{DCFBB012-2A5E-44C9-87B5-8C748E7CDD32}"/>
    <dgm:cxn modelId="{DB118795-B85A-4AB0-B9F7-3B420F9B41E0}" type="presOf" srcId="{F158E42A-CDE7-4C56-A04C-1996F42648DC}" destId="{75F74025-FF55-4F33-BBDB-63DDC6DCA24D}" srcOrd="1" destOrd="0" presId="urn:microsoft.com/office/officeart/2005/8/layout/hierarchy2"/>
    <dgm:cxn modelId="{5ABD63FB-2465-4618-B931-FF9A05931DDB}" type="presOf" srcId="{061CAE4E-E59E-483D-91BD-7558498D84AB}" destId="{136BD407-39EF-40BB-B898-7E1036AC39CF}" srcOrd="0" destOrd="0" presId="urn:microsoft.com/office/officeart/2005/8/layout/hierarchy2"/>
    <dgm:cxn modelId="{345A49D3-0633-4041-94CF-7BECB115AFAB}" type="presOf" srcId="{F158E42A-CDE7-4C56-A04C-1996F42648DC}" destId="{AED6B91C-CC7A-4DC2-B584-462B90165207}" srcOrd="0" destOrd="0" presId="urn:microsoft.com/office/officeart/2005/8/layout/hierarchy2"/>
    <dgm:cxn modelId="{8C555186-4989-4823-B323-C2D52E98F3CC}" srcId="{4F685637-F836-4A41-B7E2-950BC9BDB431}" destId="{D8B513DF-6A76-4FF7-B20D-40E557F27821}" srcOrd="0" destOrd="0" parTransId="{F158E42A-CDE7-4C56-A04C-1996F42648DC}" sibTransId="{5ECE0F28-565C-4899-B734-640CD926DA01}"/>
    <dgm:cxn modelId="{9B372D59-91C9-440B-B998-34C0BC90F381}" srcId="{061CAE4E-E59E-483D-91BD-7558498D84AB}" destId="{AB3F4736-6004-4600-9321-C2441612C540}" srcOrd="1" destOrd="0" parTransId="{C348B89E-2840-4D72-A481-2A5F4185B00D}" sibTransId="{5AFB2F43-AE12-416D-A472-73C2A0344DB9}"/>
    <dgm:cxn modelId="{ADF9E37B-B356-4C99-9260-D35C8B046ECA}" type="presOf" srcId="{7F8B0631-A999-48BD-8EBC-45EB7D7FEECE}" destId="{AD6B93F7-7C5B-432B-863D-BF631A5515C7}" srcOrd="0" destOrd="0" presId="urn:microsoft.com/office/officeart/2005/8/layout/hierarchy2"/>
    <dgm:cxn modelId="{D20589E3-EF07-40A4-9EAB-D900DD94FDBE}" type="presOf" srcId="{4F685637-F836-4A41-B7E2-950BC9BDB431}" destId="{D41C9618-6DA9-4D2C-A3BA-4C048085087B}" srcOrd="0" destOrd="0" presId="urn:microsoft.com/office/officeart/2005/8/layout/hierarchy2"/>
    <dgm:cxn modelId="{D2CCDFCF-EF8A-45F2-809F-455EAC4369CF}" type="presOf" srcId="{D8B513DF-6A76-4FF7-B20D-40E557F27821}" destId="{68270971-A017-473E-9B00-F6D0C5DCB91F}" srcOrd="0" destOrd="0" presId="urn:microsoft.com/office/officeart/2005/8/layout/hierarchy2"/>
    <dgm:cxn modelId="{03C59AF8-894E-47A8-91D4-6AAC3CE8CE84}" srcId="{AB3F4736-6004-4600-9321-C2441612C540}" destId="{4F685637-F836-4A41-B7E2-950BC9BDB431}" srcOrd="0" destOrd="0" parTransId="{7F8B0631-A999-48BD-8EBC-45EB7D7FEECE}" sibTransId="{DFEF98E4-8490-43B6-BA3A-D750CBFADE56}"/>
    <dgm:cxn modelId="{452A0BA7-3CE5-4BFA-B379-F88ADD7D0BB3}" type="presOf" srcId="{E847471E-356B-4E07-9300-35C3F8B42912}" destId="{842C6485-C32C-42A8-B1CF-D94752537910}" srcOrd="0" destOrd="0" presId="urn:microsoft.com/office/officeart/2005/8/layout/hierarchy2"/>
    <dgm:cxn modelId="{42E07799-1F17-4B12-BB7C-A8DD35C5735A}" srcId="{061CAE4E-E59E-483D-91BD-7558498D84AB}" destId="{E1C0278C-7FD9-40CC-891B-87E1B8CB830C}" srcOrd="0" destOrd="0" parTransId="{453082E7-E539-42C8-8416-774849FEEA9F}" sibTransId="{23E70336-3ABB-4D9E-BC2B-61B7CF924B6E}"/>
    <dgm:cxn modelId="{E65ECC8A-9FF1-4B53-B164-AD1112399AC3}" type="presOf" srcId="{E1C0278C-7FD9-40CC-891B-87E1B8CB830C}" destId="{3D2B8BCD-B534-4350-818C-33E44093A42D}" srcOrd="0" destOrd="0" presId="urn:microsoft.com/office/officeart/2005/8/layout/hierarchy2"/>
    <dgm:cxn modelId="{621C4165-CA33-4168-A39E-5E7BCBB6A4E4}" type="presOf" srcId="{7F8B0631-A999-48BD-8EBC-45EB7D7FEECE}" destId="{AEA63E5E-E8E1-4521-A3A9-C35D6A06E97A}" srcOrd="1" destOrd="0" presId="urn:microsoft.com/office/officeart/2005/8/layout/hierarchy2"/>
    <dgm:cxn modelId="{0813E821-5D3D-4A59-9C59-5B0C06A193E9}" type="presParOf" srcId="{136BD407-39EF-40BB-B898-7E1036AC39CF}" destId="{02944CA9-597C-4D08-B50E-A2E37EDA4699}" srcOrd="0" destOrd="0" presId="urn:microsoft.com/office/officeart/2005/8/layout/hierarchy2"/>
    <dgm:cxn modelId="{5F7E5798-EEFF-494D-B442-F5D1F2744F25}" type="presParOf" srcId="{02944CA9-597C-4D08-B50E-A2E37EDA4699}" destId="{3D2B8BCD-B534-4350-818C-33E44093A42D}" srcOrd="0" destOrd="0" presId="urn:microsoft.com/office/officeart/2005/8/layout/hierarchy2"/>
    <dgm:cxn modelId="{C90C6018-843C-4C89-B7B2-C6D82D68EA35}" type="presParOf" srcId="{02944CA9-597C-4D08-B50E-A2E37EDA4699}" destId="{05CD0F70-1B09-49A0-A7A4-F5118CF89987}" srcOrd="1" destOrd="0" presId="urn:microsoft.com/office/officeart/2005/8/layout/hierarchy2"/>
    <dgm:cxn modelId="{37A1A543-615C-42BC-BB09-E77F3DFF290F}" type="presParOf" srcId="{136BD407-39EF-40BB-B898-7E1036AC39CF}" destId="{3AECF7DB-4AD2-41CB-830A-574E3993238F}" srcOrd="1" destOrd="0" presId="urn:microsoft.com/office/officeart/2005/8/layout/hierarchy2"/>
    <dgm:cxn modelId="{88F58B70-2B44-4EF9-9D16-23B36CAECE3F}" type="presParOf" srcId="{3AECF7DB-4AD2-41CB-830A-574E3993238F}" destId="{33C803F1-166A-423D-A742-70364A6D5FE5}" srcOrd="0" destOrd="0" presId="urn:microsoft.com/office/officeart/2005/8/layout/hierarchy2"/>
    <dgm:cxn modelId="{1FEE730F-3ED9-4E4A-8441-557096628223}" type="presParOf" srcId="{3AECF7DB-4AD2-41CB-830A-574E3993238F}" destId="{EEFF1FCE-C6F8-4813-B702-AB3A9AF27AA6}" srcOrd="1" destOrd="0" presId="urn:microsoft.com/office/officeart/2005/8/layout/hierarchy2"/>
    <dgm:cxn modelId="{B389A1B1-A678-49DA-AFB4-C2993075A981}" type="presParOf" srcId="{EEFF1FCE-C6F8-4813-B702-AB3A9AF27AA6}" destId="{AD6B93F7-7C5B-432B-863D-BF631A5515C7}" srcOrd="0" destOrd="0" presId="urn:microsoft.com/office/officeart/2005/8/layout/hierarchy2"/>
    <dgm:cxn modelId="{3808604F-2514-4768-8F3C-5A33056C08F7}" type="presParOf" srcId="{AD6B93F7-7C5B-432B-863D-BF631A5515C7}" destId="{AEA63E5E-E8E1-4521-A3A9-C35D6A06E97A}" srcOrd="0" destOrd="0" presId="urn:microsoft.com/office/officeart/2005/8/layout/hierarchy2"/>
    <dgm:cxn modelId="{71DE8A16-CFF5-4953-A0B6-DB702F3CA72B}" type="presParOf" srcId="{EEFF1FCE-C6F8-4813-B702-AB3A9AF27AA6}" destId="{3AB8BDB4-8C97-422B-8BB4-36CF18D13A8F}" srcOrd="1" destOrd="0" presId="urn:microsoft.com/office/officeart/2005/8/layout/hierarchy2"/>
    <dgm:cxn modelId="{8D7EA10A-D479-40B2-90F5-BF0CE831F5A1}" type="presParOf" srcId="{3AB8BDB4-8C97-422B-8BB4-36CF18D13A8F}" destId="{D41C9618-6DA9-4D2C-A3BA-4C048085087B}" srcOrd="0" destOrd="0" presId="urn:microsoft.com/office/officeart/2005/8/layout/hierarchy2"/>
    <dgm:cxn modelId="{86D7BF0B-47FE-49DF-8598-26CADEF4ED9F}" type="presParOf" srcId="{3AB8BDB4-8C97-422B-8BB4-36CF18D13A8F}" destId="{3F361776-2708-4B1C-9E40-3916078AFC29}" srcOrd="1" destOrd="0" presId="urn:microsoft.com/office/officeart/2005/8/layout/hierarchy2"/>
    <dgm:cxn modelId="{EFB26722-1154-4341-B89B-AC72155FBFCF}" type="presParOf" srcId="{3F361776-2708-4B1C-9E40-3916078AFC29}" destId="{AED6B91C-CC7A-4DC2-B584-462B90165207}" srcOrd="0" destOrd="0" presId="urn:microsoft.com/office/officeart/2005/8/layout/hierarchy2"/>
    <dgm:cxn modelId="{FBCE6CE7-BA13-403D-9113-827F9BD64DA7}" type="presParOf" srcId="{AED6B91C-CC7A-4DC2-B584-462B90165207}" destId="{75F74025-FF55-4F33-BBDB-63DDC6DCA24D}" srcOrd="0" destOrd="0" presId="urn:microsoft.com/office/officeart/2005/8/layout/hierarchy2"/>
    <dgm:cxn modelId="{09C0685E-F08A-480B-BC03-742B3A87DED6}" type="presParOf" srcId="{3F361776-2708-4B1C-9E40-3916078AFC29}" destId="{1BEEFB1D-0C49-480B-850B-0A33AD4EFE71}" srcOrd="1" destOrd="0" presId="urn:microsoft.com/office/officeart/2005/8/layout/hierarchy2"/>
    <dgm:cxn modelId="{F597E108-8AA5-4842-B8A5-A33E230531AE}" type="presParOf" srcId="{1BEEFB1D-0C49-480B-850B-0A33AD4EFE71}" destId="{68270971-A017-473E-9B00-F6D0C5DCB91F}" srcOrd="0" destOrd="0" presId="urn:microsoft.com/office/officeart/2005/8/layout/hierarchy2"/>
    <dgm:cxn modelId="{15DC674A-703D-4E0B-86DD-3400D50DF762}" type="presParOf" srcId="{1BEEFB1D-0C49-480B-850B-0A33AD4EFE71}" destId="{C49EE70E-C784-4ACD-AFAB-36CB0B8F5EBF}" srcOrd="1" destOrd="0" presId="urn:microsoft.com/office/officeart/2005/8/layout/hierarchy2"/>
    <dgm:cxn modelId="{9217281D-4841-422A-AA86-2C54EE62E85A}" type="presParOf" srcId="{136BD407-39EF-40BB-B898-7E1036AC39CF}" destId="{8157D559-9ED8-425B-889C-1E3AE30BF31D}" srcOrd="2" destOrd="0" presId="urn:microsoft.com/office/officeart/2005/8/layout/hierarchy2"/>
    <dgm:cxn modelId="{43B8CB94-B8ED-4EDB-97E5-84BF7BE58AA0}" type="presParOf" srcId="{8157D559-9ED8-425B-889C-1E3AE30BF31D}" destId="{842C6485-C32C-42A8-B1CF-D94752537910}" srcOrd="0" destOrd="0" presId="urn:microsoft.com/office/officeart/2005/8/layout/hierarchy2"/>
    <dgm:cxn modelId="{8ADE95D0-5DE1-436D-8F68-50E692380C49}" type="presParOf" srcId="{8157D559-9ED8-425B-889C-1E3AE30BF31D}" destId="{B97E92B0-8F34-490E-AC5E-CDF20AF1AB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AE2D2-E3A3-41B7-A31E-15AC0DD76159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4D81A970-7A0A-412E-96F5-F57530BEC318}">
      <dgm:prSet phldrT="[Text]" custT="1"/>
      <dgm:spPr/>
      <dgm:t>
        <a:bodyPr/>
        <a:lstStyle/>
        <a:p>
          <a:r>
            <a:rPr lang="en-GB" sz="2000" b="0" dirty="0" smtClean="0">
              <a:latin typeface="+mn-lt"/>
            </a:rPr>
            <a:t>Taller de </a:t>
          </a:r>
          <a:r>
            <a:rPr lang="en-GB" sz="2000" b="0" dirty="0" err="1" smtClean="0">
              <a:latin typeface="+mn-lt"/>
            </a:rPr>
            <a:t>arranque</a:t>
          </a:r>
          <a:r>
            <a:rPr lang="en-GB" sz="2000" b="0" dirty="0" smtClean="0">
              <a:latin typeface="+mn-lt"/>
            </a:rPr>
            <a:t> y 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co-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facilitación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del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grupo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temático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salvaguardas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y </a:t>
          </a:r>
          <a:r>
            <a:rPr lang="en-GB" sz="2000" b="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beneficios</a:t>
          </a:r>
          <a:r>
            <a:rPr lang="en-GB" sz="2000" b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multiples (2015)</a:t>
          </a:r>
          <a:endParaRPr lang="en-GB" sz="2000" b="0" dirty="0"/>
        </a:p>
      </dgm:t>
    </dgm:pt>
    <dgm:pt modelId="{3CE810B3-51EB-4AB2-AD7C-163D6A6A8B92}" type="parTrans" cxnId="{F297F511-4686-4943-9250-9A1B71C7CD03}">
      <dgm:prSet/>
      <dgm:spPr/>
      <dgm:t>
        <a:bodyPr/>
        <a:lstStyle/>
        <a:p>
          <a:endParaRPr lang="en-GB" sz="2000" b="0"/>
        </a:p>
      </dgm:t>
    </dgm:pt>
    <dgm:pt modelId="{58D3060E-0F9F-411C-ABA2-998E95D516A7}" type="sibTrans" cxnId="{F297F511-4686-4943-9250-9A1B71C7CD03}">
      <dgm:prSet custT="1"/>
      <dgm:spPr/>
      <dgm:t>
        <a:bodyPr/>
        <a:lstStyle/>
        <a:p>
          <a:endParaRPr lang="en-GB" sz="2000" b="0"/>
        </a:p>
      </dgm:t>
    </dgm:pt>
    <dgm:pt modelId="{27DFA4AF-6A53-4227-A442-9DC587EC8B13}">
      <dgm:prSet phldrT="[Text]" custT="1"/>
      <dgm:spPr/>
      <dgm:t>
        <a:bodyPr/>
        <a:lstStyle/>
        <a:p>
          <a:r>
            <a:rPr lang="es-EC" sz="2000" b="0" dirty="0" smtClean="0"/>
            <a:t>Participación en reuniones temáticas sobre el enfoque sobre salvaguardas (2015-2016)</a:t>
          </a:r>
          <a:endParaRPr lang="en-GB" sz="2000" b="0" dirty="0"/>
        </a:p>
      </dgm:t>
    </dgm:pt>
    <dgm:pt modelId="{44CEF7F2-6B39-4BBE-B9D3-F35AF5EEF2A4}" type="parTrans" cxnId="{07C15898-5B84-498F-A082-9F1C5C19A4F7}">
      <dgm:prSet/>
      <dgm:spPr/>
      <dgm:t>
        <a:bodyPr/>
        <a:lstStyle/>
        <a:p>
          <a:endParaRPr lang="en-GB" sz="2000" b="0"/>
        </a:p>
      </dgm:t>
    </dgm:pt>
    <dgm:pt modelId="{02B5A215-C592-401D-AC45-E607130D9FA7}" type="sibTrans" cxnId="{07C15898-5B84-498F-A082-9F1C5C19A4F7}">
      <dgm:prSet custT="1"/>
      <dgm:spPr/>
      <dgm:t>
        <a:bodyPr/>
        <a:lstStyle/>
        <a:p>
          <a:endParaRPr lang="en-GB" sz="2000" b="0"/>
        </a:p>
      </dgm:t>
    </dgm:pt>
    <dgm:pt modelId="{13BB5C81-5636-4EE3-A409-4AAD23924F49}">
      <dgm:prSet phldrT="[Text]" custT="1"/>
      <dgm:spPr/>
      <dgm:t>
        <a:bodyPr/>
        <a:lstStyle/>
        <a:p>
          <a:r>
            <a:rPr lang="en-GB" sz="2000" b="0" dirty="0" err="1" smtClean="0"/>
            <a:t>Capacitación</a:t>
          </a:r>
          <a:r>
            <a:rPr lang="en-GB" sz="2000" b="0" dirty="0" smtClean="0"/>
            <a:t> </a:t>
          </a:r>
          <a:r>
            <a:rPr lang="en-GB" sz="2000" b="0" dirty="0" err="1" smtClean="0"/>
            <a:t>en</a:t>
          </a:r>
          <a:r>
            <a:rPr lang="en-GB" sz="2000" b="0" dirty="0" smtClean="0"/>
            <a:t> el </a:t>
          </a:r>
          <a:r>
            <a:rPr lang="en-GB" sz="2000" b="0" dirty="0" err="1" smtClean="0"/>
            <a:t>uso</a:t>
          </a:r>
          <a:r>
            <a:rPr lang="en-GB" sz="2000" b="0" dirty="0" smtClean="0"/>
            <a:t> de CAST (</a:t>
          </a:r>
          <a:r>
            <a:rPr lang="en-GB" sz="2000" b="0" dirty="0" err="1" smtClean="0"/>
            <a:t>Herramienta</a:t>
          </a:r>
          <a:r>
            <a:rPr lang="en-GB" sz="2000" b="0" dirty="0" smtClean="0"/>
            <a:t> de </a:t>
          </a:r>
          <a:r>
            <a:rPr lang="en-GB" sz="2000" b="0" dirty="0" err="1" smtClean="0"/>
            <a:t>enfoque</a:t>
          </a:r>
          <a:r>
            <a:rPr lang="en-GB" sz="2000" b="0" dirty="0" smtClean="0"/>
            <a:t> </a:t>
          </a:r>
          <a:r>
            <a:rPr lang="en-GB" sz="2000" b="0" dirty="0" err="1" smtClean="0"/>
            <a:t>nacional</a:t>
          </a:r>
          <a:r>
            <a:rPr lang="en-GB" sz="2000" b="0" dirty="0" smtClean="0"/>
            <a:t> </a:t>
          </a:r>
          <a:r>
            <a:rPr lang="en-GB" sz="2000" b="0" dirty="0" err="1" smtClean="0"/>
            <a:t>sobre</a:t>
          </a:r>
          <a:r>
            <a:rPr lang="en-GB" sz="2000" b="0" dirty="0" smtClean="0"/>
            <a:t> </a:t>
          </a:r>
          <a:r>
            <a:rPr lang="en-GB" sz="2000" b="0" dirty="0" err="1" smtClean="0"/>
            <a:t>salvaguardas</a:t>
          </a:r>
          <a:r>
            <a:rPr lang="en-GB" sz="2000" b="0" dirty="0" smtClean="0"/>
            <a:t>) y </a:t>
          </a:r>
          <a:r>
            <a:rPr lang="en-GB" sz="2000" b="0" dirty="0" err="1" smtClean="0"/>
            <a:t>facilitación</a:t>
          </a:r>
          <a:r>
            <a:rPr lang="en-GB" sz="2000" b="0" dirty="0" smtClean="0"/>
            <a:t> de un webinar </a:t>
          </a:r>
          <a:r>
            <a:rPr lang="en-GB" sz="2000" b="0" dirty="0" smtClean="0"/>
            <a:t>(</a:t>
          </a:r>
          <a:r>
            <a:rPr lang="en-GB" sz="2000" b="0" dirty="0" smtClean="0"/>
            <a:t>2015)</a:t>
          </a:r>
          <a:endParaRPr lang="en-GB" sz="2000" b="0" dirty="0"/>
        </a:p>
      </dgm:t>
    </dgm:pt>
    <dgm:pt modelId="{585C58A3-8823-4CE6-88B3-5BB2578B5019}" type="parTrans" cxnId="{E73B420A-43F3-4D0D-A65C-EF49024CC7E2}">
      <dgm:prSet/>
      <dgm:spPr/>
      <dgm:t>
        <a:bodyPr/>
        <a:lstStyle/>
        <a:p>
          <a:endParaRPr lang="en-GB" sz="2000" b="0"/>
        </a:p>
      </dgm:t>
    </dgm:pt>
    <dgm:pt modelId="{AB6D8541-375E-455E-8D8C-4D5A254D6EEC}" type="sibTrans" cxnId="{E73B420A-43F3-4D0D-A65C-EF49024CC7E2}">
      <dgm:prSet/>
      <dgm:spPr/>
      <dgm:t>
        <a:bodyPr/>
        <a:lstStyle/>
        <a:p>
          <a:endParaRPr lang="en-GB" sz="2000" b="0"/>
        </a:p>
      </dgm:t>
    </dgm:pt>
    <dgm:pt modelId="{5890E69F-BA46-4C6F-B042-C0DC381261FC}">
      <dgm:prSet phldrT="[Text]" custT="1"/>
      <dgm:spPr/>
      <dgm:t>
        <a:bodyPr/>
        <a:lstStyle/>
        <a:p>
          <a:r>
            <a:rPr lang="en-GB" sz="2000" b="0" dirty="0" err="1" smtClean="0"/>
            <a:t>Apoyo</a:t>
          </a:r>
          <a:r>
            <a:rPr lang="en-GB" sz="2000" b="0" dirty="0" smtClean="0"/>
            <a:t> al </a:t>
          </a:r>
          <a:r>
            <a:rPr lang="en-GB" sz="2000" b="0" dirty="0" err="1" smtClean="0"/>
            <a:t>ejercicio</a:t>
          </a:r>
          <a:r>
            <a:rPr lang="en-GB" sz="2000" b="0" dirty="0" smtClean="0"/>
            <a:t> </a:t>
          </a:r>
          <a:r>
            <a:rPr lang="en-GB" sz="2000" b="0" dirty="0" err="1" smtClean="0"/>
            <a:t>interactivo</a:t>
          </a:r>
          <a:r>
            <a:rPr lang="en-GB" sz="2000" b="0" dirty="0" smtClean="0"/>
            <a:t> </a:t>
          </a:r>
          <a:r>
            <a:rPr lang="en-GB" sz="2000" b="0" dirty="0" err="1" smtClean="0"/>
            <a:t>sobre</a:t>
          </a:r>
          <a:r>
            <a:rPr lang="en-GB" sz="2000" b="0" dirty="0" smtClean="0"/>
            <a:t> la </a:t>
          </a:r>
          <a:r>
            <a:rPr lang="en-GB" sz="2000" b="0" dirty="0" err="1" smtClean="0"/>
            <a:t>relación</a:t>
          </a:r>
          <a:r>
            <a:rPr lang="en-GB" sz="2000" b="0" dirty="0" smtClean="0"/>
            <a:t> entre </a:t>
          </a:r>
          <a:r>
            <a:rPr lang="en-GB" sz="2000" b="0" dirty="0" err="1" smtClean="0"/>
            <a:t>medidas</a:t>
          </a:r>
          <a:r>
            <a:rPr lang="en-GB" sz="2000" b="0" dirty="0" smtClean="0"/>
            <a:t> y </a:t>
          </a:r>
          <a:r>
            <a:rPr lang="en-GB" sz="2000" b="0" dirty="0" err="1" smtClean="0"/>
            <a:t>acciones</a:t>
          </a:r>
          <a:r>
            <a:rPr lang="en-GB" sz="2000" b="0" dirty="0" smtClean="0"/>
            <a:t> y </a:t>
          </a:r>
          <a:r>
            <a:rPr lang="en-GB" sz="2000" b="0" dirty="0" err="1" smtClean="0"/>
            <a:t>salvaguardas</a:t>
          </a:r>
          <a:r>
            <a:rPr lang="en-GB" sz="2000" b="0" dirty="0" smtClean="0"/>
            <a:t> para el taller </a:t>
          </a:r>
          <a:r>
            <a:rPr lang="en-GB" sz="2000" b="0" dirty="0" err="1" smtClean="0"/>
            <a:t>nacional</a:t>
          </a:r>
          <a:r>
            <a:rPr lang="en-GB" sz="2000" b="0" dirty="0" smtClean="0"/>
            <a:t> de </a:t>
          </a:r>
          <a:r>
            <a:rPr lang="en-GB" sz="2000" b="0" dirty="0" err="1" smtClean="0"/>
            <a:t>salvaguardas</a:t>
          </a:r>
          <a:r>
            <a:rPr lang="en-GB" sz="2000" b="0" dirty="0" smtClean="0"/>
            <a:t> </a:t>
          </a:r>
          <a:r>
            <a:rPr lang="en-GB" sz="2000" b="0" dirty="0" smtClean="0"/>
            <a:t>(</a:t>
          </a:r>
          <a:r>
            <a:rPr lang="en-GB" sz="2000" b="0" dirty="0" err="1" smtClean="0"/>
            <a:t>junio</a:t>
          </a:r>
          <a:r>
            <a:rPr lang="en-GB" sz="2000" b="0" dirty="0" smtClean="0"/>
            <a:t> 2016)</a:t>
          </a:r>
          <a:endParaRPr lang="en-GB" sz="2000" b="0" dirty="0"/>
        </a:p>
      </dgm:t>
    </dgm:pt>
    <dgm:pt modelId="{71443B35-BFA5-4B3A-A373-80DB1582A9F0}" type="parTrans" cxnId="{CE35C68C-DB4C-4171-A40F-768D71AEE1C0}">
      <dgm:prSet/>
      <dgm:spPr/>
      <dgm:t>
        <a:bodyPr/>
        <a:lstStyle/>
        <a:p>
          <a:endParaRPr lang="en-GB" sz="2000" b="0"/>
        </a:p>
      </dgm:t>
    </dgm:pt>
    <dgm:pt modelId="{77898F06-4CD8-4A52-AA9F-9818D8780BA5}" type="sibTrans" cxnId="{CE35C68C-DB4C-4171-A40F-768D71AEE1C0}">
      <dgm:prSet/>
      <dgm:spPr/>
      <dgm:t>
        <a:bodyPr/>
        <a:lstStyle/>
        <a:p>
          <a:endParaRPr lang="en-GB" sz="2000" b="0"/>
        </a:p>
      </dgm:t>
    </dgm:pt>
    <dgm:pt modelId="{E22A3A9A-258E-409A-9558-B4949A0C9541}" type="pres">
      <dgm:prSet presAssocID="{F63AE2D2-E3A3-41B7-A31E-15AC0DD761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0033A33-EEB4-480B-B4D5-BD7CABE33598}" type="pres">
      <dgm:prSet presAssocID="{4D81A970-7A0A-412E-96F5-F57530BEC318}" presName="parentLin" presStyleCnt="0"/>
      <dgm:spPr/>
      <dgm:t>
        <a:bodyPr/>
        <a:lstStyle/>
        <a:p>
          <a:endParaRPr lang="es-CO"/>
        </a:p>
      </dgm:t>
    </dgm:pt>
    <dgm:pt modelId="{DD9B7052-53D0-4860-9871-776C339792DF}" type="pres">
      <dgm:prSet presAssocID="{4D81A970-7A0A-412E-96F5-F57530BEC318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EA6C99C4-C5B1-4CFD-964A-B1D5EF9748B1}" type="pres">
      <dgm:prSet presAssocID="{4D81A970-7A0A-412E-96F5-F57530BEC3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02D9D9-A914-4FAF-AE5C-330FDAC41CD8}" type="pres">
      <dgm:prSet presAssocID="{4D81A970-7A0A-412E-96F5-F57530BEC318}" presName="negativeSpace" presStyleCnt="0"/>
      <dgm:spPr/>
      <dgm:t>
        <a:bodyPr/>
        <a:lstStyle/>
        <a:p>
          <a:endParaRPr lang="es-CO"/>
        </a:p>
      </dgm:t>
    </dgm:pt>
    <dgm:pt modelId="{A9481E41-24EF-4B00-B154-8EC7038ACAC8}" type="pres">
      <dgm:prSet presAssocID="{4D81A970-7A0A-412E-96F5-F57530BEC318}" presName="childText" presStyleLbl="conFgAcc1" presStyleIdx="0" presStyleCnt="4" custLinFactNeighborX="-313" custLinFactNeighborY="532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90D6C1-2D4F-42C3-8356-A408A29E3395}" type="pres">
      <dgm:prSet presAssocID="{58D3060E-0F9F-411C-ABA2-998E95D516A7}" presName="spaceBetweenRectangles" presStyleCnt="0"/>
      <dgm:spPr/>
      <dgm:t>
        <a:bodyPr/>
        <a:lstStyle/>
        <a:p>
          <a:endParaRPr lang="es-CO"/>
        </a:p>
      </dgm:t>
    </dgm:pt>
    <dgm:pt modelId="{E0208FFF-0CC3-43EE-8A02-8CA1A1078229}" type="pres">
      <dgm:prSet presAssocID="{13BB5C81-5636-4EE3-A409-4AAD23924F49}" presName="parentLin" presStyleCnt="0"/>
      <dgm:spPr/>
      <dgm:t>
        <a:bodyPr/>
        <a:lstStyle/>
        <a:p>
          <a:endParaRPr lang="es-CO"/>
        </a:p>
      </dgm:t>
    </dgm:pt>
    <dgm:pt modelId="{DA97B3BC-0B1D-41F2-8D1E-FE92EA2B059C}" type="pres">
      <dgm:prSet presAssocID="{13BB5C81-5636-4EE3-A409-4AAD23924F49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F19A9F06-4DD9-4A16-AE7F-D745969EF473}" type="pres">
      <dgm:prSet presAssocID="{13BB5C81-5636-4EE3-A409-4AAD23924F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0A2E0F-A7DE-46C1-80A2-FDD5F94C01AC}" type="pres">
      <dgm:prSet presAssocID="{13BB5C81-5636-4EE3-A409-4AAD23924F49}" presName="negativeSpace" presStyleCnt="0"/>
      <dgm:spPr/>
      <dgm:t>
        <a:bodyPr/>
        <a:lstStyle/>
        <a:p>
          <a:endParaRPr lang="es-CO"/>
        </a:p>
      </dgm:t>
    </dgm:pt>
    <dgm:pt modelId="{F49B5F12-3534-4604-98A2-F04D2B3E65DF}" type="pres">
      <dgm:prSet presAssocID="{13BB5C81-5636-4EE3-A409-4AAD23924F4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6C0010-FE97-47B2-B266-DFE3FAD691E4}" type="pres">
      <dgm:prSet presAssocID="{AB6D8541-375E-455E-8D8C-4D5A254D6EEC}" presName="spaceBetweenRectangles" presStyleCnt="0"/>
      <dgm:spPr/>
      <dgm:t>
        <a:bodyPr/>
        <a:lstStyle/>
        <a:p>
          <a:endParaRPr lang="es-CO"/>
        </a:p>
      </dgm:t>
    </dgm:pt>
    <dgm:pt modelId="{712B7335-FB9B-4BC6-B197-F595D0C5DC61}" type="pres">
      <dgm:prSet presAssocID="{27DFA4AF-6A53-4227-A442-9DC587EC8B13}" presName="parentLin" presStyleCnt="0"/>
      <dgm:spPr/>
      <dgm:t>
        <a:bodyPr/>
        <a:lstStyle/>
        <a:p>
          <a:endParaRPr lang="es-CO"/>
        </a:p>
      </dgm:t>
    </dgm:pt>
    <dgm:pt modelId="{DDB54C53-D20B-45AA-BEA6-1E1DC07CCB39}" type="pres">
      <dgm:prSet presAssocID="{27DFA4AF-6A53-4227-A442-9DC587EC8B13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A52324C7-E914-4C02-8487-564A19AD1FB6}" type="pres">
      <dgm:prSet presAssocID="{27DFA4AF-6A53-4227-A442-9DC587EC8B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3EC9B2-5072-4F8D-BB2E-9C19FEFF96E3}" type="pres">
      <dgm:prSet presAssocID="{27DFA4AF-6A53-4227-A442-9DC587EC8B13}" presName="negativeSpace" presStyleCnt="0"/>
      <dgm:spPr/>
      <dgm:t>
        <a:bodyPr/>
        <a:lstStyle/>
        <a:p>
          <a:endParaRPr lang="es-CO"/>
        </a:p>
      </dgm:t>
    </dgm:pt>
    <dgm:pt modelId="{2F4F612A-7908-48C3-862D-62FE61A5CEE3}" type="pres">
      <dgm:prSet presAssocID="{27DFA4AF-6A53-4227-A442-9DC587EC8B1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0BD3FE-F560-4DEC-9896-2431C20E30D2}" type="pres">
      <dgm:prSet presAssocID="{02B5A215-C592-401D-AC45-E607130D9FA7}" presName="spaceBetweenRectangles" presStyleCnt="0"/>
      <dgm:spPr/>
      <dgm:t>
        <a:bodyPr/>
        <a:lstStyle/>
        <a:p>
          <a:endParaRPr lang="es-CO"/>
        </a:p>
      </dgm:t>
    </dgm:pt>
    <dgm:pt modelId="{052A6BAB-A6E2-4231-BBF6-D96D360A4E74}" type="pres">
      <dgm:prSet presAssocID="{5890E69F-BA46-4C6F-B042-C0DC381261FC}" presName="parentLin" presStyleCnt="0"/>
      <dgm:spPr/>
      <dgm:t>
        <a:bodyPr/>
        <a:lstStyle/>
        <a:p>
          <a:endParaRPr lang="es-CO"/>
        </a:p>
      </dgm:t>
    </dgm:pt>
    <dgm:pt modelId="{B68081A7-1015-42FC-9EB2-0A05D039651B}" type="pres">
      <dgm:prSet presAssocID="{5890E69F-BA46-4C6F-B042-C0DC381261FC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2CFC14C5-420D-44FF-9A57-D82D6F51D1A8}" type="pres">
      <dgm:prSet presAssocID="{5890E69F-BA46-4C6F-B042-C0DC381261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FFE044-99BE-4D5C-95E2-9B76ABC06DA9}" type="pres">
      <dgm:prSet presAssocID="{5890E69F-BA46-4C6F-B042-C0DC381261FC}" presName="negativeSpace" presStyleCnt="0"/>
      <dgm:spPr/>
      <dgm:t>
        <a:bodyPr/>
        <a:lstStyle/>
        <a:p>
          <a:endParaRPr lang="es-CO"/>
        </a:p>
      </dgm:t>
    </dgm:pt>
    <dgm:pt modelId="{1CA01FFF-E417-4CEA-BBE7-2A342A891491}" type="pres">
      <dgm:prSet presAssocID="{5890E69F-BA46-4C6F-B042-C0DC381261F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AC3C3FB-94CF-43BA-94E1-104159DE924A}" type="presOf" srcId="{F63AE2D2-E3A3-41B7-A31E-15AC0DD76159}" destId="{E22A3A9A-258E-409A-9558-B4949A0C9541}" srcOrd="0" destOrd="0" presId="urn:microsoft.com/office/officeart/2005/8/layout/list1"/>
    <dgm:cxn modelId="{AD984298-CF7D-422E-92BE-81ABC1B3F119}" type="presOf" srcId="{4D81A970-7A0A-412E-96F5-F57530BEC318}" destId="{DD9B7052-53D0-4860-9871-776C339792DF}" srcOrd="0" destOrd="0" presId="urn:microsoft.com/office/officeart/2005/8/layout/list1"/>
    <dgm:cxn modelId="{0F721BA4-A79A-496B-9D02-1B608D641AA8}" type="presOf" srcId="{4D81A970-7A0A-412E-96F5-F57530BEC318}" destId="{EA6C99C4-C5B1-4CFD-964A-B1D5EF9748B1}" srcOrd="1" destOrd="0" presId="urn:microsoft.com/office/officeart/2005/8/layout/list1"/>
    <dgm:cxn modelId="{CE35C68C-DB4C-4171-A40F-768D71AEE1C0}" srcId="{F63AE2D2-E3A3-41B7-A31E-15AC0DD76159}" destId="{5890E69F-BA46-4C6F-B042-C0DC381261FC}" srcOrd="3" destOrd="0" parTransId="{71443B35-BFA5-4B3A-A373-80DB1582A9F0}" sibTransId="{77898F06-4CD8-4A52-AA9F-9818D8780BA5}"/>
    <dgm:cxn modelId="{07C15898-5B84-498F-A082-9F1C5C19A4F7}" srcId="{F63AE2D2-E3A3-41B7-A31E-15AC0DD76159}" destId="{27DFA4AF-6A53-4227-A442-9DC587EC8B13}" srcOrd="2" destOrd="0" parTransId="{44CEF7F2-6B39-4BBE-B9D3-F35AF5EEF2A4}" sibTransId="{02B5A215-C592-401D-AC45-E607130D9FA7}"/>
    <dgm:cxn modelId="{804A68CC-30D0-47D8-BA18-24AB1C8A5F77}" type="presOf" srcId="{5890E69F-BA46-4C6F-B042-C0DC381261FC}" destId="{2CFC14C5-420D-44FF-9A57-D82D6F51D1A8}" srcOrd="1" destOrd="0" presId="urn:microsoft.com/office/officeart/2005/8/layout/list1"/>
    <dgm:cxn modelId="{D1334367-0132-4C1B-95C6-413D19C40F80}" type="presOf" srcId="{5890E69F-BA46-4C6F-B042-C0DC381261FC}" destId="{B68081A7-1015-42FC-9EB2-0A05D039651B}" srcOrd="0" destOrd="0" presId="urn:microsoft.com/office/officeart/2005/8/layout/list1"/>
    <dgm:cxn modelId="{F0DBE929-B0A5-4F99-B5B5-DC81B1397D4E}" type="presOf" srcId="{27DFA4AF-6A53-4227-A442-9DC587EC8B13}" destId="{DDB54C53-D20B-45AA-BEA6-1E1DC07CCB39}" srcOrd="0" destOrd="0" presId="urn:microsoft.com/office/officeart/2005/8/layout/list1"/>
    <dgm:cxn modelId="{E73B420A-43F3-4D0D-A65C-EF49024CC7E2}" srcId="{F63AE2D2-E3A3-41B7-A31E-15AC0DD76159}" destId="{13BB5C81-5636-4EE3-A409-4AAD23924F49}" srcOrd="1" destOrd="0" parTransId="{585C58A3-8823-4CE6-88B3-5BB2578B5019}" sibTransId="{AB6D8541-375E-455E-8D8C-4D5A254D6EEC}"/>
    <dgm:cxn modelId="{F297F511-4686-4943-9250-9A1B71C7CD03}" srcId="{F63AE2D2-E3A3-41B7-A31E-15AC0DD76159}" destId="{4D81A970-7A0A-412E-96F5-F57530BEC318}" srcOrd="0" destOrd="0" parTransId="{3CE810B3-51EB-4AB2-AD7C-163D6A6A8B92}" sibTransId="{58D3060E-0F9F-411C-ABA2-998E95D516A7}"/>
    <dgm:cxn modelId="{A7B506E9-D495-4BE8-A8F2-7815510EAE5D}" type="presOf" srcId="{13BB5C81-5636-4EE3-A409-4AAD23924F49}" destId="{DA97B3BC-0B1D-41F2-8D1E-FE92EA2B059C}" srcOrd="0" destOrd="0" presId="urn:microsoft.com/office/officeart/2005/8/layout/list1"/>
    <dgm:cxn modelId="{B153A527-5870-4EAD-8EB1-DFB37B087BE3}" type="presOf" srcId="{27DFA4AF-6A53-4227-A442-9DC587EC8B13}" destId="{A52324C7-E914-4C02-8487-564A19AD1FB6}" srcOrd="1" destOrd="0" presId="urn:microsoft.com/office/officeart/2005/8/layout/list1"/>
    <dgm:cxn modelId="{9D3A32E5-A98C-4CB7-BD6E-75E3D4354685}" type="presOf" srcId="{13BB5C81-5636-4EE3-A409-4AAD23924F49}" destId="{F19A9F06-4DD9-4A16-AE7F-D745969EF473}" srcOrd="1" destOrd="0" presId="urn:microsoft.com/office/officeart/2005/8/layout/list1"/>
    <dgm:cxn modelId="{EAEE39CE-1DA9-4A3E-BC1A-7E9512750E97}" type="presParOf" srcId="{E22A3A9A-258E-409A-9558-B4949A0C9541}" destId="{90033A33-EEB4-480B-B4D5-BD7CABE33598}" srcOrd="0" destOrd="0" presId="urn:microsoft.com/office/officeart/2005/8/layout/list1"/>
    <dgm:cxn modelId="{B34A96FF-218F-4FCA-A61D-36807532C788}" type="presParOf" srcId="{90033A33-EEB4-480B-B4D5-BD7CABE33598}" destId="{DD9B7052-53D0-4860-9871-776C339792DF}" srcOrd="0" destOrd="0" presId="urn:microsoft.com/office/officeart/2005/8/layout/list1"/>
    <dgm:cxn modelId="{842268AE-1514-417F-B2D7-E84F5127C312}" type="presParOf" srcId="{90033A33-EEB4-480B-B4D5-BD7CABE33598}" destId="{EA6C99C4-C5B1-4CFD-964A-B1D5EF9748B1}" srcOrd="1" destOrd="0" presId="urn:microsoft.com/office/officeart/2005/8/layout/list1"/>
    <dgm:cxn modelId="{52BCFF94-DE6E-4D74-BA39-BA723A454574}" type="presParOf" srcId="{E22A3A9A-258E-409A-9558-B4949A0C9541}" destId="{2A02D9D9-A914-4FAF-AE5C-330FDAC41CD8}" srcOrd="1" destOrd="0" presId="urn:microsoft.com/office/officeart/2005/8/layout/list1"/>
    <dgm:cxn modelId="{E05DD2F0-ECB1-4134-AC06-CA2F7DDB5644}" type="presParOf" srcId="{E22A3A9A-258E-409A-9558-B4949A0C9541}" destId="{A9481E41-24EF-4B00-B154-8EC7038ACAC8}" srcOrd="2" destOrd="0" presId="urn:microsoft.com/office/officeart/2005/8/layout/list1"/>
    <dgm:cxn modelId="{99BC4F2E-AAFC-4B95-9826-3760C49E29C5}" type="presParOf" srcId="{E22A3A9A-258E-409A-9558-B4949A0C9541}" destId="{7990D6C1-2D4F-42C3-8356-A408A29E3395}" srcOrd="3" destOrd="0" presId="urn:microsoft.com/office/officeart/2005/8/layout/list1"/>
    <dgm:cxn modelId="{1AD2143B-5EF9-45BD-80C6-4F1546B46C2E}" type="presParOf" srcId="{E22A3A9A-258E-409A-9558-B4949A0C9541}" destId="{E0208FFF-0CC3-43EE-8A02-8CA1A1078229}" srcOrd="4" destOrd="0" presId="urn:microsoft.com/office/officeart/2005/8/layout/list1"/>
    <dgm:cxn modelId="{D56FDA54-45F7-408F-9CDD-6F0FD6F9EDDF}" type="presParOf" srcId="{E0208FFF-0CC3-43EE-8A02-8CA1A1078229}" destId="{DA97B3BC-0B1D-41F2-8D1E-FE92EA2B059C}" srcOrd="0" destOrd="0" presId="urn:microsoft.com/office/officeart/2005/8/layout/list1"/>
    <dgm:cxn modelId="{43AA3422-BA3C-4D4C-9EB0-D64B0EB74274}" type="presParOf" srcId="{E0208FFF-0CC3-43EE-8A02-8CA1A1078229}" destId="{F19A9F06-4DD9-4A16-AE7F-D745969EF473}" srcOrd="1" destOrd="0" presId="urn:microsoft.com/office/officeart/2005/8/layout/list1"/>
    <dgm:cxn modelId="{EAC05295-D7D3-4E82-AF8F-D1D1DC148CBD}" type="presParOf" srcId="{E22A3A9A-258E-409A-9558-B4949A0C9541}" destId="{680A2E0F-A7DE-46C1-80A2-FDD5F94C01AC}" srcOrd="5" destOrd="0" presId="urn:microsoft.com/office/officeart/2005/8/layout/list1"/>
    <dgm:cxn modelId="{70AB18C8-6924-4013-8ADF-8CCB44411985}" type="presParOf" srcId="{E22A3A9A-258E-409A-9558-B4949A0C9541}" destId="{F49B5F12-3534-4604-98A2-F04D2B3E65DF}" srcOrd="6" destOrd="0" presId="urn:microsoft.com/office/officeart/2005/8/layout/list1"/>
    <dgm:cxn modelId="{6607BDFC-C231-41FF-81D1-BBD5EF6698CE}" type="presParOf" srcId="{E22A3A9A-258E-409A-9558-B4949A0C9541}" destId="{266C0010-FE97-47B2-B266-DFE3FAD691E4}" srcOrd="7" destOrd="0" presId="urn:microsoft.com/office/officeart/2005/8/layout/list1"/>
    <dgm:cxn modelId="{FEE7F14B-26C6-49F3-9FD8-2CDC18D91FB8}" type="presParOf" srcId="{E22A3A9A-258E-409A-9558-B4949A0C9541}" destId="{712B7335-FB9B-4BC6-B197-F595D0C5DC61}" srcOrd="8" destOrd="0" presId="urn:microsoft.com/office/officeart/2005/8/layout/list1"/>
    <dgm:cxn modelId="{BC3C0A74-CB97-4FED-B66A-1A4786D41ADF}" type="presParOf" srcId="{712B7335-FB9B-4BC6-B197-F595D0C5DC61}" destId="{DDB54C53-D20B-45AA-BEA6-1E1DC07CCB39}" srcOrd="0" destOrd="0" presId="urn:microsoft.com/office/officeart/2005/8/layout/list1"/>
    <dgm:cxn modelId="{520B5967-08BF-4EC0-9DEA-FA70667EE995}" type="presParOf" srcId="{712B7335-FB9B-4BC6-B197-F595D0C5DC61}" destId="{A52324C7-E914-4C02-8487-564A19AD1FB6}" srcOrd="1" destOrd="0" presId="urn:microsoft.com/office/officeart/2005/8/layout/list1"/>
    <dgm:cxn modelId="{9225EF15-86E2-42D0-B6BD-E410ACDCF84A}" type="presParOf" srcId="{E22A3A9A-258E-409A-9558-B4949A0C9541}" destId="{3A3EC9B2-5072-4F8D-BB2E-9C19FEFF96E3}" srcOrd="9" destOrd="0" presId="urn:microsoft.com/office/officeart/2005/8/layout/list1"/>
    <dgm:cxn modelId="{BCF31BC0-707D-4FE2-8F96-62716D4AE5A5}" type="presParOf" srcId="{E22A3A9A-258E-409A-9558-B4949A0C9541}" destId="{2F4F612A-7908-48C3-862D-62FE61A5CEE3}" srcOrd="10" destOrd="0" presId="urn:microsoft.com/office/officeart/2005/8/layout/list1"/>
    <dgm:cxn modelId="{287B0E34-B784-4822-821B-A3AB122270E8}" type="presParOf" srcId="{E22A3A9A-258E-409A-9558-B4949A0C9541}" destId="{830BD3FE-F560-4DEC-9896-2431C20E30D2}" srcOrd="11" destOrd="0" presId="urn:microsoft.com/office/officeart/2005/8/layout/list1"/>
    <dgm:cxn modelId="{B6D78692-7630-4028-A0C9-EB26F3BC8D72}" type="presParOf" srcId="{E22A3A9A-258E-409A-9558-B4949A0C9541}" destId="{052A6BAB-A6E2-4231-BBF6-D96D360A4E74}" srcOrd="12" destOrd="0" presId="urn:microsoft.com/office/officeart/2005/8/layout/list1"/>
    <dgm:cxn modelId="{7F1F3760-1984-473E-AE9C-7522987E0E1B}" type="presParOf" srcId="{052A6BAB-A6E2-4231-BBF6-D96D360A4E74}" destId="{B68081A7-1015-42FC-9EB2-0A05D039651B}" srcOrd="0" destOrd="0" presId="urn:microsoft.com/office/officeart/2005/8/layout/list1"/>
    <dgm:cxn modelId="{3EC331E3-9FE5-4434-B4BC-D908333053C0}" type="presParOf" srcId="{052A6BAB-A6E2-4231-BBF6-D96D360A4E74}" destId="{2CFC14C5-420D-44FF-9A57-D82D6F51D1A8}" srcOrd="1" destOrd="0" presId="urn:microsoft.com/office/officeart/2005/8/layout/list1"/>
    <dgm:cxn modelId="{5255541C-7B31-49DB-9DBF-780435AF7460}" type="presParOf" srcId="{E22A3A9A-258E-409A-9558-B4949A0C9541}" destId="{F6FFE044-99BE-4D5C-95E2-9B76ABC06DA9}" srcOrd="13" destOrd="0" presId="urn:microsoft.com/office/officeart/2005/8/layout/list1"/>
    <dgm:cxn modelId="{51FE36EC-7242-4D11-954D-496F30C92278}" type="presParOf" srcId="{E22A3A9A-258E-409A-9558-B4949A0C9541}" destId="{1CA01FFF-E417-4CEA-BBE7-2A342A8914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B0B84-14E0-4AAB-9AA2-B51430E4521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3718CA1-22D1-47BB-8459-1BD53C7F30A1}">
      <dgm:prSet phldrT="[Text]" custT="1"/>
      <dgm:spPr/>
      <dgm:t>
        <a:bodyPr/>
        <a:lstStyle/>
        <a:p>
          <a:r>
            <a:rPr lang="es-CO" sz="2000" dirty="0" smtClean="0"/>
            <a:t>Plataforma SIS</a:t>
          </a:r>
          <a:endParaRPr lang="es-CO" sz="2000" dirty="0"/>
        </a:p>
      </dgm:t>
    </dgm:pt>
    <dgm:pt modelId="{97EF778F-6853-4532-9B91-ADF8ED211464}" type="parTrans" cxnId="{CD5E9C4C-C984-45DB-821E-3E8C5E62EBEC}">
      <dgm:prSet/>
      <dgm:spPr/>
      <dgm:t>
        <a:bodyPr/>
        <a:lstStyle/>
        <a:p>
          <a:endParaRPr lang="es-CO"/>
        </a:p>
      </dgm:t>
    </dgm:pt>
    <dgm:pt modelId="{87A57C58-4BE2-4923-902E-E110745B64D3}" type="sibTrans" cxnId="{CD5E9C4C-C984-45DB-821E-3E8C5E62EBEC}">
      <dgm:prSet/>
      <dgm:spPr/>
      <dgm:t>
        <a:bodyPr/>
        <a:lstStyle/>
        <a:p>
          <a:endParaRPr lang="es-CO"/>
        </a:p>
      </dgm:t>
    </dgm:pt>
    <dgm:pt modelId="{DC285B31-1125-4167-8548-A11D39E88593}">
      <dgm:prSet phldrT="[Text]" custT="1"/>
      <dgm:spPr/>
      <dgm:t>
        <a:bodyPr/>
        <a:lstStyle/>
        <a:p>
          <a:r>
            <a:rPr lang="es-CO" sz="2000" dirty="0" smtClean="0"/>
            <a:t>SIAC</a:t>
          </a:r>
          <a:endParaRPr lang="es-CO" sz="2000" dirty="0"/>
        </a:p>
      </dgm:t>
    </dgm:pt>
    <dgm:pt modelId="{0A94457F-38B5-45FA-95E9-BD55AF5500B6}" type="parTrans" cxnId="{213BDB3A-73DC-49CF-ABD8-62A7D1F678C5}">
      <dgm:prSet/>
      <dgm:spPr/>
      <dgm:t>
        <a:bodyPr/>
        <a:lstStyle/>
        <a:p>
          <a:endParaRPr lang="es-CO"/>
        </a:p>
      </dgm:t>
    </dgm:pt>
    <dgm:pt modelId="{666DD1D0-8945-4C08-9F24-534EFA836067}" type="sibTrans" cxnId="{213BDB3A-73DC-49CF-ABD8-62A7D1F678C5}">
      <dgm:prSet/>
      <dgm:spPr/>
      <dgm:t>
        <a:bodyPr/>
        <a:lstStyle/>
        <a:p>
          <a:endParaRPr lang="es-CO"/>
        </a:p>
      </dgm:t>
    </dgm:pt>
    <dgm:pt modelId="{78D9E10A-D6C2-4B1A-8CA6-8F792304AD4D}">
      <dgm:prSet phldrT="[Text]" custT="1"/>
      <dgm:spPr/>
      <dgm:t>
        <a:bodyPr/>
        <a:lstStyle/>
        <a:p>
          <a:r>
            <a:rPr lang="es-CO" sz="2000" dirty="0" smtClean="0"/>
            <a:t>SMB</a:t>
          </a:r>
          <a:endParaRPr lang="es-CO" sz="2000" dirty="0"/>
        </a:p>
      </dgm:t>
    </dgm:pt>
    <dgm:pt modelId="{5792CE8B-5AC0-4782-A250-F0A272FC967D}" type="parTrans" cxnId="{059F6554-0430-47E2-8BE3-2AE3BFE61477}">
      <dgm:prSet/>
      <dgm:spPr/>
      <dgm:t>
        <a:bodyPr/>
        <a:lstStyle/>
        <a:p>
          <a:endParaRPr lang="es-CO"/>
        </a:p>
      </dgm:t>
    </dgm:pt>
    <dgm:pt modelId="{D40268B7-2F84-4CD2-8539-E5B63A9E6129}" type="sibTrans" cxnId="{059F6554-0430-47E2-8BE3-2AE3BFE61477}">
      <dgm:prSet/>
      <dgm:spPr/>
      <dgm:t>
        <a:bodyPr/>
        <a:lstStyle/>
        <a:p>
          <a:endParaRPr lang="es-CO"/>
        </a:p>
      </dgm:t>
    </dgm:pt>
    <dgm:pt modelId="{FB9F4067-822B-4733-9AA2-84EC0C7F11B1}">
      <dgm:prSet phldrT="[Text]" custT="1"/>
      <dgm:spPr/>
      <dgm:t>
        <a:bodyPr/>
        <a:lstStyle/>
        <a:p>
          <a:r>
            <a:rPr lang="es-CO" sz="2000" dirty="0" err="1" smtClean="0"/>
            <a:t>SMByC</a:t>
          </a:r>
          <a:endParaRPr lang="es-CO" sz="2000" dirty="0"/>
        </a:p>
      </dgm:t>
    </dgm:pt>
    <dgm:pt modelId="{BA65E5BF-010D-4B75-9607-C27F469ED0D0}" type="parTrans" cxnId="{35F528A5-C187-4782-AEED-2CED8FE68A06}">
      <dgm:prSet/>
      <dgm:spPr/>
      <dgm:t>
        <a:bodyPr/>
        <a:lstStyle/>
        <a:p>
          <a:endParaRPr lang="es-CO"/>
        </a:p>
      </dgm:t>
    </dgm:pt>
    <dgm:pt modelId="{1CCF2432-2400-4313-8D23-1034AE708055}" type="sibTrans" cxnId="{35F528A5-C187-4782-AEED-2CED8FE68A06}">
      <dgm:prSet/>
      <dgm:spPr/>
      <dgm:t>
        <a:bodyPr/>
        <a:lstStyle/>
        <a:p>
          <a:endParaRPr lang="es-CO"/>
        </a:p>
      </dgm:t>
    </dgm:pt>
    <dgm:pt modelId="{3331DF7A-3866-4856-87CC-E51A1496C96C}">
      <dgm:prSet phldrT="[Text]" custT="1"/>
      <dgm:spPr/>
      <dgm:t>
        <a:bodyPr/>
        <a:lstStyle/>
        <a:p>
          <a:r>
            <a:rPr lang="es-CO" sz="2000" dirty="0" smtClean="0"/>
            <a:t>INF</a:t>
          </a:r>
          <a:endParaRPr lang="es-CO" sz="2000" dirty="0"/>
        </a:p>
      </dgm:t>
    </dgm:pt>
    <dgm:pt modelId="{82B062DF-5A3E-48D6-AB76-1364FACB692B}" type="parTrans" cxnId="{0C8FABDE-573B-4614-ACBB-85FDB695B31B}">
      <dgm:prSet/>
      <dgm:spPr/>
      <dgm:t>
        <a:bodyPr/>
        <a:lstStyle/>
        <a:p>
          <a:endParaRPr lang="es-CO"/>
        </a:p>
      </dgm:t>
    </dgm:pt>
    <dgm:pt modelId="{0826AA16-1DD2-4D63-97E9-772828A6301C}" type="sibTrans" cxnId="{0C8FABDE-573B-4614-ACBB-85FDB695B31B}">
      <dgm:prSet/>
      <dgm:spPr/>
      <dgm:t>
        <a:bodyPr/>
        <a:lstStyle/>
        <a:p>
          <a:endParaRPr lang="es-CO"/>
        </a:p>
      </dgm:t>
    </dgm:pt>
    <dgm:pt modelId="{D820A0D8-5116-4AA5-AD2C-D6697BED9F7E}">
      <dgm:prSet phldrT="[Text]" custT="1"/>
      <dgm:spPr/>
      <dgm:t>
        <a:bodyPr/>
        <a:lstStyle/>
        <a:p>
          <a:r>
            <a:rPr lang="es-CO" sz="2000" dirty="0" smtClean="0"/>
            <a:t>SINAP / SIRAP / RUNAP</a:t>
          </a:r>
          <a:endParaRPr lang="es-CO" sz="2000" dirty="0"/>
        </a:p>
      </dgm:t>
    </dgm:pt>
    <dgm:pt modelId="{826D85F2-618B-4A71-8735-5CBF2C61DC88}" type="parTrans" cxnId="{B8F0BEA3-0ECB-4D8F-89FD-E78E2854F0C7}">
      <dgm:prSet/>
      <dgm:spPr/>
      <dgm:t>
        <a:bodyPr/>
        <a:lstStyle/>
        <a:p>
          <a:endParaRPr lang="es-CO"/>
        </a:p>
      </dgm:t>
    </dgm:pt>
    <dgm:pt modelId="{B682A57A-0251-49BD-B101-69CB294062F6}" type="sibTrans" cxnId="{B8F0BEA3-0ECB-4D8F-89FD-E78E2854F0C7}">
      <dgm:prSet/>
      <dgm:spPr/>
      <dgm:t>
        <a:bodyPr/>
        <a:lstStyle/>
        <a:p>
          <a:endParaRPr lang="es-CO"/>
        </a:p>
      </dgm:t>
    </dgm:pt>
    <dgm:pt modelId="{B3712DDC-E2A6-4770-906C-8EAAA3036DD0}">
      <dgm:prSet phldrT="[Text]"/>
      <dgm:spPr/>
      <dgm:t>
        <a:bodyPr/>
        <a:lstStyle/>
        <a:p>
          <a:endParaRPr lang="en-GB"/>
        </a:p>
      </dgm:t>
    </dgm:pt>
    <dgm:pt modelId="{F184EBE3-F15B-49C4-98FF-C79E53BEF9C4}" type="parTrans" cxnId="{5435B72D-B80A-4F33-86D2-390E06DE4E6F}">
      <dgm:prSet/>
      <dgm:spPr/>
      <dgm:t>
        <a:bodyPr/>
        <a:lstStyle/>
        <a:p>
          <a:endParaRPr lang="es-CO"/>
        </a:p>
      </dgm:t>
    </dgm:pt>
    <dgm:pt modelId="{901A1C5B-8FC3-4B23-9D46-640B1049D1F0}" type="sibTrans" cxnId="{5435B72D-B80A-4F33-86D2-390E06DE4E6F}">
      <dgm:prSet/>
      <dgm:spPr/>
      <dgm:t>
        <a:bodyPr/>
        <a:lstStyle/>
        <a:p>
          <a:endParaRPr lang="es-CO"/>
        </a:p>
      </dgm:t>
    </dgm:pt>
    <dgm:pt modelId="{52CEE4DC-615E-42D5-89F7-81D2A936FD6C}">
      <dgm:prSet phldrT="[Text]" custT="1"/>
      <dgm:spPr/>
      <dgm:t>
        <a:bodyPr/>
        <a:lstStyle/>
        <a:p>
          <a:r>
            <a:rPr lang="es-CO" sz="2000" dirty="0" smtClean="0"/>
            <a:t>Otros</a:t>
          </a:r>
          <a:endParaRPr lang="es-CO" sz="2000" dirty="0"/>
        </a:p>
      </dgm:t>
    </dgm:pt>
    <dgm:pt modelId="{30F82BFF-81B2-43E8-A56D-FC75C2948F4F}" type="parTrans" cxnId="{D628D197-318A-4CEE-BCD9-9FB3887A7140}">
      <dgm:prSet/>
      <dgm:spPr/>
      <dgm:t>
        <a:bodyPr/>
        <a:lstStyle/>
        <a:p>
          <a:endParaRPr lang="es-CO"/>
        </a:p>
      </dgm:t>
    </dgm:pt>
    <dgm:pt modelId="{42D67392-F2DD-4F8A-80D4-412A4C55F7FA}" type="sibTrans" cxnId="{D628D197-318A-4CEE-BCD9-9FB3887A7140}">
      <dgm:prSet/>
      <dgm:spPr/>
      <dgm:t>
        <a:bodyPr/>
        <a:lstStyle/>
        <a:p>
          <a:endParaRPr lang="es-CO"/>
        </a:p>
      </dgm:t>
    </dgm:pt>
    <dgm:pt modelId="{968CB813-B271-4104-9C2F-3B0750A2CFC1}" type="pres">
      <dgm:prSet presAssocID="{C49B0B84-14E0-4AAB-9AA2-B51430E452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35109B-760A-4EFB-B5A6-715DA8B14BCF}" type="pres">
      <dgm:prSet presAssocID="{F3718CA1-22D1-47BB-8459-1BD53C7F30A1}" presName="centerShape" presStyleLbl="node0" presStyleIdx="0" presStyleCnt="1" custScaleX="119753" custScaleY="106820"/>
      <dgm:spPr/>
      <dgm:t>
        <a:bodyPr/>
        <a:lstStyle/>
        <a:p>
          <a:endParaRPr lang="es-CO"/>
        </a:p>
      </dgm:t>
    </dgm:pt>
    <dgm:pt modelId="{1E92F40C-E13D-4151-8B59-9CE6A5CD862E}" type="pres">
      <dgm:prSet presAssocID="{0A94457F-38B5-45FA-95E9-BD55AF5500B6}" presName="parTrans" presStyleLbl="sibTrans2D1" presStyleIdx="0" presStyleCnt="6" custFlipVert="1" custFlipHor="1" custScaleX="119433" custScaleY="102370"/>
      <dgm:spPr/>
      <dgm:t>
        <a:bodyPr/>
        <a:lstStyle/>
        <a:p>
          <a:endParaRPr lang="en-GB"/>
        </a:p>
      </dgm:t>
    </dgm:pt>
    <dgm:pt modelId="{FA105FC2-FA40-4554-952A-A21FDDD15E56}" type="pres">
      <dgm:prSet presAssocID="{0A94457F-38B5-45FA-95E9-BD55AF5500B6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F4ECCC13-3811-4F68-8009-8E38AE3BDBE3}" type="pres">
      <dgm:prSet presAssocID="{DC285B31-1125-4167-8548-A11D39E88593}" presName="node" presStyleLbl="node1" presStyleIdx="0" presStyleCnt="6" custScaleX="119753" custScaleY="106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55053D-A5A9-458C-AEE0-814B7D4E33C6}" type="pres">
      <dgm:prSet presAssocID="{BA65E5BF-010D-4B75-9607-C27F469ED0D0}" presName="parTrans" presStyleLbl="sibTrans2D1" presStyleIdx="1" presStyleCnt="6" custFlipVert="1" custFlipHor="1" custScaleX="98233" custScaleY="100379"/>
      <dgm:spPr/>
      <dgm:t>
        <a:bodyPr/>
        <a:lstStyle/>
        <a:p>
          <a:endParaRPr lang="en-GB"/>
        </a:p>
      </dgm:t>
    </dgm:pt>
    <dgm:pt modelId="{16365AF8-24E4-49B5-8D3F-1963C0FD2A6F}" type="pres">
      <dgm:prSet presAssocID="{BA65E5BF-010D-4B75-9607-C27F469ED0D0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7DAC3F45-561D-4CEF-AE20-2DABF40C386E}" type="pres">
      <dgm:prSet presAssocID="{FB9F4067-822B-4733-9AA2-84EC0C7F11B1}" presName="node" presStyleLbl="node1" presStyleIdx="1" presStyleCnt="6" custScaleX="119753" custScaleY="106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778EA6-BAC3-46A3-A0BB-3533C2C72F56}" type="pres">
      <dgm:prSet presAssocID="{82B062DF-5A3E-48D6-AB76-1364FACB692B}" presName="parTrans" presStyleLbl="sibTrans2D1" presStyleIdx="2" presStyleCnt="6" custAng="10386833" custFlipHor="0" custScaleX="120565" custScaleY="120540"/>
      <dgm:spPr/>
      <dgm:t>
        <a:bodyPr/>
        <a:lstStyle/>
        <a:p>
          <a:endParaRPr lang="en-GB"/>
        </a:p>
      </dgm:t>
    </dgm:pt>
    <dgm:pt modelId="{6E42DA85-8FD8-4FE1-B610-F0E0EF15FA92}" type="pres">
      <dgm:prSet presAssocID="{82B062DF-5A3E-48D6-AB76-1364FACB692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9C7CDE7-44E7-434E-B9A4-AD3B6BCB89F5}" type="pres">
      <dgm:prSet presAssocID="{3331DF7A-3866-4856-87CC-E51A1496C96C}" presName="node" presStyleLbl="node1" presStyleIdx="2" presStyleCnt="6" custScaleX="119753" custScaleY="106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9D48D1-EC58-44B3-BFC4-9D63ABDF50D6}" type="pres">
      <dgm:prSet presAssocID="{5792CE8B-5AC0-4782-A250-F0A272FC967D}" presName="parTrans" presStyleLbl="sibTrans2D1" presStyleIdx="3" presStyleCnt="6" custFlipVert="1" custFlipHor="0" custScaleX="92922" custScaleY="110108"/>
      <dgm:spPr/>
      <dgm:t>
        <a:bodyPr/>
        <a:lstStyle/>
        <a:p>
          <a:endParaRPr lang="en-GB"/>
        </a:p>
      </dgm:t>
    </dgm:pt>
    <dgm:pt modelId="{A7FF2077-E281-4B84-B335-D9F3E3CDF7B8}" type="pres">
      <dgm:prSet presAssocID="{5792CE8B-5AC0-4782-A250-F0A272FC967D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B3523F93-45E6-482D-85A4-264097431B0B}" type="pres">
      <dgm:prSet presAssocID="{78D9E10A-D6C2-4B1A-8CA6-8F792304AD4D}" presName="node" presStyleLbl="node1" presStyleIdx="3" presStyleCnt="6" custScaleX="119753" custScaleY="106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58864-8F41-40A0-973F-741675BD5AE4}" type="pres">
      <dgm:prSet presAssocID="{826D85F2-618B-4A71-8735-5CBF2C61DC88}" presName="parTrans" presStyleLbl="sibTrans2D1" presStyleIdx="4" presStyleCnt="6" custAng="3963782" custFlipHor="1" custScaleX="128915" custScaleY="96215"/>
      <dgm:spPr/>
      <dgm:t>
        <a:bodyPr/>
        <a:lstStyle/>
        <a:p>
          <a:endParaRPr lang="en-GB"/>
        </a:p>
      </dgm:t>
    </dgm:pt>
    <dgm:pt modelId="{09532CE6-8A2B-4B52-8079-6A6FFB26154F}" type="pres">
      <dgm:prSet presAssocID="{826D85F2-618B-4A71-8735-5CBF2C61DC88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D07256C6-4EA2-4553-9631-1F479A266C1C}" type="pres">
      <dgm:prSet presAssocID="{D820A0D8-5116-4AA5-AD2C-D6697BED9F7E}" presName="node" presStyleLbl="node1" presStyleIdx="4" presStyleCnt="6" custScaleX="119753" custScaleY="106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3828C-4B2B-4F1E-9011-F4C2805EB9A5}" type="pres">
      <dgm:prSet presAssocID="{30F82BFF-81B2-43E8-A56D-FC75C2948F4F}" presName="parTrans" presStyleLbl="sibTrans2D1" presStyleIdx="5" presStyleCnt="6" custAng="18070429" custFlipHor="1" custScaleX="148116" custScaleY="94992"/>
      <dgm:spPr/>
      <dgm:t>
        <a:bodyPr/>
        <a:lstStyle/>
        <a:p>
          <a:endParaRPr lang="en-GB"/>
        </a:p>
      </dgm:t>
    </dgm:pt>
    <dgm:pt modelId="{4359BBE5-EC07-4E8D-8099-B0704CC43BBF}" type="pres">
      <dgm:prSet presAssocID="{30F82BFF-81B2-43E8-A56D-FC75C2948F4F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F8D631FB-967C-45D7-BE43-4C30CCF13CC3}" type="pres">
      <dgm:prSet presAssocID="{52CEE4DC-615E-42D5-89F7-81D2A936FD6C}" presName="node" presStyleLbl="node1" presStyleIdx="5" presStyleCnt="6" custScaleX="119753" custScaleY="106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FCB5EE-B99D-4F06-8FFD-183E42175747}" type="presOf" srcId="{52CEE4DC-615E-42D5-89F7-81D2A936FD6C}" destId="{F8D631FB-967C-45D7-BE43-4C30CCF13CC3}" srcOrd="0" destOrd="0" presId="urn:microsoft.com/office/officeart/2005/8/layout/radial5"/>
    <dgm:cxn modelId="{B8F0BEA3-0ECB-4D8F-89FD-E78E2854F0C7}" srcId="{F3718CA1-22D1-47BB-8459-1BD53C7F30A1}" destId="{D820A0D8-5116-4AA5-AD2C-D6697BED9F7E}" srcOrd="4" destOrd="0" parTransId="{826D85F2-618B-4A71-8735-5CBF2C61DC88}" sibTransId="{B682A57A-0251-49BD-B101-69CB294062F6}"/>
    <dgm:cxn modelId="{0E65A988-6AFE-4856-B0C7-5512868ECBEA}" type="presOf" srcId="{FB9F4067-822B-4733-9AA2-84EC0C7F11B1}" destId="{7DAC3F45-561D-4CEF-AE20-2DABF40C386E}" srcOrd="0" destOrd="0" presId="urn:microsoft.com/office/officeart/2005/8/layout/radial5"/>
    <dgm:cxn modelId="{059F6554-0430-47E2-8BE3-2AE3BFE61477}" srcId="{F3718CA1-22D1-47BB-8459-1BD53C7F30A1}" destId="{78D9E10A-D6C2-4B1A-8CA6-8F792304AD4D}" srcOrd="3" destOrd="0" parTransId="{5792CE8B-5AC0-4782-A250-F0A272FC967D}" sibTransId="{D40268B7-2F84-4CD2-8539-E5B63A9E6129}"/>
    <dgm:cxn modelId="{CD5E9C4C-C984-45DB-821E-3E8C5E62EBEC}" srcId="{C49B0B84-14E0-4AAB-9AA2-B51430E4521A}" destId="{F3718CA1-22D1-47BB-8459-1BD53C7F30A1}" srcOrd="0" destOrd="0" parTransId="{97EF778F-6853-4532-9B91-ADF8ED211464}" sibTransId="{87A57C58-4BE2-4923-902E-E110745B64D3}"/>
    <dgm:cxn modelId="{5EBC713C-F3FE-4205-B421-BF2937B9E465}" type="presOf" srcId="{30F82BFF-81B2-43E8-A56D-FC75C2948F4F}" destId="{9553828C-4B2B-4F1E-9011-F4C2805EB9A5}" srcOrd="0" destOrd="0" presId="urn:microsoft.com/office/officeart/2005/8/layout/radial5"/>
    <dgm:cxn modelId="{4519174A-9254-4801-85D3-7A81733D246F}" type="presOf" srcId="{3331DF7A-3866-4856-87CC-E51A1496C96C}" destId="{B9C7CDE7-44E7-434E-B9A4-AD3B6BCB89F5}" srcOrd="0" destOrd="0" presId="urn:microsoft.com/office/officeart/2005/8/layout/radial5"/>
    <dgm:cxn modelId="{0EDF32BB-CF5C-4E9C-880E-689550BC40BD}" type="presOf" srcId="{82B062DF-5A3E-48D6-AB76-1364FACB692B}" destId="{3E778EA6-BAC3-46A3-A0BB-3533C2C72F56}" srcOrd="0" destOrd="0" presId="urn:microsoft.com/office/officeart/2005/8/layout/radial5"/>
    <dgm:cxn modelId="{67B34350-CD44-48D7-9101-624BE9F747BF}" type="presOf" srcId="{0A94457F-38B5-45FA-95E9-BD55AF5500B6}" destId="{FA105FC2-FA40-4554-952A-A21FDDD15E56}" srcOrd="1" destOrd="0" presId="urn:microsoft.com/office/officeart/2005/8/layout/radial5"/>
    <dgm:cxn modelId="{0C8FABDE-573B-4614-ACBB-85FDB695B31B}" srcId="{F3718CA1-22D1-47BB-8459-1BD53C7F30A1}" destId="{3331DF7A-3866-4856-87CC-E51A1496C96C}" srcOrd="2" destOrd="0" parTransId="{82B062DF-5A3E-48D6-AB76-1364FACB692B}" sibTransId="{0826AA16-1DD2-4D63-97E9-772828A6301C}"/>
    <dgm:cxn modelId="{063ECE64-CFF3-4436-9BFA-4B217A5182DE}" type="presOf" srcId="{D820A0D8-5116-4AA5-AD2C-D6697BED9F7E}" destId="{D07256C6-4EA2-4553-9631-1F479A266C1C}" srcOrd="0" destOrd="0" presId="urn:microsoft.com/office/officeart/2005/8/layout/radial5"/>
    <dgm:cxn modelId="{58E32AF3-6BEE-45DB-8C39-B99E33C3DA81}" type="presOf" srcId="{82B062DF-5A3E-48D6-AB76-1364FACB692B}" destId="{6E42DA85-8FD8-4FE1-B610-F0E0EF15FA92}" srcOrd="1" destOrd="0" presId="urn:microsoft.com/office/officeart/2005/8/layout/radial5"/>
    <dgm:cxn modelId="{53DB6993-C59F-4BA3-A78B-5CB496A24B09}" type="presOf" srcId="{C49B0B84-14E0-4AAB-9AA2-B51430E4521A}" destId="{968CB813-B271-4104-9C2F-3B0750A2CFC1}" srcOrd="0" destOrd="0" presId="urn:microsoft.com/office/officeart/2005/8/layout/radial5"/>
    <dgm:cxn modelId="{735392AA-A8E2-4695-9B34-D8C49A66AFC0}" type="presOf" srcId="{30F82BFF-81B2-43E8-A56D-FC75C2948F4F}" destId="{4359BBE5-EC07-4E8D-8099-B0704CC43BBF}" srcOrd="1" destOrd="0" presId="urn:microsoft.com/office/officeart/2005/8/layout/radial5"/>
    <dgm:cxn modelId="{213BDB3A-73DC-49CF-ABD8-62A7D1F678C5}" srcId="{F3718CA1-22D1-47BB-8459-1BD53C7F30A1}" destId="{DC285B31-1125-4167-8548-A11D39E88593}" srcOrd="0" destOrd="0" parTransId="{0A94457F-38B5-45FA-95E9-BD55AF5500B6}" sibTransId="{666DD1D0-8945-4C08-9F24-534EFA836067}"/>
    <dgm:cxn modelId="{F3A3A408-1B71-4CCA-B83B-02C16A7AE8E2}" type="presOf" srcId="{78D9E10A-D6C2-4B1A-8CA6-8F792304AD4D}" destId="{B3523F93-45E6-482D-85A4-264097431B0B}" srcOrd="0" destOrd="0" presId="urn:microsoft.com/office/officeart/2005/8/layout/radial5"/>
    <dgm:cxn modelId="{47BFA8A2-8EDB-48D7-9A3E-3CC75429C266}" type="presOf" srcId="{BA65E5BF-010D-4B75-9607-C27F469ED0D0}" destId="{16365AF8-24E4-49B5-8D3F-1963C0FD2A6F}" srcOrd="1" destOrd="0" presId="urn:microsoft.com/office/officeart/2005/8/layout/radial5"/>
    <dgm:cxn modelId="{C902974C-399B-4693-92EC-D2DD3E426863}" type="presOf" srcId="{F3718CA1-22D1-47BB-8459-1BD53C7F30A1}" destId="{1635109B-760A-4EFB-B5A6-715DA8B14BCF}" srcOrd="0" destOrd="0" presId="urn:microsoft.com/office/officeart/2005/8/layout/radial5"/>
    <dgm:cxn modelId="{16D54961-EBF8-4BA7-B949-B8F08F0C6D88}" type="presOf" srcId="{5792CE8B-5AC0-4782-A250-F0A272FC967D}" destId="{A7FF2077-E281-4B84-B335-D9F3E3CDF7B8}" srcOrd="1" destOrd="0" presId="urn:microsoft.com/office/officeart/2005/8/layout/radial5"/>
    <dgm:cxn modelId="{D628D197-318A-4CEE-BCD9-9FB3887A7140}" srcId="{F3718CA1-22D1-47BB-8459-1BD53C7F30A1}" destId="{52CEE4DC-615E-42D5-89F7-81D2A936FD6C}" srcOrd="5" destOrd="0" parTransId="{30F82BFF-81B2-43E8-A56D-FC75C2948F4F}" sibTransId="{42D67392-F2DD-4F8A-80D4-412A4C55F7FA}"/>
    <dgm:cxn modelId="{CACA179B-3D54-4AAA-BF7A-5199A6592B07}" type="presOf" srcId="{0A94457F-38B5-45FA-95E9-BD55AF5500B6}" destId="{1E92F40C-E13D-4151-8B59-9CE6A5CD862E}" srcOrd="0" destOrd="0" presId="urn:microsoft.com/office/officeart/2005/8/layout/radial5"/>
    <dgm:cxn modelId="{35D1545B-D85D-4F91-BA54-8A810C25E1AC}" type="presOf" srcId="{BA65E5BF-010D-4B75-9607-C27F469ED0D0}" destId="{6455053D-A5A9-458C-AEE0-814B7D4E33C6}" srcOrd="0" destOrd="0" presId="urn:microsoft.com/office/officeart/2005/8/layout/radial5"/>
    <dgm:cxn modelId="{5435B72D-B80A-4F33-86D2-390E06DE4E6F}" srcId="{C49B0B84-14E0-4AAB-9AA2-B51430E4521A}" destId="{B3712DDC-E2A6-4770-906C-8EAAA3036DD0}" srcOrd="1" destOrd="0" parTransId="{F184EBE3-F15B-49C4-98FF-C79E53BEF9C4}" sibTransId="{901A1C5B-8FC3-4B23-9D46-640B1049D1F0}"/>
    <dgm:cxn modelId="{077B0C36-6432-4FD8-99BF-1B3A96F15C90}" type="presOf" srcId="{DC285B31-1125-4167-8548-A11D39E88593}" destId="{F4ECCC13-3811-4F68-8009-8E38AE3BDBE3}" srcOrd="0" destOrd="0" presId="urn:microsoft.com/office/officeart/2005/8/layout/radial5"/>
    <dgm:cxn modelId="{65A77875-E61E-4BD1-8FA8-1581441753CB}" type="presOf" srcId="{5792CE8B-5AC0-4782-A250-F0A272FC967D}" destId="{699D48D1-EC58-44B3-BFC4-9D63ABDF50D6}" srcOrd="0" destOrd="0" presId="urn:microsoft.com/office/officeart/2005/8/layout/radial5"/>
    <dgm:cxn modelId="{BD9D9337-B3C5-4CC0-94E6-0DF2F62F168B}" type="presOf" srcId="{826D85F2-618B-4A71-8735-5CBF2C61DC88}" destId="{D4858864-8F41-40A0-973F-741675BD5AE4}" srcOrd="0" destOrd="0" presId="urn:microsoft.com/office/officeart/2005/8/layout/radial5"/>
    <dgm:cxn modelId="{35F528A5-C187-4782-AEED-2CED8FE68A06}" srcId="{F3718CA1-22D1-47BB-8459-1BD53C7F30A1}" destId="{FB9F4067-822B-4733-9AA2-84EC0C7F11B1}" srcOrd="1" destOrd="0" parTransId="{BA65E5BF-010D-4B75-9607-C27F469ED0D0}" sibTransId="{1CCF2432-2400-4313-8D23-1034AE708055}"/>
    <dgm:cxn modelId="{A2E3639A-AF95-4FAA-BB75-FACF4FF7A80F}" type="presOf" srcId="{826D85F2-618B-4A71-8735-5CBF2C61DC88}" destId="{09532CE6-8A2B-4B52-8079-6A6FFB26154F}" srcOrd="1" destOrd="0" presId="urn:microsoft.com/office/officeart/2005/8/layout/radial5"/>
    <dgm:cxn modelId="{5F98C322-604E-4B80-BE22-F2C41435E169}" type="presParOf" srcId="{968CB813-B271-4104-9C2F-3B0750A2CFC1}" destId="{1635109B-760A-4EFB-B5A6-715DA8B14BCF}" srcOrd="0" destOrd="0" presId="urn:microsoft.com/office/officeart/2005/8/layout/radial5"/>
    <dgm:cxn modelId="{A401E7A3-B289-4D50-A58C-9E122FF3305D}" type="presParOf" srcId="{968CB813-B271-4104-9C2F-3B0750A2CFC1}" destId="{1E92F40C-E13D-4151-8B59-9CE6A5CD862E}" srcOrd="1" destOrd="0" presId="urn:microsoft.com/office/officeart/2005/8/layout/radial5"/>
    <dgm:cxn modelId="{9A7129D7-E6C4-42A9-B825-34209AA0CF1E}" type="presParOf" srcId="{1E92F40C-E13D-4151-8B59-9CE6A5CD862E}" destId="{FA105FC2-FA40-4554-952A-A21FDDD15E56}" srcOrd="0" destOrd="0" presId="urn:microsoft.com/office/officeart/2005/8/layout/radial5"/>
    <dgm:cxn modelId="{B7CD9B4B-8CF9-4398-B2B9-05FBA449292F}" type="presParOf" srcId="{968CB813-B271-4104-9C2F-3B0750A2CFC1}" destId="{F4ECCC13-3811-4F68-8009-8E38AE3BDBE3}" srcOrd="2" destOrd="0" presId="urn:microsoft.com/office/officeart/2005/8/layout/radial5"/>
    <dgm:cxn modelId="{47205C4E-C7BE-4BDE-BE57-FD9DB7CE885A}" type="presParOf" srcId="{968CB813-B271-4104-9C2F-3B0750A2CFC1}" destId="{6455053D-A5A9-458C-AEE0-814B7D4E33C6}" srcOrd="3" destOrd="0" presId="urn:microsoft.com/office/officeart/2005/8/layout/radial5"/>
    <dgm:cxn modelId="{9060ACCE-A3C4-4E03-B25D-0544DBEBDBF6}" type="presParOf" srcId="{6455053D-A5A9-458C-AEE0-814B7D4E33C6}" destId="{16365AF8-24E4-49B5-8D3F-1963C0FD2A6F}" srcOrd="0" destOrd="0" presId="urn:microsoft.com/office/officeart/2005/8/layout/radial5"/>
    <dgm:cxn modelId="{B83BADAD-37B4-4422-98F7-086BA2D1DE4A}" type="presParOf" srcId="{968CB813-B271-4104-9C2F-3B0750A2CFC1}" destId="{7DAC3F45-561D-4CEF-AE20-2DABF40C386E}" srcOrd="4" destOrd="0" presId="urn:microsoft.com/office/officeart/2005/8/layout/radial5"/>
    <dgm:cxn modelId="{EE89383C-A15F-4CBA-939F-FEF3C96DEB7D}" type="presParOf" srcId="{968CB813-B271-4104-9C2F-3B0750A2CFC1}" destId="{3E778EA6-BAC3-46A3-A0BB-3533C2C72F56}" srcOrd="5" destOrd="0" presId="urn:microsoft.com/office/officeart/2005/8/layout/radial5"/>
    <dgm:cxn modelId="{AC296F67-F226-451F-8C95-C8BC07AF38E9}" type="presParOf" srcId="{3E778EA6-BAC3-46A3-A0BB-3533C2C72F56}" destId="{6E42DA85-8FD8-4FE1-B610-F0E0EF15FA92}" srcOrd="0" destOrd="0" presId="urn:microsoft.com/office/officeart/2005/8/layout/radial5"/>
    <dgm:cxn modelId="{E52310AE-946C-4DF1-8B6D-B5F03DE6FA5A}" type="presParOf" srcId="{968CB813-B271-4104-9C2F-3B0750A2CFC1}" destId="{B9C7CDE7-44E7-434E-B9A4-AD3B6BCB89F5}" srcOrd="6" destOrd="0" presId="urn:microsoft.com/office/officeart/2005/8/layout/radial5"/>
    <dgm:cxn modelId="{705EF1AF-EE81-4E27-AC1B-9D460F9A2E63}" type="presParOf" srcId="{968CB813-B271-4104-9C2F-3B0750A2CFC1}" destId="{699D48D1-EC58-44B3-BFC4-9D63ABDF50D6}" srcOrd="7" destOrd="0" presId="urn:microsoft.com/office/officeart/2005/8/layout/radial5"/>
    <dgm:cxn modelId="{0CA89712-DC05-4DB2-BE01-2F325F390AD0}" type="presParOf" srcId="{699D48D1-EC58-44B3-BFC4-9D63ABDF50D6}" destId="{A7FF2077-E281-4B84-B335-D9F3E3CDF7B8}" srcOrd="0" destOrd="0" presId="urn:microsoft.com/office/officeart/2005/8/layout/radial5"/>
    <dgm:cxn modelId="{9B324775-6285-4D9A-88E6-BE285C7AA4FE}" type="presParOf" srcId="{968CB813-B271-4104-9C2F-3B0750A2CFC1}" destId="{B3523F93-45E6-482D-85A4-264097431B0B}" srcOrd="8" destOrd="0" presId="urn:microsoft.com/office/officeart/2005/8/layout/radial5"/>
    <dgm:cxn modelId="{C69DD740-91FB-4F7C-81CD-3DC001E5B3ED}" type="presParOf" srcId="{968CB813-B271-4104-9C2F-3B0750A2CFC1}" destId="{D4858864-8F41-40A0-973F-741675BD5AE4}" srcOrd="9" destOrd="0" presId="urn:microsoft.com/office/officeart/2005/8/layout/radial5"/>
    <dgm:cxn modelId="{3A6EC6CF-E234-4C8D-9A09-B0FE5DBE05C7}" type="presParOf" srcId="{D4858864-8F41-40A0-973F-741675BD5AE4}" destId="{09532CE6-8A2B-4B52-8079-6A6FFB26154F}" srcOrd="0" destOrd="0" presId="urn:microsoft.com/office/officeart/2005/8/layout/radial5"/>
    <dgm:cxn modelId="{B0162F2F-3985-40F4-A7A0-B84717F42272}" type="presParOf" srcId="{968CB813-B271-4104-9C2F-3B0750A2CFC1}" destId="{D07256C6-4EA2-4553-9631-1F479A266C1C}" srcOrd="10" destOrd="0" presId="urn:microsoft.com/office/officeart/2005/8/layout/radial5"/>
    <dgm:cxn modelId="{878B93EE-D74F-44EE-BF77-38924170857A}" type="presParOf" srcId="{968CB813-B271-4104-9C2F-3B0750A2CFC1}" destId="{9553828C-4B2B-4F1E-9011-F4C2805EB9A5}" srcOrd="11" destOrd="0" presId="urn:microsoft.com/office/officeart/2005/8/layout/radial5"/>
    <dgm:cxn modelId="{C1C1B78D-35B1-4BC3-9F23-25A79CA127FF}" type="presParOf" srcId="{9553828C-4B2B-4F1E-9011-F4C2805EB9A5}" destId="{4359BBE5-EC07-4E8D-8099-B0704CC43BBF}" srcOrd="0" destOrd="0" presId="urn:microsoft.com/office/officeart/2005/8/layout/radial5"/>
    <dgm:cxn modelId="{115D4ACF-072E-45A0-894E-85ED750E9888}" type="presParOf" srcId="{968CB813-B271-4104-9C2F-3B0750A2CFC1}" destId="{F8D631FB-967C-45D7-BE43-4C30CCF13CC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82F37C-2A2A-489D-BA71-97532DD7AC3D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20494981-840D-45FD-880A-7F74A43D2D9A}">
      <dgm:prSet phldrT="[Text]" custT="1"/>
      <dgm:spPr/>
      <dgm:t>
        <a:bodyPr/>
        <a:lstStyle/>
        <a:p>
          <a:r>
            <a:rPr lang="en-GB" sz="1800" b="0" dirty="0" err="1" smtClean="0"/>
            <a:t>Desarrollo</a:t>
          </a:r>
          <a:r>
            <a:rPr lang="en-GB" sz="1800" b="0" dirty="0" smtClean="0"/>
            <a:t> de un plan de </a:t>
          </a:r>
          <a:r>
            <a:rPr lang="en-GB" sz="1800" b="0" dirty="0" err="1" smtClean="0"/>
            <a:t>trabajo</a:t>
          </a:r>
          <a:r>
            <a:rPr lang="en-GB" sz="1800" b="0" dirty="0" smtClean="0"/>
            <a:t> con el MADS, IDEAM y </a:t>
          </a:r>
          <a:r>
            <a:rPr lang="en-GB" sz="1800" b="0" dirty="0" err="1" smtClean="0"/>
            <a:t>Programa</a:t>
          </a:r>
          <a:r>
            <a:rPr lang="en-GB" sz="1800" b="0" dirty="0" smtClean="0"/>
            <a:t> ONU-REDD</a:t>
          </a:r>
          <a:endParaRPr lang="en-GB" sz="1800" b="0" dirty="0"/>
        </a:p>
      </dgm:t>
    </dgm:pt>
    <dgm:pt modelId="{AB081EF6-1B79-4BF8-92FE-CB22C8D26C3E}" type="parTrans" cxnId="{43CC7EA7-986F-423A-8689-D3172FB1DAD0}">
      <dgm:prSet/>
      <dgm:spPr/>
      <dgm:t>
        <a:bodyPr/>
        <a:lstStyle/>
        <a:p>
          <a:endParaRPr lang="en-GB" sz="4400" b="0"/>
        </a:p>
      </dgm:t>
    </dgm:pt>
    <dgm:pt modelId="{461D910B-565D-481B-9707-13854207B7D5}" type="sibTrans" cxnId="{43CC7EA7-986F-423A-8689-D3172FB1DAD0}">
      <dgm:prSet/>
      <dgm:spPr/>
      <dgm:t>
        <a:bodyPr/>
        <a:lstStyle/>
        <a:p>
          <a:endParaRPr lang="en-GB" sz="4400" b="0"/>
        </a:p>
      </dgm:t>
    </dgm:pt>
    <dgm:pt modelId="{4686930E-5425-4581-A285-0F8F71E905EE}">
      <dgm:prSet phldrT="[Text]" custT="1"/>
      <dgm:spPr/>
      <dgm:t>
        <a:bodyPr/>
        <a:lstStyle/>
        <a:p>
          <a:r>
            <a:rPr lang="en-GB" sz="1800" b="0" dirty="0" smtClean="0"/>
            <a:t>Coordinación con </a:t>
          </a:r>
          <a:r>
            <a:rPr lang="en-GB" sz="1800" b="0" dirty="0" err="1" smtClean="0"/>
            <a:t>contrapartes</a:t>
          </a:r>
          <a:r>
            <a:rPr lang="en-GB" sz="1800" b="0" dirty="0" smtClean="0"/>
            <a:t> </a:t>
          </a:r>
          <a:r>
            <a:rPr lang="en-GB" sz="1800" b="0" dirty="0" err="1" smtClean="0"/>
            <a:t>nacionales</a:t>
          </a:r>
          <a:r>
            <a:rPr lang="en-GB" sz="1800" b="0" dirty="0" smtClean="0"/>
            <a:t> </a:t>
          </a:r>
          <a:r>
            <a:rPr lang="en-GB" sz="1800" b="0" dirty="0" err="1" smtClean="0"/>
            <a:t>sobre</a:t>
          </a:r>
          <a:r>
            <a:rPr lang="en-GB" sz="1800" b="0" dirty="0" smtClean="0"/>
            <a:t> el </a:t>
          </a:r>
          <a:r>
            <a:rPr lang="en-GB" sz="1800" b="0" dirty="0" err="1" smtClean="0"/>
            <a:t>rol</a:t>
          </a:r>
          <a:r>
            <a:rPr lang="en-GB" sz="1800" b="0" dirty="0" smtClean="0"/>
            <a:t> del </a:t>
          </a:r>
          <a:r>
            <a:rPr lang="en-GB" sz="1800" b="0" dirty="0" err="1" smtClean="0"/>
            <a:t>trabajo</a:t>
          </a:r>
          <a:r>
            <a:rPr lang="en-GB" sz="1800" b="0" dirty="0" smtClean="0"/>
            <a:t> </a:t>
          </a:r>
          <a:r>
            <a:rPr lang="en-GB" sz="1800" b="0" dirty="0" err="1" smtClean="0"/>
            <a:t>en</a:t>
          </a:r>
          <a:r>
            <a:rPr lang="en-GB" sz="1800" b="0" dirty="0" smtClean="0"/>
            <a:t> el </a:t>
          </a:r>
          <a:r>
            <a:rPr lang="en-GB" sz="1800" b="0" dirty="0" err="1" smtClean="0"/>
            <a:t>contexto</a:t>
          </a:r>
          <a:r>
            <a:rPr lang="en-GB" sz="1800" b="0" dirty="0" smtClean="0"/>
            <a:t> del actual </a:t>
          </a:r>
          <a:r>
            <a:rPr lang="en-GB" sz="1800" b="0" dirty="0" err="1" smtClean="0"/>
            <a:t>proceso</a:t>
          </a:r>
          <a:r>
            <a:rPr lang="en-GB" sz="1800" b="0" dirty="0" smtClean="0"/>
            <a:t> de </a:t>
          </a:r>
          <a:r>
            <a:rPr lang="en-GB" sz="1800" b="0" dirty="0" err="1" smtClean="0"/>
            <a:t>paz</a:t>
          </a:r>
          <a:endParaRPr lang="en-GB" sz="1800" b="0" dirty="0"/>
        </a:p>
      </dgm:t>
    </dgm:pt>
    <dgm:pt modelId="{A52AC844-DEA7-4F20-BA43-CD01EACCA23D}" type="parTrans" cxnId="{CFDC9CB7-0D5B-4D53-BEE8-8980DD224018}">
      <dgm:prSet/>
      <dgm:spPr/>
      <dgm:t>
        <a:bodyPr/>
        <a:lstStyle/>
        <a:p>
          <a:endParaRPr lang="en-GB" sz="4400" b="0"/>
        </a:p>
      </dgm:t>
    </dgm:pt>
    <dgm:pt modelId="{803BF2C0-9BA5-4124-9F73-1745289BA152}" type="sibTrans" cxnId="{CFDC9CB7-0D5B-4D53-BEE8-8980DD224018}">
      <dgm:prSet/>
      <dgm:spPr/>
      <dgm:t>
        <a:bodyPr/>
        <a:lstStyle/>
        <a:p>
          <a:endParaRPr lang="en-GB" sz="4400" b="0"/>
        </a:p>
      </dgm:t>
    </dgm:pt>
    <dgm:pt modelId="{C67B3AC3-E60E-411A-887B-CA467295B3BD}">
      <dgm:prSet phldrT="[Text]" custT="1"/>
      <dgm:spPr/>
      <dgm:t>
        <a:bodyPr/>
        <a:lstStyle/>
        <a:p>
          <a:r>
            <a:rPr lang="en-GB" sz="1800" b="0" dirty="0" err="1" smtClean="0"/>
            <a:t>Estrecha</a:t>
          </a:r>
          <a:r>
            <a:rPr lang="en-GB" sz="1800" b="0" dirty="0" smtClean="0"/>
            <a:t> </a:t>
          </a:r>
          <a:r>
            <a:rPr lang="en-GB" sz="1800" b="0" dirty="0" err="1" smtClean="0"/>
            <a:t>coordinación</a:t>
          </a:r>
          <a:r>
            <a:rPr lang="en-GB" sz="1800" b="0" dirty="0" smtClean="0"/>
            <a:t> con </a:t>
          </a:r>
          <a:r>
            <a:rPr lang="en-GB" sz="1800" b="0" dirty="0" err="1" smtClean="0"/>
            <a:t>consultores</a:t>
          </a:r>
          <a:r>
            <a:rPr lang="en-GB" sz="1800" b="0" dirty="0" smtClean="0"/>
            <a:t> de </a:t>
          </a:r>
          <a:r>
            <a:rPr lang="en-GB" sz="1800" b="0" dirty="0" err="1" smtClean="0"/>
            <a:t>beneficios</a:t>
          </a:r>
          <a:r>
            <a:rPr lang="en-GB" sz="1800" b="0" dirty="0" smtClean="0"/>
            <a:t> multiples y </a:t>
          </a:r>
          <a:r>
            <a:rPr lang="en-GB" sz="1800" b="0" dirty="0" err="1" smtClean="0"/>
            <a:t>salvaguardas</a:t>
          </a:r>
          <a:r>
            <a:rPr lang="en-GB" sz="1800" b="0" dirty="0" smtClean="0"/>
            <a:t> y </a:t>
          </a:r>
          <a:r>
            <a:rPr lang="en-GB" sz="1800" b="0" dirty="0" err="1" smtClean="0"/>
            <a:t>otros</a:t>
          </a:r>
          <a:r>
            <a:rPr lang="en-GB" sz="1800" b="0" dirty="0" smtClean="0"/>
            <a:t> </a:t>
          </a:r>
          <a:r>
            <a:rPr lang="en-GB" sz="1800" b="0" dirty="0" err="1" smtClean="0"/>
            <a:t>contrapartes</a:t>
          </a:r>
          <a:r>
            <a:rPr lang="en-GB" sz="1800" b="0" dirty="0" smtClean="0"/>
            <a:t> </a:t>
          </a:r>
          <a:r>
            <a:rPr lang="en-GB" sz="1800" b="0" dirty="0" err="1" smtClean="0"/>
            <a:t>técnicas</a:t>
          </a:r>
          <a:r>
            <a:rPr lang="en-GB" sz="1800" b="0" dirty="0" smtClean="0"/>
            <a:t>  y </a:t>
          </a:r>
          <a:r>
            <a:rPr lang="en-GB" sz="1800" b="0" dirty="0" err="1" smtClean="0"/>
            <a:t>visitas</a:t>
          </a:r>
          <a:r>
            <a:rPr lang="en-GB" sz="1800" b="0" dirty="0" smtClean="0"/>
            <a:t> al </a:t>
          </a:r>
          <a:r>
            <a:rPr lang="en-GB" sz="1800" b="0" dirty="0" err="1" smtClean="0"/>
            <a:t>país</a:t>
          </a:r>
          <a:r>
            <a:rPr lang="en-GB" sz="1800" b="0" dirty="0" smtClean="0"/>
            <a:t> para </a:t>
          </a:r>
          <a:r>
            <a:rPr lang="en-GB" sz="1800" b="0" dirty="0" err="1" smtClean="0"/>
            <a:t>trabajar</a:t>
          </a:r>
          <a:r>
            <a:rPr lang="en-GB" sz="1800" b="0" dirty="0" smtClean="0"/>
            <a:t> con </a:t>
          </a:r>
          <a:r>
            <a:rPr lang="en-GB" sz="1800" b="0" dirty="0" err="1" smtClean="0"/>
            <a:t>equipos</a:t>
          </a:r>
          <a:r>
            <a:rPr lang="en-GB" sz="1800" b="0" dirty="0" smtClean="0"/>
            <a:t> </a:t>
          </a:r>
          <a:r>
            <a:rPr lang="en-GB" sz="1800" b="0" dirty="0" err="1" smtClean="0"/>
            <a:t>nacionales</a:t>
          </a:r>
          <a:endParaRPr lang="en-GB" sz="1800" b="0" dirty="0"/>
        </a:p>
      </dgm:t>
    </dgm:pt>
    <dgm:pt modelId="{598DA25A-0E4A-4D78-85B8-E2013DBD7A8D}" type="sibTrans" cxnId="{4A0B3875-19F2-4834-A85F-8EC48AC39DC8}">
      <dgm:prSet/>
      <dgm:spPr/>
      <dgm:t>
        <a:bodyPr/>
        <a:lstStyle/>
        <a:p>
          <a:endParaRPr lang="en-GB" sz="4400" b="0"/>
        </a:p>
      </dgm:t>
    </dgm:pt>
    <dgm:pt modelId="{9211C634-4BFB-4E56-9140-34E9720A8F00}" type="parTrans" cxnId="{4A0B3875-19F2-4834-A85F-8EC48AC39DC8}">
      <dgm:prSet/>
      <dgm:spPr/>
      <dgm:t>
        <a:bodyPr/>
        <a:lstStyle/>
        <a:p>
          <a:endParaRPr lang="en-GB" sz="4400" b="0"/>
        </a:p>
      </dgm:t>
    </dgm:pt>
    <dgm:pt modelId="{D184A98C-8D22-4D1D-9C12-58693CF014F1}" type="pres">
      <dgm:prSet presAssocID="{DC82F37C-2A2A-489D-BA71-97532DD7AC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92B418-E7D4-4D92-ABA4-FDEDB5CB11FF}" type="pres">
      <dgm:prSet presAssocID="{20494981-840D-45FD-880A-7F74A43D2D9A}" presName="gear1" presStyleLbl="node1" presStyleIdx="0" presStyleCnt="3" custScaleX="133087" custScaleY="130966" custLinFactNeighborX="30065" custLinFactNeighborY="-135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486C9F-C231-4172-A43A-C92970F491A2}" type="pres">
      <dgm:prSet presAssocID="{20494981-840D-45FD-880A-7F74A43D2D9A}" presName="gear1srcNode" presStyleLbl="node1" presStyleIdx="0" presStyleCnt="3"/>
      <dgm:spPr/>
      <dgm:t>
        <a:bodyPr/>
        <a:lstStyle/>
        <a:p>
          <a:endParaRPr lang="en-GB"/>
        </a:p>
      </dgm:t>
    </dgm:pt>
    <dgm:pt modelId="{D4DCE23F-F735-472D-B510-EE1C30DC604D}" type="pres">
      <dgm:prSet presAssocID="{20494981-840D-45FD-880A-7F74A43D2D9A}" presName="gear1dstNode" presStyleLbl="node1" presStyleIdx="0" presStyleCnt="3"/>
      <dgm:spPr/>
      <dgm:t>
        <a:bodyPr/>
        <a:lstStyle/>
        <a:p>
          <a:endParaRPr lang="en-GB"/>
        </a:p>
      </dgm:t>
    </dgm:pt>
    <dgm:pt modelId="{25EB99CE-8B72-418A-A5C9-CDCCEAB89CB7}" type="pres">
      <dgm:prSet presAssocID="{C67B3AC3-E60E-411A-887B-CA467295B3BD}" presName="gear2" presStyleLbl="node1" presStyleIdx="1" presStyleCnt="3" custScaleX="210736" custScaleY="178068" custLinFactNeighborX="-8442" custLinFactNeighborY="-1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004E5-BB7E-4582-904E-85E681DC7EF0}" type="pres">
      <dgm:prSet presAssocID="{C67B3AC3-E60E-411A-887B-CA467295B3BD}" presName="gear2srcNode" presStyleLbl="node1" presStyleIdx="1" presStyleCnt="3"/>
      <dgm:spPr/>
      <dgm:t>
        <a:bodyPr/>
        <a:lstStyle/>
        <a:p>
          <a:endParaRPr lang="en-GB"/>
        </a:p>
      </dgm:t>
    </dgm:pt>
    <dgm:pt modelId="{A3F067AC-0044-48E3-9A26-04F732A75465}" type="pres">
      <dgm:prSet presAssocID="{C67B3AC3-E60E-411A-887B-CA467295B3BD}" presName="gear2dstNode" presStyleLbl="node1" presStyleIdx="1" presStyleCnt="3"/>
      <dgm:spPr/>
      <dgm:t>
        <a:bodyPr/>
        <a:lstStyle/>
        <a:p>
          <a:endParaRPr lang="en-GB"/>
        </a:p>
      </dgm:t>
    </dgm:pt>
    <dgm:pt modelId="{570C7D19-BD10-4690-8E56-3DA615E42771}" type="pres">
      <dgm:prSet presAssocID="{4686930E-5425-4581-A285-0F8F71E905EE}" presName="gear3" presStyleLbl="node1" presStyleIdx="2" presStyleCnt="3" custScaleX="156402" custScaleY="152890" custLinFactNeighborX="43983" custLinFactNeighborY="-1669"/>
      <dgm:spPr/>
      <dgm:t>
        <a:bodyPr/>
        <a:lstStyle/>
        <a:p>
          <a:endParaRPr lang="en-GB"/>
        </a:p>
      </dgm:t>
    </dgm:pt>
    <dgm:pt modelId="{B2A65CD9-0E6D-4B90-90D3-A935C6BAC7C6}" type="pres">
      <dgm:prSet presAssocID="{4686930E-5425-4581-A285-0F8F71E905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97F1B0-C21A-45AA-B859-6049DA6488D8}" type="pres">
      <dgm:prSet presAssocID="{4686930E-5425-4581-A285-0F8F71E905EE}" presName="gear3srcNode" presStyleLbl="node1" presStyleIdx="2" presStyleCnt="3"/>
      <dgm:spPr/>
      <dgm:t>
        <a:bodyPr/>
        <a:lstStyle/>
        <a:p>
          <a:endParaRPr lang="en-GB"/>
        </a:p>
      </dgm:t>
    </dgm:pt>
    <dgm:pt modelId="{504EF8A6-E2DB-4411-8A81-3DD6C7EF6778}" type="pres">
      <dgm:prSet presAssocID="{4686930E-5425-4581-A285-0F8F71E905EE}" presName="gear3dstNode" presStyleLbl="node1" presStyleIdx="2" presStyleCnt="3"/>
      <dgm:spPr/>
      <dgm:t>
        <a:bodyPr/>
        <a:lstStyle/>
        <a:p>
          <a:endParaRPr lang="en-GB"/>
        </a:p>
      </dgm:t>
    </dgm:pt>
    <dgm:pt modelId="{AD98E809-6D2C-4F71-BF40-5C10C6E0D924}" type="pres">
      <dgm:prSet presAssocID="{461D910B-565D-481B-9707-13854207B7D5}" presName="connector1" presStyleLbl="sibTrans2D1" presStyleIdx="0" presStyleCnt="3" custLinFactNeighborX="40041" custLinFactNeighborY="-17032"/>
      <dgm:spPr/>
      <dgm:t>
        <a:bodyPr/>
        <a:lstStyle/>
        <a:p>
          <a:endParaRPr lang="en-GB"/>
        </a:p>
      </dgm:t>
    </dgm:pt>
    <dgm:pt modelId="{4A77F5EE-A99F-4D1E-B570-1B3F70BA8375}" type="pres">
      <dgm:prSet presAssocID="{598DA25A-0E4A-4D78-85B8-E2013DBD7A8D}" presName="connector2" presStyleLbl="sibTrans2D1" presStyleIdx="1" presStyleCnt="3" custLinFactNeighborX="-43768" custLinFactNeighborY="-20850"/>
      <dgm:spPr/>
      <dgm:t>
        <a:bodyPr/>
        <a:lstStyle/>
        <a:p>
          <a:endParaRPr lang="en-GB"/>
        </a:p>
      </dgm:t>
    </dgm:pt>
    <dgm:pt modelId="{4DF8E651-16EC-4BEA-9A78-68DAAE4FB5C9}" type="pres">
      <dgm:prSet presAssocID="{803BF2C0-9BA5-4124-9F73-1745289BA152}" presName="connector3" presStyleLbl="sibTrans2D1" presStyleIdx="2" presStyleCnt="3" custLinFactNeighborX="22757" custLinFactNeighborY="-11459"/>
      <dgm:spPr/>
      <dgm:t>
        <a:bodyPr/>
        <a:lstStyle/>
        <a:p>
          <a:endParaRPr lang="en-GB"/>
        </a:p>
      </dgm:t>
    </dgm:pt>
  </dgm:ptLst>
  <dgm:cxnLst>
    <dgm:cxn modelId="{87D57A08-EDEC-4EFA-97B9-EC5004384CC9}" type="presOf" srcId="{598DA25A-0E4A-4D78-85B8-E2013DBD7A8D}" destId="{4A77F5EE-A99F-4D1E-B570-1B3F70BA8375}" srcOrd="0" destOrd="0" presId="urn:microsoft.com/office/officeart/2005/8/layout/gear1"/>
    <dgm:cxn modelId="{B3146D76-2D09-4E51-ACC2-EAE6D1D1942B}" type="presOf" srcId="{4686930E-5425-4581-A285-0F8F71E905EE}" destId="{B2A65CD9-0E6D-4B90-90D3-A935C6BAC7C6}" srcOrd="1" destOrd="0" presId="urn:microsoft.com/office/officeart/2005/8/layout/gear1"/>
    <dgm:cxn modelId="{A5CC3324-44D7-4905-8AB7-A19DB90AE753}" type="presOf" srcId="{4686930E-5425-4581-A285-0F8F71E905EE}" destId="{570C7D19-BD10-4690-8E56-3DA615E42771}" srcOrd="0" destOrd="0" presId="urn:microsoft.com/office/officeart/2005/8/layout/gear1"/>
    <dgm:cxn modelId="{064ADE4E-3E93-4549-A47F-6526E8654736}" type="presOf" srcId="{461D910B-565D-481B-9707-13854207B7D5}" destId="{AD98E809-6D2C-4F71-BF40-5C10C6E0D924}" srcOrd="0" destOrd="0" presId="urn:microsoft.com/office/officeart/2005/8/layout/gear1"/>
    <dgm:cxn modelId="{4A0B3875-19F2-4834-A85F-8EC48AC39DC8}" srcId="{DC82F37C-2A2A-489D-BA71-97532DD7AC3D}" destId="{C67B3AC3-E60E-411A-887B-CA467295B3BD}" srcOrd="1" destOrd="0" parTransId="{9211C634-4BFB-4E56-9140-34E9720A8F00}" sibTransId="{598DA25A-0E4A-4D78-85B8-E2013DBD7A8D}"/>
    <dgm:cxn modelId="{845DD7C3-8E08-4E9B-B9E5-5518A9805C39}" type="presOf" srcId="{20494981-840D-45FD-880A-7F74A43D2D9A}" destId="{7C486C9F-C231-4172-A43A-C92970F491A2}" srcOrd="1" destOrd="0" presId="urn:microsoft.com/office/officeart/2005/8/layout/gear1"/>
    <dgm:cxn modelId="{32089448-229E-48E5-B38C-59E2E371232C}" type="presOf" srcId="{C67B3AC3-E60E-411A-887B-CA467295B3BD}" destId="{A3F067AC-0044-48E3-9A26-04F732A75465}" srcOrd="2" destOrd="0" presId="urn:microsoft.com/office/officeart/2005/8/layout/gear1"/>
    <dgm:cxn modelId="{B74D5F0F-7AE9-4B1C-B0B3-95F9A87A9F7F}" type="presOf" srcId="{C67B3AC3-E60E-411A-887B-CA467295B3BD}" destId="{25EB99CE-8B72-418A-A5C9-CDCCEAB89CB7}" srcOrd="0" destOrd="0" presId="urn:microsoft.com/office/officeart/2005/8/layout/gear1"/>
    <dgm:cxn modelId="{44358A4F-AB35-45E2-BD63-DC35460CE5B3}" type="presOf" srcId="{803BF2C0-9BA5-4124-9F73-1745289BA152}" destId="{4DF8E651-16EC-4BEA-9A78-68DAAE4FB5C9}" srcOrd="0" destOrd="0" presId="urn:microsoft.com/office/officeart/2005/8/layout/gear1"/>
    <dgm:cxn modelId="{4BF73A5D-01D9-43E1-9DD9-5CD19FC45685}" type="presOf" srcId="{4686930E-5425-4581-A285-0F8F71E905EE}" destId="{504EF8A6-E2DB-4411-8A81-3DD6C7EF6778}" srcOrd="3" destOrd="0" presId="urn:microsoft.com/office/officeart/2005/8/layout/gear1"/>
    <dgm:cxn modelId="{FFDD7AE0-D606-4C41-81BD-60C518B7B0B8}" type="presOf" srcId="{4686930E-5425-4581-A285-0F8F71E905EE}" destId="{7D97F1B0-C21A-45AA-B859-6049DA6488D8}" srcOrd="2" destOrd="0" presId="urn:microsoft.com/office/officeart/2005/8/layout/gear1"/>
    <dgm:cxn modelId="{78F2E29A-71D4-478C-A3F8-47F5BE39E370}" type="presOf" srcId="{20494981-840D-45FD-880A-7F74A43D2D9A}" destId="{D4DCE23F-F735-472D-B510-EE1C30DC604D}" srcOrd="2" destOrd="0" presId="urn:microsoft.com/office/officeart/2005/8/layout/gear1"/>
    <dgm:cxn modelId="{242D7928-632E-49D3-A742-D9465B9F941E}" type="presOf" srcId="{DC82F37C-2A2A-489D-BA71-97532DD7AC3D}" destId="{D184A98C-8D22-4D1D-9C12-58693CF014F1}" srcOrd="0" destOrd="0" presId="urn:microsoft.com/office/officeart/2005/8/layout/gear1"/>
    <dgm:cxn modelId="{43624686-0B93-4AF1-9155-9D06EA840EE7}" type="presOf" srcId="{20494981-840D-45FD-880A-7F74A43D2D9A}" destId="{2392B418-E7D4-4D92-ABA4-FDEDB5CB11FF}" srcOrd="0" destOrd="0" presId="urn:microsoft.com/office/officeart/2005/8/layout/gear1"/>
    <dgm:cxn modelId="{64401824-EDE3-461A-BD30-A083EF5F863B}" type="presOf" srcId="{C67B3AC3-E60E-411A-887B-CA467295B3BD}" destId="{A2B004E5-BB7E-4582-904E-85E681DC7EF0}" srcOrd="1" destOrd="0" presId="urn:microsoft.com/office/officeart/2005/8/layout/gear1"/>
    <dgm:cxn modelId="{43CC7EA7-986F-423A-8689-D3172FB1DAD0}" srcId="{DC82F37C-2A2A-489D-BA71-97532DD7AC3D}" destId="{20494981-840D-45FD-880A-7F74A43D2D9A}" srcOrd="0" destOrd="0" parTransId="{AB081EF6-1B79-4BF8-92FE-CB22C8D26C3E}" sibTransId="{461D910B-565D-481B-9707-13854207B7D5}"/>
    <dgm:cxn modelId="{CFDC9CB7-0D5B-4D53-BEE8-8980DD224018}" srcId="{DC82F37C-2A2A-489D-BA71-97532DD7AC3D}" destId="{4686930E-5425-4581-A285-0F8F71E905EE}" srcOrd="2" destOrd="0" parTransId="{A52AC844-DEA7-4F20-BA43-CD01EACCA23D}" sibTransId="{803BF2C0-9BA5-4124-9F73-1745289BA152}"/>
    <dgm:cxn modelId="{13F85656-02F7-49F5-A095-8DB72E52FC9A}" type="presParOf" srcId="{D184A98C-8D22-4D1D-9C12-58693CF014F1}" destId="{2392B418-E7D4-4D92-ABA4-FDEDB5CB11FF}" srcOrd="0" destOrd="0" presId="urn:microsoft.com/office/officeart/2005/8/layout/gear1"/>
    <dgm:cxn modelId="{0648CFEF-B902-4DC0-8CCB-BF3799C75BF7}" type="presParOf" srcId="{D184A98C-8D22-4D1D-9C12-58693CF014F1}" destId="{7C486C9F-C231-4172-A43A-C92970F491A2}" srcOrd="1" destOrd="0" presId="urn:microsoft.com/office/officeart/2005/8/layout/gear1"/>
    <dgm:cxn modelId="{8C71B70A-580F-44BE-AD90-704154CE99F9}" type="presParOf" srcId="{D184A98C-8D22-4D1D-9C12-58693CF014F1}" destId="{D4DCE23F-F735-472D-B510-EE1C30DC604D}" srcOrd="2" destOrd="0" presId="urn:microsoft.com/office/officeart/2005/8/layout/gear1"/>
    <dgm:cxn modelId="{60D2EBB7-AB81-4920-98FF-C4AFA5FA7FF7}" type="presParOf" srcId="{D184A98C-8D22-4D1D-9C12-58693CF014F1}" destId="{25EB99CE-8B72-418A-A5C9-CDCCEAB89CB7}" srcOrd="3" destOrd="0" presId="urn:microsoft.com/office/officeart/2005/8/layout/gear1"/>
    <dgm:cxn modelId="{6B8D4455-F372-4B0A-8F73-C992AC3A76D1}" type="presParOf" srcId="{D184A98C-8D22-4D1D-9C12-58693CF014F1}" destId="{A2B004E5-BB7E-4582-904E-85E681DC7EF0}" srcOrd="4" destOrd="0" presId="urn:microsoft.com/office/officeart/2005/8/layout/gear1"/>
    <dgm:cxn modelId="{4436D60F-2678-4182-8E19-F3B2E8220061}" type="presParOf" srcId="{D184A98C-8D22-4D1D-9C12-58693CF014F1}" destId="{A3F067AC-0044-48E3-9A26-04F732A75465}" srcOrd="5" destOrd="0" presId="urn:microsoft.com/office/officeart/2005/8/layout/gear1"/>
    <dgm:cxn modelId="{26EEB4AF-6BBE-476A-B8CA-01241B6513EB}" type="presParOf" srcId="{D184A98C-8D22-4D1D-9C12-58693CF014F1}" destId="{570C7D19-BD10-4690-8E56-3DA615E42771}" srcOrd="6" destOrd="0" presId="urn:microsoft.com/office/officeart/2005/8/layout/gear1"/>
    <dgm:cxn modelId="{7B021379-2510-4CA3-B080-5A9C3309F9AE}" type="presParOf" srcId="{D184A98C-8D22-4D1D-9C12-58693CF014F1}" destId="{B2A65CD9-0E6D-4B90-90D3-A935C6BAC7C6}" srcOrd="7" destOrd="0" presId="urn:microsoft.com/office/officeart/2005/8/layout/gear1"/>
    <dgm:cxn modelId="{C73B8AA9-A3C6-4399-81EC-9A7FC96CDEF5}" type="presParOf" srcId="{D184A98C-8D22-4D1D-9C12-58693CF014F1}" destId="{7D97F1B0-C21A-45AA-B859-6049DA6488D8}" srcOrd="8" destOrd="0" presId="urn:microsoft.com/office/officeart/2005/8/layout/gear1"/>
    <dgm:cxn modelId="{92E93A1D-75EF-436F-8723-74557A4C2C55}" type="presParOf" srcId="{D184A98C-8D22-4D1D-9C12-58693CF014F1}" destId="{504EF8A6-E2DB-4411-8A81-3DD6C7EF6778}" srcOrd="9" destOrd="0" presId="urn:microsoft.com/office/officeart/2005/8/layout/gear1"/>
    <dgm:cxn modelId="{EC691D5E-22D9-4632-BDEB-E6FEE39C129F}" type="presParOf" srcId="{D184A98C-8D22-4D1D-9C12-58693CF014F1}" destId="{AD98E809-6D2C-4F71-BF40-5C10C6E0D924}" srcOrd="10" destOrd="0" presId="urn:microsoft.com/office/officeart/2005/8/layout/gear1"/>
    <dgm:cxn modelId="{B1113282-3385-4CCC-A507-F29F7F1B46ED}" type="presParOf" srcId="{D184A98C-8D22-4D1D-9C12-58693CF014F1}" destId="{4A77F5EE-A99F-4D1E-B570-1B3F70BA8375}" srcOrd="11" destOrd="0" presId="urn:microsoft.com/office/officeart/2005/8/layout/gear1"/>
    <dgm:cxn modelId="{E9B307A9-9E58-49DB-AB2C-0E548777076D}" type="presParOf" srcId="{D184A98C-8D22-4D1D-9C12-58693CF014F1}" destId="{4DF8E651-16EC-4BEA-9A78-68DAAE4FB5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7E5FB-AF80-498B-BB76-42C78826F8C5}">
      <dsp:nvSpPr>
        <dsp:cNvPr id="0" name=""/>
        <dsp:cNvSpPr/>
      </dsp:nvSpPr>
      <dsp:spPr>
        <a:xfrm>
          <a:off x="0" y="0"/>
          <a:ext cx="1735341" cy="276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Identificar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presiones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sobre</a:t>
          </a:r>
          <a:r>
            <a:rPr lang="en-GB" sz="2000" kern="1200" dirty="0" smtClean="0"/>
            <a:t> el </a:t>
          </a:r>
          <a:r>
            <a:rPr lang="en-GB" sz="2000" kern="1200" dirty="0" err="1" smtClean="0"/>
            <a:t>uso</a:t>
          </a:r>
          <a:r>
            <a:rPr lang="en-GB" sz="2000" kern="1200" dirty="0" smtClean="0"/>
            <a:t> de la </a:t>
          </a:r>
          <a:r>
            <a:rPr lang="en-GB" sz="2000" kern="1200" dirty="0" err="1" smtClean="0"/>
            <a:t>tierra</a:t>
          </a:r>
          <a:r>
            <a:rPr lang="en-GB" sz="2000" kern="1200" dirty="0" smtClean="0"/>
            <a:t>; </a:t>
          </a:r>
          <a:r>
            <a:rPr lang="en-GB" sz="2000" kern="1200" dirty="0" err="1" smtClean="0"/>
            <a:t>cartografía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condiciones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existentes</a:t>
          </a:r>
          <a:endParaRPr lang="en-GB" sz="2000" kern="1200" dirty="0"/>
        </a:p>
      </dsp:txBody>
      <dsp:txXfrm>
        <a:off x="50826" y="50826"/>
        <a:ext cx="1633689" cy="2658463"/>
      </dsp:txXfrm>
    </dsp:sp>
    <dsp:sp modelId="{8351C9F8-618A-495B-9463-114D4A39C731}">
      <dsp:nvSpPr>
        <dsp:cNvPr id="0" name=""/>
        <dsp:cNvSpPr/>
      </dsp:nvSpPr>
      <dsp:spPr>
        <a:xfrm>
          <a:off x="1900678" y="1280196"/>
          <a:ext cx="315905" cy="364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1900678" y="1353108"/>
        <a:ext cx="221134" cy="218737"/>
      </dsp:txXfrm>
    </dsp:sp>
    <dsp:sp modelId="{E0248BB1-FE58-4E3A-9798-E3E6D5115E34}">
      <dsp:nvSpPr>
        <dsp:cNvPr id="0" name=""/>
        <dsp:cNvSpPr/>
      </dsp:nvSpPr>
      <dsp:spPr>
        <a:xfrm>
          <a:off x="2331388" y="-1573"/>
          <a:ext cx="2059462" cy="2763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Cartografía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áreas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adecuadas</a:t>
          </a:r>
          <a:r>
            <a:rPr lang="en-GB" sz="2000" kern="1200" dirty="0" smtClean="0"/>
            <a:t> para la </a:t>
          </a:r>
          <a:r>
            <a:rPr lang="en-GB" sz="2000" kern="1200" dirty="0" err="1" smtClean="0"/>
            <a:t>implementación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medidas</a:t>
          </a:r>
          <a:r>
            <a:rPr lang="en-GB" sz="2000" kern="1200" dirty="0" smtClean="0"/>
            <a:t> y </a:t>
          </a:r>
          <a:r>
            <a:rPr lang="en-GB" sz="2000" kern="1200" dirty="0" err="1" smtClean="0"/>
            <a:t>acciones</a:t>
          </a:r>
          <a:endParaRPr lang="en-GB" sz="2000" kern="1200" dirty="0"/>
        </a:p>
      </dsp:txBody>
      <dsp:txXfrm>
        <a:off x="2391708" y="58747"/>
        <a:ext cx="1938822" cy="2642622"/>
      </dsp:txXfrm>
    </dsp:sp>
    <dsp:sp modelId="{A0899249-ED5F-4C89-BAC6-C5C8C955BBFF}">
      <dsp:nvSpPr>
        <dsp:cNvPr id="0" name=""/>
        <dsp:cNvSpPr/>
      </dsp:nvSpPr>
      <dsp:spPr>
        <a:xfrm>
          <a:off x="4532605" y="1197776"/>
          <a:ext cx="300518" cy="364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532605" y="1270688"/>
        <a:ext cx="210363" cy="218737"/>
      </dsp:txXfrm>
    </dsp:sp>
    <dsp:sp modelId="{78A75B2D-D04B-4F4E-9C5D-8214E7CA7228}">
      <dsp:nvSpPr>
        <dsp:cNvPr id="0" name=""/>
        <dsp:cNvSpPr/>
      </dsp:nvSpPr>
      <dsp:spPr>
        <a:xfrm>
          <a:off x="4957867" y="-1573"/>
          <a:ext cx="1514237" cy="2763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Cartografía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beneficios</a:t>
          </a:r>
          <a:r>
            <a:rPr lang="en-GB" sz="2000" kern="1200" dirty="0" smtClean="0"/>
            <a:t> y </a:t>
          </a:r>
          <a:r>
            <a:rPr lang="en-GB" sz="2000" kern="1200" dirty="0" err="1" smtClean="0"/>
            <a:t>riesgos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priorizados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medidas</a:t>
          </a:r>
          <a:r>
            <a:rPr lang="en-GB" sz="2000" kern="1200" dirty="0" smtClean="0"/>
            <a:t> y </a:t>
          </a:r>
          <a:r>
            <a:rPr lang="en-GB" sz="2000" kern="1200" dirty="0" err="1" smtClean="0"/>
            <a:t>acciones</a:t>
          </a:r>
          <a:endParaRPr lang="en-GB" sz="2000" kern="1200" dirty="0"/>
        </a:p>
      </dsp:txBody>
      <dsp:txXfrm>
        <a:off x="5002217" y="42777"/>
        <a:ext cx="1425537" cy="2674562"/>
      </dsp:txXfrm>
    </dsp:sp>
    <dsp:sp modelId="{80387EA6-6137-4B46-B483-F61D84F16E60}">
      <dsp:nvSpPr>
        <dsp:cNvPr id="0" name=""/>
        <dsp:cNvSpPr/>
      </dsp:nvSpPr>
      <dsp:spPr>
        <a:xfrm>
          <a:off x="6623122" y="1197776"/>
          <a:ext cx="320158" cy="364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6623122" y="1270688"/>
        <a:ext cx="224111" cy="218737"/>
      </dsp:txXfrm>
    </dsp:sp>
    <dsp:sp modelId="{86C8604E-0FAF-428C-9EC3-A643CA3091C8}">
      <dsp:nvSpPr>
        <dsp:cNvPr id="0" name=""/>
        <dsp:cNvSpPr/>
      </dsp:nvSpPr>
      <dsp:spPr>
        <a:xfrm>
          <a:off x="7076177" y="0"/>
          <a:ext cx="2098402" cy="276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Cartografía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áreas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prioritarias</a:t>
          </a:r>
          <a:r>
            <a:rPr lang="en-GB" sz="2000" kern="1200" dirty="0" smtClean="0"/>
            <a:t> para la </a:t>
          </a:r>
          <a:r>
            <a:rPr lang="en-GB" sz="2000" kern="1200" dirty="0" err="1" smtClean="0"/>
            <a:t>implementación</a:t>
          </a:r>
          <a:r>
            <a:rPr lang="en-GB" sz="2000" kern="1200" dirty="0" smtClean="0"/>
            <a:t> de </a:t>
          </a:r>
          <a:r>
            <a:rPr lang="en-GB" sz="2000" kern="1200" dirty="0" err="1" smtClean="0"/>
            <a:t>medidas</a:t>
          </a:r>
          <a:r>
            <a:rPr lang="en-GB" sz="2000" kern="1200" dirty="0" smtClean="0"/>
            <a:t> y </a:t>
          </a:r>
          <a:r>
            <a:rPr lang="en-GB" sz="2000" kern="1200" dirty="0" err="1" smtClean="0"/>
            <a:t>acciones</a:t>
          </a:r>
          <a:endParaRPr lang="en-GB" sz="2000" kern="1200" dirty="0"/>
        </a:p>
      </dsp:txBody>
      <dsp:txXfrm>
        <a:off x="7137637" y="61460"/>
        <a:ext cx="1975482" cy="2637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4750-2223-419D-9FB6-A9C61566EBDD}">
      <dsp:nvSpPr>
        <dsp:cNvPr id="0" name=""/>
        <dsp:cNvSpPr/>
      </dsp:nvSpPr>
      <dsp:spPr>
        <a:xfrm>
          <a:off x="0" y="474383"/>
          <a:ext cx="8100604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A1552-65E7-4B0D-8CB8-D58E933137FF}">
      <dsp:nvSpPr>
        <dsp:cNvPr id="0" name=""/>
        <dsp:cNvSpPr/>
      </dsp:nvSpPr>
      <dsp:spPr>
        <a:xfrm>
          <a:off x="405030" y="31583"/>
          <a:ext cx="648599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28" tIns="0" rIns="2143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+mn-lt"/>
            </a:rPr>
            <a:t>Taller de </a:t>
          </a:r>
          <a:r>
            <a:rPr lang="en-GB" sz="2000" b="0" kern="1200" dirty="0" err="1" smtClean="0">
              <a:latin typeface="+mn-lt"/>
            </a:rPr>
            <a:t>arranque</a:t>
          </a:r>
          <a:r>
            <a:rPr lang="en-GB" sz="2000" b="0" kern="1200" dirty="0" smtClean="0">
              <a:latin typeface="+mn-lt"/>
            </a:rPr>
            <a:t> y 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co-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facilitación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del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grupo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temático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salvaguardas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y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beneficios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multiples (2015)</a:t>
          </a:r>
          <a:endParaRPr lang="es-CO" sz="2000" kern="1200" dirty="0">
            <a:latin typeface="+mn-lt"/>
          </a:endParaRPr>
        </a:p>
      </dsp:txBody>
      <dsp:txXfrm>
        <a:off x="448261" y="74814"/>
        <a:ext cx="6399537" cy="799138"/>
      </dsp:txXfrm>
    </dsp:sp>
    <dsp:sp modelId="{5DD407C6-8864-4B17-BA03-94D85AE8146D}">
      <dsp:nvSpPr>
        <dsp:cNvPr id="0" name=""/>
        <dsp:cNvSpPr/>
      </dsp:nvSpPr>
      <dsp:spPr>
        <a:xfrm>
          <a:off x="0" y="1835183"/>
          <a:ext cx="8100604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985F-3BFD-47B4-B866-66DF0C8213E6}">
      <dsp:nvSpPr>
        <dsp:cNvPr id="0" name=""/>
        <dsp:cNvSpPr/>
      </dsp:nvSpPr>
      <dsp:spPr>
        <a:xfrm>
          <a:off x="405030" y="1392383"/>
          <a:ext cx="648599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28" tIns="0" rIns="2143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Documento sobre potenciales enfoques metodológicos </a:t>
          </a:r>
          <a:r>
            <a:rPr lang="es-EC" sz="2000" b="0" kern="1200" dirty="0" smtClean="0">
              <a:latin typeface="+mn-lt"/>
            </a:rPr>
            <a:t>para la identificación, priorización y cartografía de los beneficios múltiples (2015)</a:t>
          </a:r>
          <a:endParaRPr lang="es-CO" sz="2000" kern="1200" dirty="0">
            <a:latin typeface="+mn-lt"/>
          </a:endParaRPr>
        </a:p>
      </dsp:txBody>
      <dsp:txXfrm>
        <a:off x="448261" y="1435614"/>
        <a:ext cx="6399537" cy="799138"/>
      </dsp:txXfrm>
    </dsp:sp>
    <dsp:sp modelId="{8A38CAC9-BE38-4649-9091-30DC0841F84F}">
      <dsp:nvSpPr>
        <dsp:cNvPr id="0" name=""/>
        <dsp:cNvSpPr/>
      </dsp:nvSpPr>
      <dsp:spPr>
        <a:xfrm>
          <a:off x="0" y="3195984"/>
          <a:ext cx="8100604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A067D-1B8E-4877-9BB5-356A0F980AD4}">
      <dsp:nvSpPr>
        <dsp:cNvPr id="0" name=""/>
        <dsp:cNvSpPr/>
      </dsp:nvSpPr>
      <dsp:spPr>
        <a:xfrm>
          <a:off x="405030" y="2753183"/>
          <a:ext cx="648599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28" tIns="0" rIns="2143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Taller de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beneficios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multiples </a:t>
          </a:r>
          <a:r>
            <a:rPr lang="en-GB" sz="2000" b="0" kern="1200" dirty="0" smtClean="0">
              <a:latin typeface="+mn-lt"/>
            </a:rPr>
            <a:t>y </a:t>
          </a:r>
          <a:r>
            <a:rPr lang="en-GB" sz="2000" b="0" kern="1200" dirty="0" err="1" smtClean="0">
              <a:latin typeface="+mn-lt"/>
            </a:rPr>
            <a:t>sesión</a:t>
          </a:r>
          <a:r>
            <a:rPr lang="en-GB" sz="2000" b="0" kern="1200" dirty="0" smtClean="0">
              <a:latin typeface="+mn-lt"/>
            </a:rPr>
            <a:t> de </a:t>
          </a:r>
          <a:r>
            <a:rPr lang="en-GB" sz="2000" b="0" kern="1200" dirty="0" err="1" smtClean="0">
              <a:latin typeface="+mn-lt"/>
            </a:rPr>
            <a:t>capacitación</a:t>
          </a:r>
          <a:r>
            <a:rPr lang="en-GB" sz="2000" b="0" kern="1200" dirty="0" smtClean="0">
              <a:latin typeface="+mn-lt"/>
            </a:rPr>
            <a:t> </a:t>
          </a:r>
          <a:r>
            <a:rPr lang="en-GB" sz="2000" b="0" kern="1200" dirty="0" err="1" smtClean="0">
              <a:latin typeface="+mn-lt"/>
            </a:rPr>
            <a:t>sobre</a:t>
          </a:r>
          <a:r>
            <a:rPr lang="en-GB" sz="2000" b="0" kern="1200" dirty="0" smtClean="0">
              <a:latin typeface="+mn-lt"/>
            </a:rPr>
            <a:t> el </a:t>
          </a:r>
          <a:r>
            <a:rPr lang="en-GB" sz="2000" b="0" kern="1200" dirty="0" err="1" smtClean="0">
              <a:latin typeface="+mn-lt"/>
            </a:rPr>
            <a:t>uso</a:t>
          </a:r>
          <a:r>
            <a:rPr lang="en-GB" sz="2000" b="0" kern="1200" dirty="0" smtClean="0">
              <a:latin typeface="+mn-lt"/>
            </a:rPr>
            <a:t> de </a:t>
          </a:r>
          <a:r>
            <a:rPr lang="en-GB" sz="2000" b="0" kern="1200" dirty="0" err="1" smtClean="0">
              <a:latin typeface="+mn-lt"/>
            </a:rPr>
            <a:t>información</a:t>
          </a:r>
          <a:r>
            <a:rPr lang="en-GB" sz="2000" b="0" kern="1200" dirty="0" smtClean="0">
              <a:latin typeface="+mn-lt"/>
            </a:rPr>
            <a:t> </a:t>
          </a:r>
          <a:r>
            <a:rPr lang="en-GB" sz="2000" b="0" kern="1200" dirty="0" err="1" smtClean="0">
              <a:latin typeface="+mn-lt"/>
            </a:rPr>
            <a:t>espacial</a:t>
          </a:r>
          <a:r>
            <a:rPr lang="en-GB" sz="2000" b="0" kern="1200" dirty="0" smtClean="0">
              <a:latin typeface="+mn-lt"/>
            </a:rPr>
            <a:t> (</a:t>
          </a:r>
          <a:r>
            <a:rPr lang="en-GB" sz="2000" b="0" kern="1200" dirty="0" err="1" smtClean="0">
              <a:latin typeface="+mn-lt"/>
            </a:rPr>
            <a:t>agosto</a:t>
          </a:r>
          <a:r>
            <a:rPr lang="en-GB" sz="2000" b="0" kern="1200" dirty="0" smtClean="0">
              <a:latin typeface="+mn-lt"/>
            </a:rPr>
            <a:t> 2015)</a:t>
          </a:r>
          <a:endParaRPr lang="es-CO" sz="2000" kern="1200" dirty="0">
            <a:latin typeface="+mn-lt"/>
          </a:endParaRPr>
        </a:p>
      </dsp:txBody>
      <dsp:txXfrm>
        <a:off x="448261" y="2796414"/>
        <a:ext cx="6399537" cy="799138"/>
      </dsp:txXfrm>
    </dsp:sp>
    <dsp:sp modelId="{59E71A52-94FD-4E94-94E4-6E65454B4D26}">
      <dsp:nvSpPr>
        <dsp:cNvPr id="0" name=""/>
        <dsp:cNvSpPr/>
      </dsp:nvSpPr>
      <dsp:spPr>
        <a:xfrm>
          <a:off x="0" y="4556784"/>
          <a:ext cx="8100604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C8B2F-42CA-4E07-8374-1345339A05EF}">
      <dsp:nvSpPr>
        <dsp:cNvPr id="0" name=""/>
        <dsp:cNvSpPr/>
      </dsp:nvSpPr>
      <dsp:spPr>
        <a:xfrm>
          <a:off x="405030" y="4113984"/>
          <a:ext cx="648599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328" tIns="0" rIns="2143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>
              <a:latin typeface="+mn-lt"/>
            </a:rPr>
            <a:t>Desarrollo</a:t>
          </a:r>
          <a:r>
            <a:rPr lang="en-GB" sz="2000" b="0" kern="1200" dirty="0" smtClean="0">
              <a:latin typeface="+mn-lt"/>
            </a:rPr>
            <a:t> de </a:t>
          </a:r>
          <a:r>
            <a:rPr lang="en-GB" sz="2000" b="0" kern="120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análisis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espacial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de </a:t>
          </a:r>
          <a:r>
            <a:rPr lang="en-GB" sz="2000" b="0" kern="120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potenciales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medidas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y </a:t>
          </a:r>
          <a:r>
            <a:rPr lang="en-GB" sz="2000" b="0" kern="120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acciones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(</a:t>
          </a:r>
          <a:r>
            <a:rPr lang="en-GB" sz="2000" b="0" kern="1200" dirty="0" err="1" smtClean="0">
              <a:solidFill>
                <a:schemeClr val="accent1">
                  <a:lumMod val="75000"/>
                </a:schemeClr>
              </a:solidFill>
              <a:latin typeface="+mn-lt"/>
            </a:rPr>
            <a:t>piloto</a:t>
          </a:r>
          <a:r>
            <a:rPr lang="en-GB" sz="20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) </a:t>
          </a:r>
          <a:r>
            <a:rPr lang="en-GB" sz="2000" b="0" kern="1200" dirty="0" smtClean="0">
              <a:latin typeface="+mn-lt"/>
            </a:rPr>
            <a:t>para </a:t>
          </a:r>
          <a:r>
            <a:rPr lang="en-GB" sz="2000" b="0" kern="1200" dirty="0" err="1" smtClean="0">
              <a:latin typeface="+mn-lt"/>
            </a:rPr>
            <a:t>implementar</a:t>
          </a:r>
          <a:r>
            <a:rPr lang="en-GB" sz="2000" b="0" kern="1200" dirty="0" smtClean="0">
              <a:latin typeface="+mn-lt"/>
            </a:rPr>
            <a:t> REDD+ </a:t>
          </a:r>
          <a:r>
            <a:rPr lang="en-GB" sz="2000" b="0" kern="1200" dirty="0" smtClean="0">
              <a:latin typeface="+mn-lt"/>
            </a:rPr>
            <a:t>- </a:t>
          </a:r>
          <a:r>
            <a:rPr lang="en-GB" sz="2000" b="0" kern="1200" dirty="0" smtClean="0">
              <a:latin typeface="+mn-lt"/>
            </a:rPr>
            <a:t>Nota Conceptual (2016)</a:t>
          </a:r>
          <a:endParaRPr lang="es-CO" sz="2000" kern="1200" dirty="0">
            <a:latin typeface="+mn-lt"/>
          </a:endParaRPr>
        </a:p>
      </dsp:txBody>
      <dsp:txXfrm>
        <a:off x="448261" y="4157215"/>
        <a:ext cx="6399537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B8BCD-B534-4350-818C-33E44093A42D}">
      <dsp:nvSpPr>
        <dsp:cNvPr id="0" name=""/>
        <dsp:cNvSpPr/>
      </dsp:nvSpPr>
      <dsp:spPr>
        <a:xfrm>
          <a:off x="2692" y="374465"/>
          <a:ext cx="1048222" cy="5241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Carbono</a:t>
          </a:r>
          <a:r>
            <a:rPr lang="en-GB" sz="1400" kern="1200" dirty="0" smtClean="0"/>
            <a:t> </a:t>
          </a:r>
          <a:r>
            <a:rPr lang="en-GB" sz="1400" kern="1200" dirty="0" smtClean="0">
              <a:latin typeface="+mn-lt"/>
            </a:rPr>
            <a:t>total</a:t>
          </a:r>
          <a:r>
            <a:rPr lang="en-GB" sz="1400" kern="1200" dirty="0" smtClean="0">
              <a:latin typeface="+mn-lt"/>
              <a:cs typeface="Times New Roman" panose="02020603050405020304" pitchFamily="18" charset="0"/>
            </a:rPr>
            <a:t>†</a:t>
          </a:r>
          <a:endParaRPr lang="en-GB" sz="1400" kern="1200" dirty="0" smtClean="0">
            <a:latin typeface="+mn-lt"/>
          </a:endParaRPr>
        </a:p>
      </dsp:txBody>
      <dsp:txXfrm>
        <a:off x="18043" y="389816"/>
        <a:ext cx="1017520" cy="493409"/>
      </dsp:txXfrm>
    </dsp:sp>
    <dsp:sp modelId="{33C803F1-166A-423D-A742-70364A6D5FE5}">
      <dsp:nvSpPr>
        <dsp:cNvPr id="0" name=""/>
        <dsp:cNvSpPr/>
      </dsp:nvSpPr>
      <dsp:spPr>
        <a:xfrm>
          <a:off x="2692" y="977193"/>
          <a:ext cx="1048222" cy="5241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Especies</a:t>
          </a:r>
          <a:r>
            <a:rPr lang="en-GB" sz="1400" kern="1200" dirty="0" smtClean="0"/>
            <a:t> </a:t>
          </a:r>
          <a:r>
            <a:rPr lang="en-GB" sz="1400" kern="1200" dirty="0" err="1" smtClean="0">
              <a:latin typeface="+mn-lt"/>
            </a:rPr>
            <a:t>amenazadas</a:t>
          </a:r>
          <a:r>
            <a:rPr lang="en-GB" sz="1400" kern="1200" dirty="0" smtClean="0">
              <a:latin typeface="+mn-lt"/>
              <a:cs typeface="Times New Roman" panose="02020603050405020304" pitchFamily="18" charset="0"/>
            </a:rPr>
            <a:t>‡</a:t>
          </a:r>
          <a:endParaRPr lang="en-GB" sz="1400" kern="1200" dirty="0">
            <a:latin typeface="+mn-lt"/>
          </a:endParaRPr>
        </a:p>
      </dsp:txBody>
      <dsp:txXfrm>
        <a:off x="18043" y="992544"/>
        <a:ext cx="1017520" cy="493409"/>
      </dsp:txXfrm>
    </dsp:sp>
    <dsp:sp modelId="{AD6B93F7-7C5B-432B-863D-BF631A5515C7}">
      <dsp:nvSpPr>
        <dsp:cNvPr id="0" name=""/>
        <dsp:cNvSpPr/>
      </dsp:nvSpPr>
      <dsp:spPr>
        <a:xfrm>
          <a:off x="1050915" y="1220217"/>
          <a:ext cx="419289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419289" y="1903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250077" y="1228767"/>
        <a:ext cx="20964" cy="20964"/>
      </dsp:txXfrm>
    </dsp:sp>
    <dsp:sp modelId="{D41C9618-6DA9-4D2C-A3BA-4C048085087B}">
      <dsp:nvSpPr>
        <dsp:cNvPr id="0" name=""/>
        <dsp:cNvSpPr/>
      </dsp:nvSpPr>
      <dsp:spPr>
        <a:xfrm>
          <a:off x="1470204" y="905990"/>
          <a:ext cx="1732953" cy="666517"/>
        </a:xfrm>
        <a:prstGeom prst="diamond">
          <a:avLst/>
        </a:prstGeom>
        <a:solidFill>
          <a:srgbClr val="FF5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>
              <a:solidFill>
                <a:schemeClr val="bg1"/>
              </a:solidFill>
            </a:rPr>
            <a:t>Combinación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903442" y="1072619"/>
        <a:ext cx="866477" cy="333259"/>
      </dsp:txXfrm>
    </dsp:sp>
    <dsp:sp modelId="{AED6B91C-CC7A-4DC2-B584-462B90165207}">
      <dsp:nvSpPr>
        <dsp:cNvPr id="0" name=""/>
        <dsp:cNvSpPr/>
      </dsp:nvSpPr>
      <dsp:spPr>
        <a:xfrm rot="18229246">
          <a:off x="3044928" y="923751"/>
          <a:ext cx="713703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713703" y="1903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3383937" y="924940"/>
        <a:ext cx="35685" cy="35685"/>
      </dsp:txXfrm>
    </dsp:sp>
    <dsp:sp modelId="{68270971-A017-473E-9B00-F6D0C5DCB91F}">
      <dsp:nvSpPr>
        <dsp:cNvPr id="0" name=""/>
        <dsp:cNvSpPr/>
      </dsp:nvSpPr>
      <dsp:spPr>
        <a:xfrm>
          <a:off x="3600402" y="384261"/>
          <a:ext cx="1048222" cy="524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chemeClr val="tx1"/>
              </a:solidFill>
            </a:rPr>
            <a:t>Beneficios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r>
            <a:rPr lang="en-GB" sz="1400" kern="1200" dirty="0" err="1" smtClean="0">
              <a:solidFill>
                <a:schemeClr val="tx1"/>
              </a:solidFill>
            </a:rPr>
            <a:t>múltiples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615753" y="399612"/>
        <a:ext cx="1017520" cy="493409"/>
      </dsp:txXfrm>
    </dsp:sp>
    <dsp:sp modelId="{842C6485-C32C-42A8-B1CF-D94752537910}">
      <dsp:nvSpPr>
        <dsp:cNvPr id="0" name=""/>
        <dsp:cNvSpPr/>
      </dsp:nvSpPr>
      <dsp:spPr>
        <a:xfrm>
          <a:off x="2692" y="1579921"/>
          <a:ext cx="1048222" cy="5241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Erosión</a:t>
          </a:r>
          <a:r>
            <a:rPr lang="en-GB" sz="1400" kern="1200" dirty="0" smtClean="0"/>
            <a:t> del </a:t>
          </a:r>
          <a:r>
            <a:rPr lang="en-GB" sz="1400" kern="1200" dirty="0" err="1" smtClean="0">
              <a:latin typeface="+mn-lt"/>
            </a:rPr>
            <a:t>suelo</a:t>
          </a:r>
          <a:r>
            <a:rPr lang="en-GB" sz="1400" kern="1200" dirty="0" smtClean="0">
              <a:latin typeface="+mn-lt"/>
            </a:rPr>
            <a:t>*</a:t>
          </a:r>
          <a:endParaRPr lang="en-GB" sz="1400" kern="1200" dirty="0">
            <a:latin typeface="+mn-lt"/>
          </a:endParaRPr>
        </a:p>
      </dsp:txBody>
      <dsp:txXfrm>
        <a:off x="18043" y="1595272"/>
        <a:ext cx="1017520" cy="493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B8BCD-B534-4350-818C-33E44093A42D}">
      <dsp:nvSpPr>
        <dsp:cNvPr id="0" name=""/>
        <dsp:cNvSpPr/>
      </dsp:nvSpPr>
      <dsp:spPr>
        <a:xfrm>
          <a:off x="3614" y="723544"/>
          <a:ext cx="1220749" cy="61037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Regulación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hídrica</a:t>
          </a:r>
          <a:r>
            <a:rPr lang="en-GB" sz="1400" kern="1200" dirty="0" smtClean="0">
              <a:cs typeface="Times New Roman" panose="02020603050405020304" pitchFamily="18" charset="0"/>
            </a:rPr>
            <a:t>†</a:t>
          </a:r>
          <a:endParaRPr lang="en-GB" sz="1400" kern="1200" dirty="0"/>
        </a:p>
      </dsp:txBody>
      <dsp:txXfrm>
        <a:off x="21491" y="741421"/>
        <a:ext cx="1184995" cy="574620"/>
      </dsp:txXfrm>
    </dsp:sp>
    <dsp:sp modelId="{33C803F1-166A-423D-A742-70364A6D5FE5}">
      <dsp:nvSpPr>
        <dsp:cNvPr id="0" name=""/>
        <dsp:cNvSpPr/>
      </dsp:nvSpPr>
      <dsp:spPr>
        <a:xfrm>
          <a:off x="3614" y="1425476"/>
          <a:ext cx="1220749" cy="61037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Especies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amenazadas</a:t>
          </a:r>
          <a:r>
            <a:rPr lang="en-GB" sz="1400" kern="1200" dirty="0" smtClean="0">
              <a:cs typeface="Times New Roman" panose="02020603050405020304" pitchFamily="18" charset="0"/>
            </a:rPr>
            <a:t>‡</a:t>
          </a:r>
          <a:endParaRPr lang="en-GB" sz="1400" kern="1200" dirty="0"/>
        </a:p>
      </dsp:txBody>
      <dsp:txXfrm>
        <a:off x="21491" y="1443353"/>
        <a:ext cx="1184995" cy="574620"/>
      </dsp:txXfrm>
    </dsp:sp>
    <dsp:sp modelId="{AD6B93F7-7C5B-432B-863D-BF631A5515C7}">
      <dsp:nvSpPr>
        <dsp:cNvPr id="0" name=""/>
        <dsp:cNvSpPr/>
      </dsp:nvSpPr>
      <dsp:spPr>
        <a:xfrm rot="21572766">
          <a:off x="1224355" y="1712406"/>
          <a:ext cx="602507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602507" y="158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510546" y="1713214"/>
        <a:ext cx="30125" cy="30125"/>
      </dsp:txXfrm>
    </dsp:sp>
    <dsp:sp modelId="{D41C9618-6DA9-4D2C-A3BA-4C048085087B}">
      <dsp:nvSpPr>
        <dsp:cNvPr id="0" name=""/>
        <dsp:cNvSpPr/>
      </dsp:nvSpPr>
      <dsp:spPr>
        <a:xfrm>
          <a:off x="1826853" y="1133964"/>
          <a:ext cx="1748882" cy="1183852"/>
        </a:xfrm>
        <a:prstGeom prst="diamond">
          <a:avLst/>
        </a:prstGeom>
        <a:solidFill>
          <a:srgbClr val="FF5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err="1" smtClean="0">
              <a:solidFill>
                <a:schemeClr val="bg1"/>
              </a:solidFill>
            </a:rPr>
            <a:t>Combinación</a:t>
          </a:r>
          <a:endParaRPr lang="en-GB" sz="1400" b="0" kern="1200" dirty="0">
            <a:solidFill>
              <a:schemeClr val="bg1"/>
            </a:solidFill>
          </a:endParaRPr>
        </a:p>
      </dsp:txBody>
      <dsp:txXfrm>
        <a:off x="2264074" y="1429927"/>
        <a:ext cx="874441" cy="591926"/>
      </dsp:txXfrm>
    </dsp:sp>
    <dsp:sp modelId="{AED6B91C-CC7A-4DC2-B584-462B90165207}">
      <dsp:nvSpPr>
        <dsp:cNvPr id="0" name=""/>
        <dsp:cNvSpPr/>
      </dsp:nvSpPr>
      <dsp:spPr>
        <a:xfrm rot="18223823">
          <a:off x="3424480" y="1427156"/>
          <a:ext cx="680237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680237" y="1587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747593" y="1426021"/>
        <a:ext cx="34011" cy="34011"/>
      </dsp:txXfrm>
    </dsp:sp>
    <dsp:sp modelId="{68270971-A017-473E-9B00-F6D0C5DCB91F}">
      <dsp:nvSpPr>
        <dsp:cNvPr id="0" name=""/>
        <dsp:cNvSpPr/>
      </dsp:nvSpPr>
      <dsp:spPr>
        <a:xfrm>
          <a:off x="3953462" y="580564"/>
          <a:ext cx="1220749" cy="11591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</a:rPr>
            <a:t>Beneficios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múltiples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987414" y="614516"/>
        <a:ext cx="1152845" cy="1091295"/>
      </dsp:txXfrm>
    </dsp:sp>
    <dsp:sp modelId="{842C6485-C32C-42A8-B1CF-D94752537910}">
      <dsp:nvSpPr>
        <dsp:cNvPr id="0" name=""/>
        <dsp:cNvSpPr/>
      </dsp:nvSpPr>
      <dsp:spPr>
        <a:xfrm>
          <a:off x="3614" y="2127407"/>
          <a:ext cx="1220749" cy="61037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Erosión</a:t>
          </a:r>
          <a:r>
            <a:rPr lang="en-GB" sz="1600" kern="1200" dirty="0" smtClean="0"/>
            <a:t> del </a:t>
          </a:r>
          <a:r>
            <a:rPr lang="en-GB" sz="1600" kern="1200" dirty="0" err="1" smtClean="0"/>
            <a:t>suelo</a:t>
          </a:r>
          <a:r>
            <a:rPr lang="en-GB" sz="1600" kern="1200" dirty="0" smtClean="0"/>
            <a:t>*</a:t>
          </a:r>
          <a:endParaRPr lang="en-GB" sz="1600" kern="1200" dirty="0"/>
        </a:p>
      </dsp:txBody>
      <dsp:txXfrm>
        <a:off x="21491" y="2145284"/>
        <a:ext cx="1184995" cy="574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81E41-24EF-4B00-B154-8EC7038ACAC8}">
      <dsp:nvSpPr>
        <dsp:cNvPr id="0" name=""/>
        <dsp:cNvSpPr/>
      </dsp:nvSpPr>
      <dsp:spPr>
        <a:xfrm>
          <a:off x="0" y="598153"/>
          <a:ext cx="7709346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99C4-C5B1-4CFD-964A-B1D5EF9748B1}">
      <dsp:nvSpPr>
        <dsp:cNvPr id="0" name=""/>
        <dsp:cNvSpPr/>
      </dsp:nvSpPr>
      <dsp:spPr>
        <a:xfrm>
          <a:off x="385467" y="86757"/>
          <a:ext cx="539654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976" tIns="0" rIns="2039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+mn-lt"/>
            </a:rPr>
            <a:t>Taller de </a:t>
          </a:r>
          <a:r>
            <a:rPr lang="en-GB" sz="2000" b="0" kern="1200" dirty="0" err="1" smtClean="0">
              <a:latin typeface="+mn-lt"/>
            </a:rPr>
            <a:t>arranque</a:t>
          </a:r>
          <a:r>
            <a:rPr lang="en-GB" sz="2000" b="0" kern="1200" dirty="0" smtClean="0">
              <a:latin typeface="+mn-lt"/>
            </a:rPr>
            <a:t> y 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co-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facilitación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del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grupo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temático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de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salvaguardas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y </a:t>
          </a:r>
          <a:r>
            <a:rPr lang="en-GB" sz="2000" b="0" kern="1200" dirty="0" err="1" smtClean="0">
              <a:solidFill>
                <a:schemeClr val="accent5">
                  <a:lumMod val="75000"/>
                </a:schemeClr>
              </a:solidFill>
              <a:latin typeface="+mn-lt"/>
            </a:rPr>
            <a:t>beneficios</a:t>
          </a:r>
          <a:r>
            <a:rPr lang="en-GB" sz="2000" b="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multiples (2015)</a:t>
          </a:r>
          <a:endParaRPr lang="en-GB" sz="2000" b="0" kern="1200" dirty="0"/>
        </a:p>
      </dsp:txBody>
      <dsp:txXfrm>
        <a:off x="427257" y="128547"/>
        <a:ext cx="5312962" cy="772500"/>
      </dsp:txXfrm>
    </dsp:sp>
    <dsp:sp modelId="{F49B5F12-3534-4604-98A2-F04D2B3E65DF}">
      <dsp:nvSpPr>
        <dsp:cNvPr id="0" name=""/>
        <dsp:cNvSpPr/>
      </dsp:nvSpPr>
      <dsp:spPr>
        <a:xfrm>
          <a:off x="0" y="1830237"/>
          <a:ext cx="7709346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A9F06-4DD9-4A16-AE7F-D745969EF473}">
      <dsp:nvSpPr>
        <dsp:cNvPr id="0" name=""/>
        <dsp:cNvSpPr/>
      </dsp:nvSpPr>
      <dsp:spPr>
        <a:xfrm>
          <a:off x="385467" y="1402197"/>
          <a:ext cx="539654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976" tIns="0" rIns="2039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/>
            <a:t>Capacitación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en</a:t>
          </a:r>
          <a:r>
            <a:rPr lang="en-GB" sz="2000" b="0" kern="1200" dirty="0" smtClean="0"/>
            <a:t> el </a:t>
          </a:r>
          <a:r>
            <a:rPr lang="en-GB" sz="2000" b="0" kern="1200" dirty="0" err="1" smtClean="0"/>
            <a:t>uso</a:t>
          </a:r>
          <a:r>
            <a:rPr lang="en-GB" sz="2000" b="0" kern="1200" dirty="0" smtClean="0"/>
            <a:t> de CAST (</a:t>
          </a:r>
          <a:r>
            <a:rPr lang="en-GB" sz="2000" b="0" kern="1200" dirty="0" err="1" smtClean="0"/>
            <a:t>Herramienta</a:t>
          </a:r>
          <a:r>
            <a:rPr lang="en-GB" sz="2000" b="0" kern="1200" dirty="0" smtClean="0"/>
            <a:t> de </a:t>
          </a:r>
          <a:r>
            <a:rPr lang="en-GB" sz="2000" b="0" kern="1200" dirty="0" err="1" smtClean="0"/>
            <a:t>enfoque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nacional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sobre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salvaguardas</a:t>
          </a:r>
          <a:r>
            <a:rPr lang="en-GB" sz="2000" b="0" kern="1200" dirty="0" smtClean="0"/>
            <a:t>) y </a:t>
          </a:r>
          <a:r>
            <a:rPr lang="en-GB" sz="2000" b="0" kern="1200" dirty="0" err="1" smtClean="0"/>
            <a:t>facilitación</a:t>
          </a:r>
          <a:r>
            <a:rPr lang="en-GB" sz="2000" b="0" kern="1200" dirty="0" smtClean="0"/>
            <a:t> de un webinar </a:t>
          </a:r>
          <a:r>
            <a:rPr lang="en-GB" sz="2000" b="0" kern="1200" dirty="0" smtClean="0"/>
            <a:t>(</a:t>
          </a:r>
          <a:r>
            <a:rPr lang="en-GB" sz="2000" b="0" kern="1200" dirty="0" smtClean="0"/>
            <a:t>2015)</a:t>
          </a:r>
          <a:endParaRPr lang="en-GB" sz="2000" b="0" kern="1200" dirty="0"/>
        </a:p>
      </dsp:txBody>
      <dsp:txXfrm>
        <a:off x="427257" y="1443987"/>
        <a:ext cx="5312962" cy="772500"/>
      </dsp:txXfrm>
    </dsp:sp>
    <dsp:sp modelId="{2F4F612A-7908-48C3-862D-62FE61A5CEE3}">
      <dsp:nvSpPr>
        <dsp:cNvPr id="0" name=""/>
        <dsp:cNvSpPr/>
      </dsp:nvSpPr>
      <dsp:spPr>
        <a:xfrm>
          <a:off x="0" y="3145677"/>
          <a:ext cx="7709346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324C7-E914-4C02-8487-564A19AD1FB6}">
      <dsp:nvSpPr>
        <dsp:cNvPr id="0" name=""/>
        <dsp:cNvSpPr/>
      </dsp:nvSpPr>
      <dsp:spPr>
        <a:xfrm>
          <a:off x="385467" y="2717637"/>
          <a:ext cx="539654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976" tIns="0" rIns="2039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Participación en reuniones temáticas sobre el enfoque sobre salvaguardas (2015-2016)</a:t>
          </a:r>
          <a:endParaRPr lang="en-GB" sz="2000" b="0" kern="1200" dirty="0"/>
        </a:p>
      </dsp:txBody>
      <dsp:txXfrm>
        <a:off x="427257" y="2759427"/>
        <a:ext cx="5312962" cy="772500"/>
      </dsp:txXfrm>
    </dsp:sp>
    <dsp:sp modelId="{1CA01FFF-E417-4CEA-BBE7-2A342A891491}">
      <dsp:nvSpPr>
        <dsp:cNvPr id="0" name=""/>
        <dsp:cNvSpPr/>
      </dsp:nvSpPr>
      <dsp:spPr>
        <a:xfrm>
          <a:off x="0" y="4461116"/>
          <a:ext cx="7709346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C14C5-420D-44FF-9A57-D82D6F51D1A8}">
      <dsp:nvSpPr>
        <dsp:cNvPr id="0" name=""/>
        <dsp:cNvSpPr/>
      </dsp:nvSpPr>
      <dsp:spPr>
        <a:xfrm>
          <a:off x="385467" y="4033077"/>
          <a:ext cx="539654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976" tIns="0" rIns="2039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/>
            <a:t>Apoyo</a:t>
          </a:r>
          <a:r>
            <a:rPr lang="en-GB" sz="2000" b="0" kern="1200" dirty="0" smtClean="0"/>
            <a:t> al </a:t>
          </a:r>
          <a:r>
            <a:rPr lang="en-GB" sz="2000" b="0" kern="1200" dirty="0" err="1" smtClean="0"/>
            <a:t>ejercicio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interactivo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sobre</a:t>
          </a:r>
          <a:r>
            <a:rPr lang="en-GB" sz="2000" b="0" kern="1200" dirty="0" smtClean="0"/>
            <a:t> la </a:t>
          </a:r>
          <a:r>
            <a:rPr lang="en-GB" sz="2000" b="0" kern="1200" dirty="0" err="1" smtClean="0"/>
            <a:t>relación</a:t>
          </a:r>
          <a:r>
            <a:rPr lang="en-GB" sz="2000" b="0" kern="1200" dirty="0" smtClean="0"/>
            <a:t> entre </a:t>
          </a:r>
          <a:r>
            <a:rPr lang="en-GB" sz="2000" b="0" kern="1200" dirty="0" err="1" smtClean="0"/>
            <a:t>medidas</a:t>
          </a:r>
          <a:r>
            <a:rPr lang="en-GB" sz="2000" b="0" kern="1200" dirty="0" smtClean="0"/>
            <a:t> y </a:t>
          </a:r>
          <a:r>
            <a:rPr lang="en-GB" sz="2000" b="0" kern="1200" dirty="0" err="1" smtClean="0"/>
            <a:t>acciones</a:t>
          </a:r>
          <a:r>
            <a:rPr lang="en-GB" sz="2000" b="0" kern="1200" dirty="0" smtClean="0"/>
            <a:t> y </a:t>
          </a:r>
          <a:r>
            <a:rPr lang="en-GB" sz="2000" b="0" kern="1200" dirty="0" err="1" smtClean="0"/>
            <a:t>salvaguardas</a:t>
          </a:r>
          <a:r>
            <a:rPr lang="en-GB" sz="2000" b="0" kern="1200" dirty="0" smtClean="0"/>
            <a:t> para el taller </a:t>
          </a:r>
          <a:r>
            <a:rPr lang="en-GB" sz="2000" b="0" kern="1200" dirty="0" err="1" smtClean="0"/>
            <a:t>nacional</a:t>
          </a:r>
          <a:r>
            <a:rPr lang="en-GB" sz="2000" b="0" kern="1200" dirty="0" smtClean="0"/>
            <a:t> de </a:t>
          </a:r>
          <a:r>
            <a:rPr lang="en-GB" sz="2000" b="0" kern="1200" dirty="0" err="1" smtClean="0"/>
            <a:t>salvaguardas</a:t>
          </a:r>
          <a:r>
            <a:rPr lang="en-GB" sz="2000" b="0" kern="1200" dirty="0" smtClean="0"/>
            <a:t> </a:t>
          </a:r>
          <a:r>
            <a:rPr lang="en-GB" sz="2000" b="0" kern="1200" dirty="0" smtClean="0"/>
            <a:t>(</a:t>
          </a:r>
          <a:r>
            <a:rPr lang="en-GB" sz="2000" b="0" kern="1200" dirty="0" err="1" smtClean="0"/>
            <a:t>junio</a:t>
          </a:r>
          <a:r>
            <a:rPr lang="en-GB" sz="2000" b="0" kern="1200" dirty="0" smtClean="0"/>
            <a:t> 2016)</a:t>
          </a:r>
          <a:endParaRPr lang="en-GB" sz="2000" b="0" kern="1200" dirty="0"/>
        </a:p>
      </dsp:txBody>
      <dsp:txXfrm>
        <a:off x="427257" y="4074867"/>
        <a:ext cx="5312962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109B-760A-4EFB-B5A6-715DA8B14BCF}">
      <dsp:nvSpPr>
        <dsp:cNvPr id="0" name=""/>
        <dsp:cNvSpPr/>
      </dsp:nvSpPr>
      <dsp:spPr>
        <a:xfrm>
          <a:off x="3416135" y="1916468"/>
          <a:ext cx="1676738" cy="14956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Plataforma SIS</a:t>
          </a:r>
          <a:endParaRPr lang="es-CO" sz="2000" kern="1200" dirty="0"/>
        </a:p>
      </dsp:txBody>
      <dsp:txXfrm>
        <a:off x="3661688" y="2135502"/>
        <a:ext cx="1185632" cy="1057587"/>
      </dsp:txXfrm>
    </dsp:sp>
    <dsp:sp modelId="{1E92F40C-E13D-4151-8B59-9CE6A5CD862E}">
      <dsp:nvSpPr>
        <dsp:cNvPr id="0" name=""/>
        <dsp:cNvSpPr/>
      </dsp:nvSpPr>
      <dsp:spPr>
        <a:xfrm rot="16200000" flipH="1" flipV="1">
          <a:off x="4107308" y="1447236"/>
          <a:ext cx="294392" cy="487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 rot="-10800000">
        <a:off x="4151467" y="1500545"/>
        <a:ext cx="206074" cy="292402"/>
      </dsp:txXfrm>
    </dsp:sp>
    <dsp:sp modelId="{F4ECCC13-3811-4F68-8009-8E38AE3BDBE3}">
      <dsp:nvSpPr>
        <dsp:cNvPr id="0" name=""/>
        <dsp:cNvSpPr/>
      </dsp:nvSpPr>
      <dsp:spPr>
        <a:xfrm>
          <a:off x="3416135" y="-44265"/>
          <a:ext cx="1676738" cy="14956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SIAC</a:t>
          </a:r>
          <a:endParaRPr lang="es-CO" sz="2000" kern="1200" dirty="0"/>
        </a:p>
      </dsp:txBody>
      <dsp:txXfrm>
        <a:off x="3661688" y="174769"/>
        <a:ext cx="1185632" cy="1057587"/>
      </dsp:txXfrm>
    </dsp:sp>
    <dsp:sp modelId="{6455053D-A5A9-458C-AEE0-814B7D4E33C6}">
      <dsp:nvSpPr>
        <dsp:cNvPr id="0" name=""/>
        <dsp:cNvSpPr/>
      </dsp:nvSpPr>
      <dsp:spPr>
        <a:xfrm rot="19800000" flipH="1" flipV="1">
          <a:off x="5011870" y="1937697"/>
          <a:ext cx="174599" cy="477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 rot="-10800000">
        <a:off x="5060741" y="2020174"/>
        <a:ext cx="122219" cy="286716"/>
      </dsp:txXfrm>
    </dsp:sp>
    <dsp:sp modelId="{7DAC3F45-561D-4CEF-AE20-2DABF40C386E}">
      <dsp:nvSpPr>
        <dsp:cNvPr id="0" name=""/>
        <dsp:cNvSpPr/>
      </dsp:nvSpPr>
      <dsp:spPr>
        <a:xfrm>
          <a:off x="5114180" y="936101"/>
          <a:ext cx="1676738" cy="1495655"/>
        </a:xfrm>
        <a:prstGeom prst="ellips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err="1" smtClean="0"/>
            <a:t>SMByC</a:t>
          </a:r>
          <a:endParaRPr lang="es-CO" sz="2000" kern="1200" dirty="0"/>
        </a:p>
      </dsp:txBody>
      <dsp:txXfrm>
        <a:off x="5359733" y="1155135"/>
        <a:ext cx="1185632" cy="1057587"/>
      </dsp:txXfrm>
    </dsp:sp>
    <dsp:sp modelId="{3E778EA6-BAC3-46A3-A0BB-3533C2C72F56}">
      <dsp:nvSpPr>
        <dsp:cNvPr id="0" name=""/>
        <dsp:cNvSpPr/>
      </dsp:nvSpPr>
      <dsp:spPr>
        <a:xfrm rot="12186833">
          <a:off x="4992024" y="2865045"/>
          <a:ext cx="214292" cy="573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/>
        </a:p>
      </dsp:txBody>
      <dsp:txXfrm>
        <a:off x="5053732" y="2992430"/>
        <a:ext cx="150004" cy="344303"/>
      </dsp:txXfrm>
    </dsp:sp>
    <dsp:sp modelId="{B9C7CDE7-44E7-434E-B9A4-AD3B6BCB89F5}">
      <dsp:nvSpPr>
        <dsp:cNvPr id="0" name=""/>
        <dsp:cNvSpPr/>
      </dsp:nvSpPr>
      <dsp:spPr>
        <a:xfrm>
          <a:off x="5114180" y="2896835"/>
          <a:ext cx="1676738" cy="1495655"/>
        </a:xfrm>
        <a:prstGeom prst="ellipse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INF</a:t>
          </a:r>
          <a:endParaRPr lang="es-CO" sz="2000" kern="1200" dirty="0"/>
        </a:p>
      </dsp:txBody>
      <dsp:txXfrm>
        <a:off x="5359733" y="3115869"/>
        <a:ext cx="1185632" cy="1057587"/>
      </dsp:txXfrm>
    </dsp:sp>
    <dsp:sp modelId="{699D48D1-EC58-44B3-BFC4-9D63ABDF50D6}">
      <dsp:nvSpPr>
        <dsp:cNvPr id="0" name=""/>
        <dsp:cNvSpPr/>
      </dsp:nvSpPr>
      <dsp:spPr>
        <a:xfrm rot="16200000" flipV="1">
          <a:off x="4139982" y="3375598"/>
          <a:ext cx="229044" cy="524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 rot="-10800000">
        <a:off x="4174339" y="3514790"/>
        <a:ext cx="160331" cy="314505"/>
      </dsp:txXfrm>
    </dsp:sp>
    <dsp:sp modelId="{B3523F93-45E6-482D-85A4-264097431B0B}">
      <dsp:nvSpPr>
        <dsp:cNvPr id="0" name=""/>
        <dsp:cNvSpPr/>
      </dsp:nvSpPr>
      <dsp:spPr>
        <a:xfrm>
          <a:off x="3416135" y="3877201"/>
          <a:ext cx="1676738" cy="1495655"/>
        </a:xfrm>
        <a:prstGeom prst="ellipse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SMB</a:t>
          </a:r>
          <a:endParaRPr lang="es-CO" sz="2000" kern="1200" dirty="0"/>
        </a:p>
      </dsp:txBody>
      <dsp:txXfrm>
        <a:off x="3661688" y="4096235"/>
        <a:ext cx="1185632" cy="1057587"/>
      </dsp:txXfrm>
    </dsp:sp>
    <dsp:sp modelId="{D4858864-8F41-40A0-973F-741675BD5AE4}">
      <dsp:nvSpPr>
        <dsp:cNvPr id="0" name=""/>
        <dsp:cNvSpPr/>
      </dsp:nvSpPr>
      <dsp:spPr>
        <a:xfrm rot="8636218" flipH="1">
          <a:off x="3295271" y="2922945"/>
          <a:ext cx="229133" cy="458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/>
        </a:p>
      </dsp:txBody>
      <dsp:txXfrm rot="10800000">
        <a:off x="3301857" y="3034785"/>
        <a:ext cx="160393" cy="274823"/>
      </dsp:txXfrm>
    </dsp:sp>
    <dsp:sp modelId="{D07256C6-4EA2-4553-9631-1F479A266C1C}">
      <dsp:nvSpPr>
        <dsp:cNvPr id="0" name=""/>
        <dsp:cNvSpPr/>
      </dsp:nvSpPr>
      <dsp:spPr>
        <a:xfrm>
          <a:off x="1718090" y="2896835"/>
          <a:ext cx="1676738" cy="1495655"/>
        </a:xfrm>
        <a:prstGeom prst="ellipse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SINAP / SIRAP / RUNAP</a:t>
          </a:r>
          <a:endParaRPr lang="es-CO" sz="2000" kern="1200" dirty="0"/>
        </a:p>
      </dsp:txBody>
      <dsp:txXfrm>
        <a:off x="1963643" y="3115869"/>
        <a:ext cx="1185632" cy="1057587"/>
      </dsp:txXfrm>
    </dsp:sp>
    <dsp:sp modelId="{9553828C-4B2B-4F1E-9011-F4C2805EB9A5}">
      <dsp:nvSpPr>
        <dsp:cNvPr id="0" name=""/>
        <dsp:cNvSpPr/>
      </dsp:nvSpPr>
      <dsp:spPr>
        <a:xfrm rot="12529571" flipH="1">
          <a:off x="3278207" y="1950520"/>
          <a:ext cx="263261" cy="452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/>
        </a:p>
      </dsp:txBody>
      <dsp:txXfrm rot="10800000">
        <a:off x="3283100" y="2021923"/>
        <a:ext cx="184283" cy="271328"/>
      </dsp:txXfrm>
    </dsp:sp>
    <dsp:sp modelId="{F8D631FB-967C-45D7-BE43-4C30CCF13CC3}">
      <dsp:nvSpPr>
        <dsp:cNvPr id="0" name=""/>
        <dsp:cNvSpPr/>
      </dsp:nvSpPr>
      <dsp:spPr>
        <a:xfrm>
          <a:off x="1718090" y="936101"/>
          <a:ext cx="1676738" cy="149565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Otros</a:t>
          </a:r>
          <a:endParaRPr lang="es-CO" sz="2000" kern="1200" dirty="0"/>
        </a:p>
      </dsp:txBody>
      <dsp:txXfrm>
        <a:off x="1963643" y="1155135"/>
        <a:ext cx="1185632" cy="10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418-E7D4-4D92-ABA4-FDEDB5CB11FF}">
      <dsp:nvSpPr>
        <dsp:cNvPr id="0" name=""/>
        <dsp:cNvSpPr/>
      </dsp:nvSpPr>
      <dsp:spPr>
        <a:xfrm>
          <a:off x="4779194" y="1702217"/>
          <a:ext cx="4005831" cy="39419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 smtClean="0"/>
            <a:t>Desarrollo</a:t>
          </a:r>
          <a:r>
            <a:rPr lang="en-GB" sz="1800" b="0" kern="1200" dirty="0" smtClean="0"/>
            <a:t> de un plan de </a:t>
          </a:r>
          <a:r>
            <a:rPr lang="en-GB" sz="1800" b="0" kern="1200" dirty="0" err="1" smtClean="0"/>
            <a:t>trabajo</a:t>
          </a:r>
          <a:r>
            <a:rPr lang="en-GB" sz="1800" b="0" kern="1200" dirty="0" smtClean="0"/>
            <a:t> con el MADS, IDEAM y </a:t>
          </a:r>
          <a:r>
            <a:rPr lang="en-GB" sz="1800" b="0" kern="1200" dirty="0" err="1" smtClean="0"/>
            <a:t>Programa</a:t>
          </a:r>
          <a:r>
            <a:rPr lang="en-GB" sz="1800" b="0" kern="1200" dirty="0" smtClean="0"/>
            <a:t> ONU-REDD</a:t>
          </a:r>
          <a:endParaRPr lang="en-GB" sz="1800" b="0" kern="1200" dirty="0"/>
        </a:p>
      </dsp:txBody>
      <dsp:txXfrm>
        <a:off x="5579773" y="2625609"/>
        <a:ext cx="2404673" cy="2026265"/>
      </dsp:txXfrm>
    </dsp:sp>
    <dsp:sp modelId="{25EB99CE-8B72-418A-A5C9-CDCCEAB89CB7}">
      <dsp:nvSpPr>
        <dsp:cNvPr id="0" name=""/>
        <dsp:cNvSpPr/>
      </dsp:nvSpPr>
      <dsp:spPr>
        <a:xfrm>
          <a:off x="1224143" y="1008107"/>
          <a:ext cx="4613102" cy="3897985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err="1" smtClean="0"/>
            <a:t>Estrecha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coordinación</a:t>
          </a:r>
          <a:r>
            <a:rPr lang="en-GB" sz="1800" b="0" kern="1200" dirty="0" smtClean="0"/>
            <a:t> con </a:t>
          </a:r>
          <a:r>
            <a:rPr lang="en-GB" sz="1800" b="0" kern="1200" dirty="0" err="1" smtClean="0"/>
            <a:t>consultores</a:t>
          </a:r>
          <a:r>
            <a:rPr lang="en-GB" sz="1800" b="0" kern="1200" dirty="0" smtClean="0"/>
            <a:t> de </a:t>
          </a:r>
          <a:r>
            <a:rPr lang="en-GB" sz="1800" b="0" kern="1200" dirty="0" err="1" smtClean="0"/>
            <a:t>beneficios</a:t>
          </a:r>
          <a:r>
            <a:rPr lang="en-GB" sz="1800" b="0" kern="1200" dirty="0" smtClean="0"/>
            <a:t> multiples y </a:t>
          </a:r>
          <a:r>
            <a:rPr lang="en-GB" sz="1800" b="0" kern="1200" dirty="0" err="1" smtClean="0"/>
            <a:t>salvaguardas</a:t>
          </a:r>
          <a:r>
            <a:rPr lang="en-GB" sz="1800" b="0" kern="1200" dirty="0" smtClean="0"/>
            <a:t> y </a:t>
          </a:r>
          <a:r>
            <a:rPr lang="en-GB" sz="1800" b="0" kern="1200" dirty="0" err="1" smtClean="0"/>
            <a:t>otros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contrapartes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técnicas</a:t>
          </a:r>
          <a:r>
            <a:rPr lang="en-GB" sz="1800" b="0" kern="1200" dirty="0" smtClean="0"/>
            <a:t>  y </a:t>
          </a:r>
          <a:r>
            <a:rPr lang="en-GB" sz="1800" b="0" kern="1200" dirty="0" err="1" smtClean="0"/>
            <a:t>visitas</a:t>
          </a:r>
          <a:r>
            <a:rPr lang="en-GB" sz="1800" b="0" kern="1200" dirty="0" smtClean="0"/>
            <a:t> al </a:t>
          </a:r>
          <a:r>
            <a:rPr lang="en-GB" sz="1800" b="0" kern="1200" dirty="0" err="1" smtClean="0"/>
            <a:t>país</a:t>
          </a:r>
          <a:r>
            <a:rPr lang="en-GB" sz="1800" b="0" kern="1200" dirty="0" smtClean="0"/>
            <a:t> para </a:t>
          </a:r>
          <a:r>
            <a:rPr lang="en-GB" sz="1800" b="0" kern="1200" dirty="0" err="1" smtClean="0"/>
            <a:t>trabajar</a:t>
          </a:r>
          <a:r>
            <a:rPr lang="en-GB" sz="1800" b="0" kern="1200" dirty="0" smtClean="0"/>
            <a:t> con </a:t>
          </a:r>
          <a:r>
            <a:rPr lang="en-GB" sz="1800" b="0" kern="1200" dirty="0" err="1" smtClean="0"/>
            <a:t>equipos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nacionales</a:t>
          </a:r>
          <a:endParaRPr lang="en-GB" sz="1800" b="0" kern="1200" dirty="0"/>
        </a:p>
      </dsp:txBody>
      <dsp:txXfrm>
        <a:off x="2309423" y="1995368"/>
        <a:ext cx="2442542" cy="1923463"/>
      </dsp:txXfrm>
    </dsp:sp>
    <dsp:sp modelId="{570C7D19-BD10-4690-8E56-3DA615E42771}">
      <dsp:nvSpPr>
        <dsp:cNvPr id="0" name=""/>
        <dsp:cNvSpPr/>
      </dsp:nvSpPr>
      <dsp:spPr>
        <a:xfrm rot="20700000">
          <a:off x="4383782" y="-198071"/>
          <a:ext cx="3382105" cy="3251637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Coordinación con </a:t>
          </a:r>
          <a:r>
            <a:rPr lang="en-GB" sz="1800" b="0" kern="1200" dirty="0" err="1" smtClean="0"/>
            <a:t>contrapartes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nacionales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sobre</a:t>
          </a:r>
          <a:r>
            <a:rPr lang="en-GB" sz="1800" b="0" kern="1200" dirty="0" smtClean="0"/>
            <a:t> el </a:t>
          </a:r>
          <a:r>
            <a:rPr lang="en-GB" sz="1800" b="0" kern="1200" dirty="0" err="1" smtClean="0"/>
            <a:t>rol</a:t>
          </a:r>
          <a:r>
            <a:rPr lang="en-GB" sz="1800" b="0" kern="1200" dirty="0" smtClean="0"/>
            <a:t> del </a:t>
          </a:r>
          <a:r>
            <a:rPr lang="en-GB" sz="1800" b="0" kern="1200" dirty="0" err="1" smtClean="0"/>
            <a:t>trabajo</a:t>
          </a:r>
          <a:r>
            <a:rPr lang="en-GB" sz="1800" b="0" kern="1200" dirty="0" smtClean="0"/>
            <a:t> </a:t>
          </a:r>
          <a:r>
            <a:rPr lang="en-GB" sz="1800" b="0" kern="1200" dirty="0" err="1" smtClean="0"/>
            <a:t>en</a:t>
          </a:r>
          <a:r>
            <a:rPr lang="en-GB" sz="1800" b="0" kern="1200" dirty="0" smtClean="0"/>
            <a:t> el </a:t>
          </a:r>
          <a:r>
            <a:rPr lang="en-GB" sz="1800" b="0" kern="1200" dirty="0" err="1" smtClean="0"/>
            <a:t>contexto</a:t>
          </a:r>
          <a:r>
            <a:rPr lang="en-GB" sz="1800" b="0" kern="1200" dirty="0" smtClean="0"/>
            <a:t> del actual </a:t>
          </a:r>
          <a:r>
            <a:rPr lang="en-GB" sz="1800" b="0" kern="1200" dirty="0" err="1" smtClean="0"/>
            <a:t>proceso</a:t>
          </a:r>
          <a:r>
            <a:rPr lang="en-GB" sz="1800" b="0" kern="1200" dirty="0" smtClean="0"/>
            <a:t> de </a:t>
          </a:r>
          <a:r>
            <a:rPr lang="en-GB" sz="1800" b="0" kern="1200" dirty="0" err="1" smtClean="0"/>
            <a:t>paz</a:t>
          </a:r>
          <a:endParaRPr lang="en-GB" sz="1800" b="0" kern="1200" dirty="0"/>
        </a:p>
      </dsp:txBody>
      <dsp:txXfrm rot="-20700000">
        <a:off x="5133316" y="507369"/>
        <a:ext cx="1883039" cy="1840755"/>
      </dsp:txXfrm>
    </dsp:sp>
    <dsp:sp modelId="{AD98E809-6D2C-4F71-BF40-5C10C6E0D924}">
      <dsp:nvSpPr>
        <dsp:cNvPr id="0" name=""/>
        <dsp:cNvSpPr/>
      </dsp:nvSpPr>
      <dsp:spPr>
        <a:xfrm>
          <a:off x="5697714" y="1458436"/>
          <a:ext cx="3852716" cy="3852716"/>
        </a:xfrm>
        <a:prstGeom prst="circularArrow">
          <a:avLst>
            <a:gd name="adj1" fmla="val 4687"/>
            <a:gd name="adj2" fmla="val 299029"/>
            <a:gd name="adj3" fmla="val 2540098"/>
            <a:gd name="adj4" fmla="val 1581065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7F5EE-A99F-4D1E-B570-1B3F70BA8375}">
      <dsp:nvSpPr>
        <dsp:cNvPr id="0" name=""/>
        <dsp:cNvSpPr/>
      </dsp:nvSpPr>
      <dsp:spPr>
        <a:xfrm>
          <a:off x="1008125" y="792076"/>
          <a:ext cx="2799238" cy="27992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E651-16EC-4BEA-9A78-68DAAE4FB5C9}">
      <dsp:nvSpPr>
        <dsp:cNvPr id="0" name=""/>
        <dsp:cNvSpPr/>
      </dsp:nvSpPr>
      <dsp:spPr>
        <a:xfrm>
          <a:off x="4037780" y="-465790"/>
          <a:ext cx="3018143" cy="30181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07FE6-27CB-644F-9F8C-33C917C598A4}" type="datetimeFigureOut">
              <a:rPr lang="es-ES_tradnl" smtClean="0"/>
              <a:pPr/>
              <a:t>03/06/2016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A7E78-910E-C240-ACCE-966194942321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609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E4F2-9FD9-49A0-B59D-713B297D5E9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218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ejemplo permite ilustrar cómo la planificación espacial, en el marco de REDD+, puede ser utilizada para orientar un programa nacional de pago por servicios ambientales (PSA). En este caso, se identificaron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zonas boscosas con potencial para contribuir a la conservación de la biodiversidad y proveer los siguientes servicios ecosistémicos: mitigación del cambio climático y control de la erosión del suelo. La información generada podría orientar decisiones sobre la implementación de un PSA. Adicionalmente, es un insumo útil para el diseño de políticas y medidas relacionadas a metas nacionales asociadas al desarrollo sostenible entorno al actual proceso de paz, y a una estrategia nacional REDD+ para la reducción de emisiones causadas por la deforestación y la degradación forestal.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15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Taller de </a:t>
            </a:r>
            <a:r>
              <a:rPr lang="en-GB" dirty="0" err="1" smtClean="0"/>
              <a:t>arranque</a:t>
            </a:r>
            <a:r>
              <a:rPr lang="en-GB" dirty="0" smtClean="0"/>
              <a:t>; </a:t>
            </a:r>
            <a:r>
              <a:rPr lang="en-GB" dirty="0" err="1" smtClean="0"/>
              <a:t>aportes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desarrollo</a:t>
            </a:r>
            <a:r>
              <a:rPr lang="en-GB" dirty="0" smtClean="0"/>
              <a:t> de </a:t>
            </a:r>
            <a:r>
              <a:rPr lang="en-GB" dirty="0" err="1" smtClean="0"/>
              <a:t>TdR</a:t>
            </a:r>
            <a:r>
              <a:rPr lang="en-GB" dirty="0" smtClean="0"/>
              <a:t> y </a:t>
            </a:r>
            <a:r>
              <a:rPr lang="en-GB" dirty="0" err="1" smtClean="0"/>
              <a:t>revisión</a:t>
            </a:r>
            <a:r>
              <a:rPr lang="en-GB" dirty="0" smtClean="0"/>
              <a:t> de </a:t>
            </a:r>
            <a:r>
              <a:rPr lang="en-GB" dirty="0" err="1" smtClean="0"/>
              <a:t>documentos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dirty="0" smtClean="0"/>
              <a:t>Preparación de un documento sobre potenciales enfoques y consideraciones metodológicas para la identificación, priorización y cartografía de los beneficios sociales y ambientales de REDD+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dirty="0" smtClean="0"/>
              <a:t>Organización y facilitación de un taller de Beneficios Múltiples (agosto 2015) con discusión sobre como relacionan diferentes elementos del POA (beneficios múltiples, análisis económicos, escenarios de deforestación en el futuro), y una sesión interactiva de capacitación con el MADS e IDEAM para mostrar cómo la información sobre beneficios, riesgos, costos y valores, así como otra información espacial puede ayudar a identificar áreas adecuadas para la implementación de REDD+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dirty="0" smtClean="0"/>
              <a:t>Desarrollo de dos análisis espaciales de políticas y medidas potenciales (piloto) para implementar REDD+, aportando análisis y textos complementarios; generando insumos (mapas/texto/análisis) para presentaciones y también en el desarrollo de una Nota Conceptual sobre este tema</a:t>
            </a:r>
            <a:endParaRPr lang="en-GB" dirty="0" smtClean="0"/>
          </a:p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17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02A3-76B8-404B-A259-4FC9AC8787E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0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ejemplo permite ilustrar cómo la planificación espacial, en el marco de REDD+, puede ser utilizada para orientar un programa nacional de pago por servicios ambientales (PSA). En este caso, se identificaron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zonas boscosas con potencial para contribuir a la conservación de la biodiversidad y proveer los siguientes servicios ecosistémicos: mitigación del cambio climático y control de la erosión del suelo. La información generada podría orientar decisiones sobre la implementación de un PSA. Adicionalmente, es un insumo útil para el diseño de políticas y medidas relacionadas a metas nacionales asociadas al desarrollo sostenible entorno al actual proceso de paz, y a una estrategia nacional REDD+ para la reducción de emisiones causadas por la deforestación y la degradación forestal.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19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implementación de un PSA puede ser una prioridad para reducir los niveles de pobreza mediante el apoyo para medios de vida y fuentes alternativas de ingreso. Utilizando como base el índice de pobreza multidimensional (IPM), identificamos áreas con un porcentaje superior al 80% de IPM y su ubicación con respecto al conjunto de beneficios analizados. En la figura 1 (b) se presentan áreas en diferentes tonos de naranja que evidencian la convergencia entre altos niveles de pobreza (de acuerdo al IPM) y una mayor cantidad de los beneficios identificados.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dirty="0" err="1" smtClean="0"/>
              <a:t>En</a:t>
            </a:r>
            <a:r>
              <a:rPr lang="en-US" dirty="0" smtClean="0"/>
              <a:t> los </a:t>
            </a:r>
            <a:r>
              <a:rPr lang="en-US" dirty="0" err="1" smtClean="0"/>
              <a:t>municipios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priorizados</a:t>
            </a:r>
            <a:r>
              <a:rPr lang="en-US" baseline="0" dirty="0" smtClean="0"/>
              <a:t> para el </a:t>
            </a:r>
            <a:r>
              <a:rPr lang="en-US" baseline="0" dirty="0" err="1" smtClean="0"/>
              <a:t>posconflicto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6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02A3-76B8-404B-A259-4FC9AC8787E0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0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/>
              <a:pPr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03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Taller de </a:t>
            </a:r>
            <a:r>
              <a:rPr lang="en-GB" dirty="0" err="1" smtClean="0"/>
              <a:t>arranque</a:t>
            </a:r>
            <a:r>
              <a:rPr lang="en-GB" dirty="0" smtClean="0"/>
              <a:t>; </a:t>
            </a:r>
            <a:r>
              <a:rPr lang="en-GB" dirty="0" err="1" smtClean="0"/>
              <a:t>aportes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desarrollo</a:t>
            </a:r>
            <a:r>
              <a:rPr lang="en-GB" dirty="0" smtClean="0"/>
              <a:t> de </a:t>
            </a:r>
            <a:r>
              <a:rPr lang="en-GB" dirty="0" err="1" smtClean="0"/>
              <a:t>TdR</a:t>
            </a:r>
            <a:r>
              <a:rPr lang="en-GB" dirty="0" smtClean="0"/>
              <a:t> y </a:t>
            </a:r>
            <a:r>
              <a:rPr lang="en-GB" dirty="0" err="1" smtClean="0"/>
              <a:t>revisión</a:t>
            </a:r>
            <a:r>
              <a:rPr lang="en-GB" dirty="0" smtClean="0"/>
              <a:t> de </a:t>
            </a:r>
            <a:r>
              <a:rPr lang="en-GB" dirty="0" err="1" smtClean="0"/>
              <a:t>documentos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dirty="0" smtClean="0"/>
              <a:t>Preparación de un documento sobre potenciales enfoques y consideraciones metodológicas para la identificación, priorización y cartografía de los beneficios sociales y ambientales de REDD+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dirty="0" smtClean="0"/>
              <a:t>Organización y facilitación de un taller de Beneficios Múltiples (agosto 2015) con discusión sobre como relacionan diferentes elementos del POA (beneficios múltiples, análisis económicos, escenarios de deforestación en el futuro), y una sesión interactiva de capacitación con el MADS e IDEAM para mostrar cómo la información sobre beneficios, riesgos, costos y valores, así como otra información espacial puede ayudar a identificar áreas adecuadas para la implementación de REDD+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dirty="0" smtClean="0"/>
              <a:t>Desarrollo de dos análisis espaciales de políticas y medidas potenciales (piloto) para implementar REDD+, aportando análisis y textos complementarios; generando insumos (mapas/texto/análisis) para presentaciones y también en el desarrollo de una Nota Conceptual sobre este tema</a:t>
            </a:r>
            <a:endParaRPr lang="en-GB" dirty="0" smtClean="0"/>
          </a:p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ejemplo permite ilustrar cómo la planificación espacial, en el marco de REDD+, puede ser utilizada para orientar un programa nacional de pago por servicios ambientales (PSA). En este caso, se identificaron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zonas boscosas con potencial para contribuir a la conservación de la biodiversidad y proveer los siguientes servicios ecosistémicos: mitigación del cambio climático y control de la erosión del suelo. La información generada podría orientar decisiones sobre la implementación de un PSA. Adicionalmente, es un insumo útil para el diseño de políticas y medidas relacionadas a metas nacionales asociadas al desarrollo sostenible entorno al actual proceso de paz, y a una estrategia nacional REDD+ para la reducción de emisiones causadas por la deforestación y la degradación forestal.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/>
              <a:pPr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3762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Generación de ejercicios técnicos que respalden el proceso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implementación de salvaguardas, y sirvan de insumos para el proceso nacional. 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ejercicio técnico de aplicación de salvaguardas en el marco de las potenciales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la 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espacializacion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beneficios.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metodologías y desarrollo de procesos de capacitación en salvaguardas a nivel nacional y regional.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Colaboración con instituciones y consultores nacionales para fomentar la capacidad para diseñar el sistema de información de salvaguardas. Incluyendo el 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protocolos de monitoreo 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posibles indicadores de las salvaguardas.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mecanismo para identificar y monitorear beneficios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REDD+ que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asociados con salvaguardas.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25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30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Generación de ejercicios técnicos que respalden el proceso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implementación de salvaguardas, y sirvan de insumos para el proceso nacional. 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ejercicio técnico de aplicación de salvaguardas en el marco de las potenciales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la 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espacializacion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beneficios.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metodologías y desarrollo de procesos de capacitación en salvaguardas a nivel nacional y regional.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Colaboración con instituciones y consultores nacionales para fomentar la capacidad para diseñar el sistema de información de salvaguardas. Incluyendo el 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protocolos de monitoreo 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posibles indicadores de las salvaguardas.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mecanismo para identificar y monitorear beneficios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REDD+ que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asociados con salvaguardas.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26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25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Generación de ejercicios técnicos que respalden el proceso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implementación de salvaguardas, y sirvan de insumos para el proceso nacional. 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ejercicio técnico de aplicación de salvaguardas en el marco de las potenciales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la 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espacializacion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beneficios.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metodologías y desarrollo de procesos de capacitación en salvaguardas a nivel nacional y regional.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Colaboración con instituciones y consultores nacionales para fomentar la capacidad para diseñar el sistema de información de salvaguardas. Incluyendo el 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protocolos de monitoreo 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posibles indicadores de las salvaguardas.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mecanismo para identificar y monitorear beneficios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REDD+ que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asociados con salvaguardas.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02A3-76B8-404B-A259-4FC9AC8787E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51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lograr un efectivo apoyo, y que éste responda a las circunstancias nacionales la WCMC – UNEP establecerá un plan de trabajo con el MADS, IDEAM y Programa ONU REDD en el cual se definirá los momentos y tiempos para el trabajo conjunto en el país en beneficios múltiples, salvaguardas y fortalecimiento de capacidades.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prevé una estrecha coordinación con los consultores de beneficios múltiples y salvaguardas, así como con las contrapartes técnicos relevantes identificados por el país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Coordinación con contrapartes nacionales sobre el potencial rol del trabajo de beneficios múltiples de REDD+ en el contexto del actual proceso de paz en el país.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28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62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lograr un efectivo apoyo, y que éste responda a las circunstancias nacionales la WCMC – UNEP establecerá un plan de trabajo con el MADS, IDEAM y Programa ONU REDD en el cual se definirá los momentos y tiempos para el trabajo conjunto en el país en beneficios múltiples, salvaguardas y fortalecimiento de capacidades.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prevé una estrecha coordinación con los consultores de beneficios múltiples y salvaguardas, así como con las contrapartes técnicos relevantes identificados por el país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Coordinación con contrapartes nacionales sobre el potencial rol del trabajo de beneficios múltiples de REDD+ en el contexto del actual proceso de paz en el país.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29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ejemplo permite ilustrar cómo la planificación espacial, en el marco de REDD+, puede ser utilizada para orientar un programa nacional de pago por servicios ambientales (PSA). En este caso, se identificaron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zonas boscosas con potencial para contribuir a la conservación de la biodiversidad y proveer los siguientes servicios ecosistémicos: mitigación del cambio climático y control de la erosión del suelo. La información generada podría orientar decisiones sobre la implementación de un PSA. Adicionalmente, es un insumo útil para el diseño de políticas y medidas relacionadas a metas nacionales asociadas al desarrollo sostenible entorno al actual proceso de paz, y a una estrategia nacional REDD+ para la reducción de emisiones causadas por la deforestación y la degradación forestal.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E78-910E-C240-ACCE-966194942321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8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b="1" noProof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7637" y="9443662"/>
            <a:ext cx="2951163" cy="49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B90973F-CCF8-41B8-ACD7-3B7C18301290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9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PY" sz="1800" dirty="0" smtClean="0"/>
              <a:t>Los análisis espaciales permiten identificar áreas dónde REDD+ puede proporcionar beneficios sociales y ambientales más allá de la mitigación del cambio climático, por ejemplo:</a:t>
            </a:r>
          </a:p>
          <a:p>
            <a:pPr lvl="1" algn="just"/>
            <a:r>
              <a:rPr lang="es-PY" sz="1600" dirty="0" smtClean="0"/>
              <a:t>Zonas potenciales donde la implementación de </a:t>
            </a:r>
            <a:r>
              <a:rPr lang="es-PY" sz="1600" dirty="0" err="1" smtClean="0"/>
              <a:t>PyM</a:t>
            </a:r>
            <a:r>
              <a:rPr lang="es-PY" sz="1600" dirty="0" smtClean="0"/>
              <a:t> podría contribuir a la provisión de un conjunto de beneficios de REDD+</a:t>
            </a:r>
            <a:endParaRPr lang="es-PY" sz="1800" dirty="0" smtClean="0"/>
          </a:p>
          <a:p>
            <a:pPr lvl="1" algn="just"/>
            <a:r>
              <a:rPr lang="es-PY" sz="1600" dirty="0" smtClean="0"/>
              <a:t>Zonas bajo presión por deforestación</a:t>
            </a:r>
          </a:p>
          <a:p>
            <a:pPr lvl="1" algn="just"/>
            <a:r>
              <a:rPr lang="es-PY" sz="1600" dirty="0" smtClean="0"/>
              <a:t>Zonas aptas para la restauración</a:t>
            </a:r>
            <a:endParaRPr lang="es-PY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EN/PA:  </a:t>
            </a:r>
            <a:r>
              <a:rPr lang="es-ES" sz="1200" dirty="0" smtClean="0"/>
              <a:t>Incluye las políticas y acciones para el logro de los resultados de REDD+, incluyendo qué, cómo y dónde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Las </a:t>
            </a:r>
            <a:r>
              <a:rPr lang="en-GB" dirty="0" err="1" smtClean="0"/>
              <a:t>acciones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adecuadas</a:t>
            </a:r>
            <a:r>
              <a:rPr lang="en-GB" dirty="0" smtClean="0"/>
              <a:t> para la </a:t>
            </a:r>
            <a:r>
              <a:rPr lang="en-GB" dirty="0" err="1" smtClean="0"/>
              <a:t>implementación</a:t>
            </a:r>
            <a:r>
              <a:rPr lang="en-GB" dirty="0" smtClean="0"/>
              <a:t> de REDD+ </a:t>
            </a:r>
            <a:r>
              <a:rPr lang="en-GB" dirty="0" err="1" smtClean="0"/>
              <a:t>dependerán</a:t>
            </a:r>
            <a:r>
              <a:rPr lang="en-GB" dirty="0" smtClean="0"/>
              <a:t> de </a:t>
            </a:r>
            <a:r>
              <a:rPr lang="en-GB" dirty="0" err="1" smtClean="0"/>
              <a:t>cuales</a:t>
            </a:r>
            <a:r>
              <a:rPr lang="en-GB" dirty="0" smtClean="0"/>
              <a:t> son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motores</a:t>
            </a:r>
            <a:r>
              <a:rPr lang="en-GB" dirty="0" smtClean="0"/>
              <a:t> de </a:t>
            </a:r>
            <a:r>
              <a:rPr lang="en-GB" dirty="0" err="1" smtClean="0"/>
              <a:t>deforestación</a:t>
            </a:r>
            <a:r>
              <a:rPr lang="en-GB" dirty="0" smtClean="0"/>
              <a:t> y </a:t>
            </a:r>
            <a:r>
              <a:rPr lang="en-GB" dirty="0" err="1" smtClean="0"/>
              <a:t>degradación</a:t>
            </a:r>
            <a:r>
              <a:rPr lang="en-GB" dirty="0" smtClean="0"/>
              <a:t> </a:t>
            </a:r>
            <a:r>
              <a:rPr lang="en-GB" dirty="0" err="1" smtClean="0"/>
              <a:t>forestal</a:t>
            </a:r>
            <a:r>
              <a:rPr lang="en-GB" dirty="0" smtClean="0"/>
              <a:t> y </a:t>
            </a:r>
            <a:r>
              <a:rPr lang="en-GB" dirty="0" err="1" smtClean="0"/>
              <a:t>cual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potencial</a:t>
            </a:r>
            <a:r>
              <a:rPr lang="en-GB" dirty="0" smtClean="0"/>
              <a:t>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acción</a:t>
            </a:r>
            <a:r>
              <a:rPr lang="en-GB" dirty="0" smtClean="0"/>
              <a:t> para </a:t>
            </a:r>
            <a:r>
              <a:rPr lang="en-GB" dirty="0" err="1" smtClean="0"/>
              <a:t>lograr</a:t>
            </a:r>
            <a:r>
              <a:rPr lang="en-GB" dirty="0" smtClean="0"/>
              <a:t> </a:t>
            </a:r>
            <a:r>
              <a:rPr lang="en-GB" dirty="0" err="1" smtClean="0"/>
              <a:t>beneficios</a:t>
            </a:r>
            <a:r>
              <a:rPr lang="en-GB" dirty="0" smtClean="0"/>
              <a:t> </a:t>
            </a:r>
            <a:r>
              <a:rPr lang="en-GB" dirty="0" err="1" smtClean="0"/>
              <a:t>sociales</a:t>
            </a:r>
            <a:r>
              <a:rPr lang="en-GB" dirty="0" smtClean="0"/>
              <a:t> y </a:t>
            </a:r>
            <a:r>
              <a:rPr lang="en-GB" dirty="0" err="1" smtClean="0"/>
              <a:t>ambientales</a:t>
            </a:r>
            <a:r>
              <a:rPr lang="en-GB" dirty="0" smtClean="0"/>
              <a:t>, y </a:t>
            </a:r>
            <a:r>
              <a:rPr lang="en-GB" dirty="0" err="1" smtClean="0"/>
              <a:t>prioridades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Riesgos</a:t>
            </a:r>
            <a:r>
              <a:rPr lang="en-GB" dirty="0" smtClean="0"/>
              <a:t> </a:t>
            </a:r>
            <a:r>
              <a:rPr lang="en-GB" dirty="0" err="1" smtClean="0"/>
              <a:t>potenciales</a:t>
            </a:r>
            <a:endParaRPr lang="en-GB" dirty="0" smtClean="0"/>
          </a:p>
          <a:p>
            <a:pPr lvl="0"/>
            <a:endParaRPr lang="es-ES" sz="3100" dirty="0" smtClean="0"/>
          </a:p>
          <a:p>
            <a:pPr lvl="0"/>
            <a:r>
              <a:rPr lang="es-ES" sz="3100" dirty="0" smtClean="0"/>
              <a:t>Pueden ayudar a planificadores y tomadores de decisiones a:</a:t>
            </a:r>
          </a:p>
          <a:p>
            <a:pPr lvl="1"/>
            <a:r>
              <a:rPr lang="es-ES" dirty="0" smtClean="0"/>
              <a:t>entender el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contexto de planificación </a:t>
            </a:r>
            <a:r>
              <a:rPr lang="es-ES" dirty="0" smtClean="0"/>
              <a:t>de REDD+ (p.ej. mapas de cobertura forestal; uso de la tierra; distribución de la población)</a:t>
            </a:r>
          </a:p>
          <a:p>
            <a:pPr lvl="1"/>
            <a:r>
              <a:rPr lang="es-ES" dirty="0" smtClean="0"/>
              <a:t>analizar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la aptitud de los lugares para diferentes usos</a:t>
            </a:r>
          </a:p>
          <a:p>
            <a:pPr lvl="1"/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identificar áreas prioritarias </a:t>
            </a:r>
            <a:r>
              <a:rPr lang="es-ES" dirty="0" smtClean="0"/>
              <a:t>para las acciones de REDD+</a:t>
            </a:r>
          </a:p>
          <a:p>
            <a:pPr lvl="1"/>
            <a:r>
              <a:rPr lang="es-ES" dirty="0" smtClean="0"/>
              <a:t>proporcionar insumos para la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planificación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subnacional</a:t>
            </a:r>
            <a:r>
              <a:rPr lang="es-ES" dirty="0" smtClean="0"/>
              <a:t> (p.ej. a nivel de ecorregión) </a:t>
            </a:r>
            <a:endParaRPr lang="fr-CH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4DFBD4-397E-4F2D-97BF-E1E85F72208A}" type="slidenum">
              <a:rPr lang="fr-CH" altLang="en-US" smtClean="0">
                <a:solidFill>
                  <a:prstClr val="black"/>
                </a:solidFill>
              </a:rPr>
              <a:pPr/>
              <a:t>9</a:t>
            </a:fld>
            <a:endParaRPr lang="fr-CH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5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4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separate benefits can be added together to identify forest areas of potential importance for a larger number of benefits from REDD+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all </a:t>
            </a:r>
            <a:r>
              <a:rPr lang="en-CA" dirty="0" smtClean="0"/>
              <a:t>else being equal, greatest priority for REDD+ might be to focus on areas where action to retain or restore forests can potentially provide multiple benefits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BF99-2796-418A-83D5-4FA767E3EF8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81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" y="1171825"/>
            <a:ext cx="9144001" cy="56861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 b="32740"/>
          <a:stretch/>
        </p:blipFill>
        <p:spPr>
          <a:xfrm>
            <a:off x="-1" y="5013436"/>
            <a:ext cx="9144001" cy="18445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" y="402897"/>
            <a:ext cx="1560786" cy="768928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-1" y="1"/>
            <a:ext cx="9144001" cy="220717"/>
          </a:xfrm>
          <a:prstGeom prst="rect">
            <a:avLst/>
          </a:prstGeom>
          <a:solidFill>
            <a:srgbClr val="F5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36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" y="1171825"/>
            <a:ext cx="9144001" cy="56861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 b="32740"/>
          <a:stretch/>
        </p:blipFill>
        <p:spPr>
          <a:xfrm>
            <a:off x="-1" y="5013436"/>
            <a:ext cx="9144001" cy="18445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" y="402897"/>
            <a:ext cx="1560786" cy="768928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-1" y="1"/>
            <a:ext cx="9144001" cy="220717"/>
          </a:xfrm>
          <a:prstGeom prst="rect">
            <a:avLst/>
          </a:prstGeom>
          <a:solidFill>
            <a:srgbClr val="F5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80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" y="1171825"/>
            <a:ext cx="9144001" cy="56861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 b="32740"/>
          <a:stretch/>
        </p:blipFill>
        <p:spPr>
          <a:xfrm>
            <a:off x="-1" y="5013436"/>
            <a:ext cx="9144001" cy="18445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" y="402897"/>
            <a:ext cx="1560786" cy="768928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-1" y="1"/>
            <a:ext cx="9144001" cy="220717"/>
          </a:xfrm>
          <a:prstGeom prst="rect">
            <a:avLst/>
          </a:prstGeom>
          <a:solidFill>
            <a:srgbClr val="F5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096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3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098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51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22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01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10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680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04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82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51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85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1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704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027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362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637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474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272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1"/>
            <a:ext cx="1864785" cy="51841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48128"/>
            <a:ext cx="9144001" cy="3148072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3581400" y="547552"/>
            <a:ext cx="2021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solidFill>
                  <a:srgbClr val="5393CE"/>
                </a:solidFill>
              </a:rPr>
              <a:t>COLOMBIA</a:t>
            </a:r>
            <a:endParaRPr lang="es-ES_tradnl" sz="3200" dirty="0">
              <a:solidFill>
                <a:srgbClr val="5393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51AE-5E13-8A45-9723-62369FBD5B9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0718-44F8-544E-9253-297A384C0B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48128"/>
            <a:ext cx="9144001" cy="3148072"/>
          </a:xfrm>
          <a:prstGeom prst="rect">
            <a:avLst/>
          </a:prstGeom>
        </p:spPr>
      </p:pic>
      <p:pic>
        <p:nvPicPr>
          <p:cNvPr id="9" name="Imagen 8" descr="ONUREDD COLOMBIA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378296"/>
            <a:ext cx="2057400" cy="8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255A92-2DAE-0442-9303-27652293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75DC9F-C204-1A4C-A405-95496D5C16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70541"/>
            <a:ext cx="1645920" cy="457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6.jpeg"/><Relationship Id="rId5" Type="http://schemas.openxmlformats.org/officeDocument/2006/relationships/image" Target="../media/image20.tif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70701" y="1413222"/>
            <a:ext cx="7023765" cy="2108052"/>
          </a:xfrm>
        </p:spPr>
        <p:txBody>
          <a:bodyPr/>
          <a:lstStyle/>
          <a:p>
            <a:r>
              <a:rPr lang="es-EC" sz="4000" b="1" dirty="0" smtClean="0">
                <a:solidFill>
                  <a:schemeClr val="tx1"/>
                </a:solidFill>
              </a:rPr>
              <a:t>UNEP-WCMC</a:t>
            </a:r>
            <a:r>
              <a:rPr lang="es-EC" sz="4000" b="1" dirty="0">
                <a:solidFill>
                  <a:schemeClr val="tx1"/>
                </a:solidFill>
              </a:rPr>
              <a:t>: </a:t>
            </a:r>
            <a:endParaRPr lang="es-CO" sz="4000" dirty="0">
              <a:solidFill>
                <a:schemeClr val="tx1"/>
              </a:solidFill>
            </a:endParaRPr>
          </a:p>
          <a:p>
            <a:r>
              <a:rPr lang="es-EC" sz="4000" b="1" dirty="0" smtClean="0">
                <a:solidFill>
                  <a:schemeClr val="tx1"/>
                </a:solidFill>
              </a:rPr>
              <a:t>Líneas de apoyo al </a:t>
            </a:r>
          </a:p>
          <a:p>
            <a:r>
              <a:rPr lang="es-EC" sz="4000" b="1" dirty="0" smtClean="0">
                <a:solidFill>
                  <a:schemeClr val="tx1"/>
                </a:solidFill>
              </a:rPr>
              <a:t>Programa ONU-REDD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850487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Judith Walcott</a:t>
            </a:r>
          </a:p>
          <a:p>
            <a:pPr algn="ctr"/>
            <a:r>
              <a:rPr lang="es-CO" sz="2000" dirty="0" smtClean="0"/>
              <a:t>Centro de Monitoreo de la Conservación Mundial del PNUMA (UNEP-WCMC)</a:t>
            </a:r>
            <a:endParaRPr lang="es-CO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0232" y="4743039"/>
            <a:ext cx="608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Junio de 2016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65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5" r="-843"/>
          <a:stretch/>
        </p:blipFill>
        <p:spPr>
          <a:xfrm>
            <a:off x="52924" y="1324801"/>
            <a:ext cx="2005200" cy="441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290032"/>
            <a:ext cx="7227912" cy="3732043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s-PY" sz="2000" dirty="0"/>
              <a:t>Los análisis </a:t>
            </a:r>
            <a:r>
              <a:rPr lang="es-PY" sz="2000" dirty="0" smtClean="0"/>
              <a:t>generados pudieran </a:t>
            </a:r>
            <a:r>
              <a:rPr lang="es-PY" sz="2000" dirty="0"/>
              <a:t>servir como insumos </a:t>
            </a:r>
            <a:r>
              <a:rPr lang="es-PY" sz="2000" dirty="0" smtClean="0"/>
              <a:t>para:</a:t>
            </a:r>
          </a:p>
          <a:p>
            <a:pPr lvl="1" algn="just"/>
            <a:r>
              <a:rPr lang="es-PY" sz="1800" dirty="0"/>
              <a:t>S</a:t>
            </a:r>
            <a:r>
              <a:rPr lang="es-PY" sz="1800" dirty="0" smtClean="0"/>
              <a:t>eleccionar áreas prioritarias para la implementación de </a:t>
            </a:r>
            <a:r>
              <a:rPr lang="es-PY" sz="1800" dirty="0" smtClean="0"/>
              <a:t>medidas y acciones de </a:t>
            </a:r>
            <a:r>
              <a:rPr lang="es-PY" sz="1800" dirty="0" smtClean="0"/>
              <a:t>REDD+</a:t>
            </a:r>
          </a:p>
          <a:p>
            <a:pPr lvl="1" algn="just"/>
            <a:r>
              <a:rPr lang="es-PY" sz="1800" dirty="0" smtClean="0"/>
              <a:t>Escoger </a:t>
            </a:r>
            <a:r>
              <a:rPr lang="es-PY" sz="1800" dirty="0" smtClean="0"/>
              <a:t>medidas y acciones específicas </a:t>
            </a:r>
            <a:r>
              <a:rPr lang="es-PY" sz="1800" dirty="0" smtClean="0"/>
              <a:t>a ser implementadas</a:t>
            </a:r>
          </a:p>
          <a:p>
            <a:pPr lvl="1" algn="just"/>
            <a:r>
              <a:rPr lang="es-PY" sz="1800" dirty="0" smtClean="0"/>
              <a:t>Ayudar a diseñar e implementar </a:t>
            </a:r>
            <a:r>
              <a:rPr lang="es-PY" sz="1800" dirty="0" smtClean="0"/>
              <a:t>medidas y acciones</a:t>
            </a:r>
            <a:endParaRPr lang="es-PY" sz="1800" dirty="0" smtClean="0"/>
          </a:p>
          <a:p>
            <a:pPr marL="457200" lvl="1" indent="0" algn="just">
              <a:buNone/>
            </a:pPr>
            <a:endParaRPr lang="es-PY" sz="2000" dirty="0" smtClean="0"/>
          </a:p>
          <a:p>
            <a:pPr algn="just"/>
            <a:r>
              <a:rPr lang="es-PY" sz="2000" dirty="0" smtClean="0"/>
              <a:t>Los análisis espaciales permiten identificar áreas </a:t>
            </a:r>
            <a:r>
              <a:rPr lang="es-PY" sz="2000" dirty="0"/>
              <a:t>dónde </a:t>
            </a:r>
            <a:r>
              <a:rPr lang="es-PY" sz="2000" dirty="0" smtClean="0"/>
              <a:t>REDD</a:t>
            </a:r>
            <a:r>
              <a:rPr lang="es-PY" sz="2000" dirty="0"/>
              <a:t>+ </a:t>
            </a:r>
            <a:r>
              <a:rPr lang="es-PY" sz="2000" dirty="0" smtClean="0"/>
              <a:t>puede </a:t>
            </a:r>
            <a:r>
              <a:rPr lang="es-PY" sz="2000" dirty="0"/>
              <a:t>proporcionar beneficios </a:t>
            </a:r>
            <a:r>
              <a:rPr lang="es-PY" sz="2000" dirty="0" smtClean="0"/>
              <a:t>sociales y ambientales más </a:t>
            </a:r>
            <a:r>
              <a:rPr lang="es-PY" sz="2000" dirty="0"/>
              <a:t>allá de </a:t>
            </a:r>
            <a:r>
              <a:rPr lang="es-PY" sz="2000" dirty="0" smtClean="0"/>
              <a:t>la </a:t>
            </a:r>
            <a:r>
              <a:rPr lang="es-PY" sz="2000" dirty="0"/>
              <a:t>mitigación del cambio </a:t>
            </a:r>
            <a:r>
              <a:rPr lang="es-PY" sz="2000" dirty="0" smtClean="0"/>
              <a:t>climático, por ejemplo:</a:t>
            </a:r>
          </a:p>
          <a:p>
            <a:pPr lvl="1" algn="just"/>
            <a:r>
              <a:rPr lang="es-PY" sz="1800" dirty="0" smtClean="0"/>
              <a:t>Áreas potenciales </a:t>
            </a:r>
            <a:r>
              <a:rPr lang="es-PY" sz="1800" dirty="0" smtClean="0"/>
              <a:t>donde la implementación de </a:t>
            </a:r>
            <a:r>
              <a:rPr lang="es-PY" sz="1800" dirty="0" smtClean="0"/>
              <a:t>medidas y acciones </a:t>
            </a:r>
            <a:r>
              <a:rPr lang="es-PY" sz="1800" dirty="0" smtClean="0"/>
              <a:t>podría </a:t>
            </a:r>
            <a:r>
              <a:rPr lang="es-PY" sz="1800" dirty="0"/>
              <a:t>contribuir a la provisión de un conjunto de beneficios </a:t>
            </a:r>
            <a:endParaRPr lang="es-PY" sz="1800" dirty="0" smtClean="0"/>
          </a:p>
          <a:p>
            <a:pPr lvl="1" algn="just"/>
            <a:r>
              <a:rPr lang="es-PY" sz="1800" dirty="0" smtClean="0"/>
              <a:t>Áreas bajo </a:t>
            </a:r>
            <a:r>
              <a:rPr lang="es-PY" sz="1800" dirty="0"/>
              <a:t>presión por deforestación</a:t>
            </a:r>
          </a:p>
          <a:p>
            <a:pPr lvl="1" algn="just"/>
            <a:r>
              <a:rPr lang="es-PY" sz="1800" dirty="0" smtClean="0"/>
              <a:t>Áreas aptas </a:t>
            </a:r>
            <a:r>
              <a:rPr lang="es-PY" sz="1800" dirty="0"/>
              <a:t>para la </a:t>
            </a:r>
            <a:r>
              <a:rPr lang="es-PY" sz="1800" dirty="0" smtClean="0"/>
              <a:t>restauración</a:t>
            </a:r>
            <a:endParaRPr lang="es-PY" sz="2000" dirty="0"/>
          </a:p>
          <a:p>
            <a:pPr algn="just"/>
            <a:endParaRPr lang="es-PY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53037" y="247923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dirty="0" smtClean="0">
                <a:latin typeface="Myriad Pro" pitchFamily="34" charset="0"/>
              </a:rPr>
              <a:t>Identificación y p</a:t>
            </a:r>
            <a:r>
              <a:rPr lang="es-ES" sz="3200" dirty="0" smtClean="0">
                <a:latin typeface="Myriad Pro" pitchFamily="34" charset="0"/>
              </a:rPr>
              <a:t>riorización </a:t>
            </a:r>
            <a:r>
              <a:rPr lang="es-ES" sz="3200" dirty="0" smtClean="0">
                <a:latin typeface="Myriad Pro" pitchFamily="34" charset="0"/>
              </a:rPr>
              <a:t>de </a:t>
            </a:r>
            <a:r>
              <a:rPr lang="es-ES" sz="3200" dirty="0" smtClean="0">
                <a:latin typeface="Myriad Pro" pitchFamily="34" charset="0"/>
              </a:rPr>
              <a:t>medidas y acciones</a:t>
            </a:r>
            <a:endParaRPr lang="es-ES" sz="3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8229600" cy="1143000"/>
          </a:xfrm>
        </p:spPr>
        <p:txBody>
          <a:bodyPr>
            <a:noAutofit/>
          </a:bodyPr>
          <a:lstStyle/>
          <a:p>
            <a:r>
              <a:rPr lang="es-ES" sz="3400" dirty="0"/>
              <a:t>¿Qué información </a:t>
            </a:r>
            <a:r>
              <a:rPr lang="es-ES" sz="3400" dirty="0" smtClean="0"/>
              <a:t>necesita? </a:t>
            </a:r>
            <a:r>
              <a:rPr lang="en-GB" sz="3400" dirty="0"/>
              <a:t/>
            </a:r>
            <a:br>
              <a:rPr lang="en-GB" sz="3400" dirty="0"/>
            </a:br>
            <a:r>
              <a:rPr lang="en-GB" sz="3400" dirty="0"/>
              <a:t/>
            </a:r>
            <a:br>
              <a:rPr lang="en-GB" sz="3400" dirty="0"/>
            </a:br>
            <a:endParaRPr lang="en-GB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342" y="1291208"/>
            <a:ext cx="6279849" cy="4154016"/>
          </a:xfrm>
        </p:spPr>
        <p:txBody>
          <a:bodyPr/>
          <a:lstStyle/>
          <a:p>
            <a:r>
              <a:rPr lang="es-ES" sz="2400" dirty="0"/>
              <a:t>¿</a:t>
            </a:r>
            <a:r>
              <a:rPr lang="es-EC" sz="2400" dirty="0"/>
              <a:t>Cómo se define/se entiende la </a:t>
            </a:r>
            <a:r>
              <a:rPr lang="es-EC" sz="2400" dirty="0" smtClean="0"/>
              <a:t>medida o </a:t>
            </a:r>
            <a:r>
              <a:rPr lang="es-EC" sz="2400" dirty="0"/>
              <a:t> </a:t>
            </a:r>
            <a:r>
              <a:rPr lang="es-EC" sz="2400" dirty="0" smtClean="0"/>
              <a:t>acción</a:t>
            </a:r>
            <a:r>
              <a:rPr lang="es-EC" sz="2400" dirty="0"/>
              <a:t>? </a:t>
            </a:r>
            <a:endParaRPr lang="es-EC" sz="2400" dirty="0" smtClean="0"/>
          </a:p>
          <a:p>
            <a:pPr lvl="0"/>
            <a:r>
              <a:rPr lang="es-ES" sz="2400" dirty="0"/>
              <a:t>Sobre la base de las </a:t>
            </a:r>
            <a:r>
              <a:rPr lang="es-ES" sz="2400" b="1" dirty="0"/>
              <a:t>condiciones existentes</a:t>
            </a:r>
            <a:r>
              <a:rPr lang="es-ES" sz="2400" dirty="0"/>
              <a:t>, ¿dónde están las áreas en las que las </a:t>
            </a:r>
            <a:r>
              <a:rPr lang="es-ES" sz="2400" dirty="0" smtClean="0"/>
              <a:t>políticas y medidas REDD</a:t>
            </a:r>
            <a:r>
              <a:rPr lang="es-ES" sz="2400" dirty="0"/>
              <a:t>+ pueden ser implementadas? </a:t>
            </a:r>
            <a:endParaRPr lang="es-ES" sz="2400" dirty="0" smtClean="0"/>
          </a:p>
          <a:p>
            <a:pPr lvl="1"/>
            <a:r>
              <a:rPr lang="es-ES" sz="2000" dirty="0" smtClean="0"/>
              <a:t>¿</a:t>
            </a:r>
            <a:r>
              <a:rPr lang="es-ES" sz="2000" dirty="0"/>
              <a:t>Qué áreas están </a:t>
            </a:r>
            <a:r>
              <a:rPr lang="es-ES" sz="2000" b="1" dirty="0"/>
              <a:t>bajo presión</a:t>
            </a:r>
            <a:r>
              <a:rPr lang="es-ES" sz="2000" dirty="0"/>
              <a:t>? </a:t>
            </a:r>
            <a:endParaRPr lang="es-ES" sz="2000" dirty="0" smtClean="0"/>
          </a:p>
          <a:p>
            <a:pPr lvl="1"/>
            <a:r>
              <a:rPr lang="es-ES" sz="2000" dirty="0" smtClean="0"/>
              <a:t>¿</a:t>
            </a:r>
            <a:r>
              <a:rPr lang="es-ES" sz="2000" dirty="0"/>
              <a:t>Qué áreas </a:t>
            </a:r>
            <a:r>
              <a:rPr lang="es-ES" sz="2000" b="1" dirty="0"/>
              <a:t>maximizarían beneficios</a:t>
            </a:r>
            <a:r>
              <a:rPr lang="es-ES" sz="2000" dirty="0"/>
              <a:t>? </a:t>
            </a:r>
            <a:endParaRPr lang="es-ES" sz="2000" dirty="0" smtClean="0"/>
          </a:p>
          <a:p>
            <a:pPr lvl="1"/>
            <a:r>
              <a:rPr lang="es-ES" sz="2000" dirty="0" smtClean="0"/>
              <a:t>¿</a:t>
            </a:r>
            <a:r>
              <a:rPr lang="es-ES" sz="2000" dirty="0"/>
              <a:t>Qué áreas deberían ser </a:t>
            </a:r>
            <a:r>
              <a:rPr lang="es-ES" sz="2000" b="1" dirty="0"/>
              <a:t>incluidas</a:t>
            </a:r>
            <a:r>
              <a:rPr lang="es-ES" sz="2000" dirty="0"/>
              <a:t>? </a:t>
            </a:r>
            <a:endParaRPr lang="es-ES" sz="2000" dirty="0" smtClean="0"/>
          </a:p>
          <a:p>
            <a:pPr lvl="1"/>
            <a:r>
              <a:rPr lang="es-ES" sz="2000" dirty="0" smtClean="0"/>
              <a:t>¿</a:t>
            </a:r>
            <a:r>
              <a:rPr lang="es-ES" sz="2000" dirty="0"/>
              <a:t>Qué áreas deberían ser </a:t>
            </a:r>
            <a:r>
              <a:rPr lang="es-ES" sz="2000" b="1" dirty="0"/>
              <a:t>excluidas</a:t>
            </a:r>
            <a:r>
              <a:rPr lang="es-ES" sz="2000" dirty="0" smtClean="0"/>
              <a:t>?</a:t>
            </a:r>
          </a:p>
          <a:p>
            <a:pPr lvl="1"/>
            <a:r>
              <a:rPr lang="es-ES" sz="2000" dirty="0" smtClean="0"/>
              <a:t>¿Cuáles son los costos (de oportunidad, implementación)?</a:t>
            </a:r>
            <a:endParaRPr lang="es-ES" sz="2000" dirty="0" smtClean="0"/>
          </a:p>
          <a:p>
            <a:pPr lvl="0"/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 descr="01891_bd255b1255d.jpg"/>
          <p:cNvPicPr>
            <a:picLocks noChangeAspect="1" noChangeArrowheads="1"/>
          </p:cNvPicPr>
          <p:nvPr/>
        </p:nvPicPr>
        <p:blipFill>
          <a:blip r:embed="rId2" cstate="print"/>
          <a:srcRect t="11765" b="9804"/>
          <a:stretch>
            <a:fillRect/>
          </a:stretch>
        </p:blipFill>
        <p:spPr bwMode="auto">
          <a:xfrm>
            <a:off x="6647133" y="1353594"/>
            <a:ext cx="2111042" cy="22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:\INFORMATION_OFFICE\WCMC Photo Library\Fauna\Terrestrial Invertebrates\Insects\Golden Birdwing butterfly_Jason 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20788"/>
            <a:ext cx="2387111" cy="1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1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9552" y="1628800"/>
            <a:ext cx="7792939" cy="5088076"/>
            <a:chOff x="541661" y="1339617"/>
            <a:chExt cx="3547033" cy="2315888"/>
          </a:xfrm>
        </p:grpSpPr>
        <p:pic>
          <p:nvPicPr>
            <p:cNvPr id="6" name="Picture 5" descr="panama_baccini_biomasscarbon_JT_130122.tif"/>
            <p:cNvPicPr>
              <a:picLocks noChangeAspect="1"/>
            </p:cNvPicPr>
            <p:nvPr/>
          </p:nvPicPr>
          <p:blipFill>
            <a:blip r:embed="rId3" cstate="print"/>
            <a:srcRect t="11420"/>
            <a:stretch>
              <a:fillRect/>
            </a:stretch>
          </p:blipFill>
          <p:spPr>
            <a:xfrm>
              <a:off x="541661" y="1499000"/>
              <a:ext cx="3547033" cy="21565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8777" y="1339617"/>
              <a:ext cx="3352800" cy="15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Carbono de la biomasa</a:t>
              </a:r>
              <a:endParaRPr lang="es-E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3980" y="1772816"/>
            <a:ext cx="7824444" cy="4942427"/>
            <a:chOff x="5291883" y="4258822"/>
            <a:chExt cx="7824444" cy="4942427"/>
          </a:xfrm>
        </p:grpSpPr>
        <p:pic>
          <p:nvPicPr>
            <p:cNvPr id="10" name="Picture 2" descr="J:\CCB_projects\p2650E_UNREDDPhase3\p6180_panama\Outputs\Report_maps_Nov2013\Map8_Soil_Erosion.tif"/>
            <p:cNvPicPr>
              <a:picLocks noChangeAspect="1" noChangeArrowheads="1"/>
            </p:cNvPicPr>
            <p:nvPr/>
          </p:nvPicPr>
          <p:blipFill>
            <a:blip r:embed="rId4" cstate="print"/>
            <a:srcRect t="16546"/>
            <a:stretch>
              <a:fillRect/>
            </a:stretch>
          </p:blipFill>
          <p:spPr bwMode="auto">
            <a:xfrm>
              <a:off x="5291883" y="4590002"/>
              <a:ext cx="7824444" cy="461124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792269" y="4258822"/>
              <a:ext cx="6188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Importancia de bosque para el control de la erosión del suelo</a:t>
              </a:r>
              <a:endParaRPr lang="es-E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1560" y="1556792"/>
            <a:ext cx="8019898" cy="5155772"/>
            <a:chOff x="6970621" y="2218056"/>
            <a:chExt cx="8019898" cy="5155772"/>
          </a:xfrm>
        </p:grpSpPr>
        <p:pic>
          <p:nvPicPr>
            <p:cNvPr id="7" name="Content Placeholder 3" descr="panama_baccini_biomasscarbon_kba_iba_JT_130123.tif"/>
            <p:cNvPicPr>
              <a:picLocks noChangeAspect="1"/>
            </p:cNvPicPr>
            <p:nvPr/>
          </p:nvPicPr>
          <p:blipFill>
            <a:blip r:embed="rId5" cstate="print"/>
            <a:srcRect t="10689"/>
            <a:stretch>
              <a:fillRect/>
            </a:stretch>
          </p:blipFill>
          <p:spPr bwMode="auto">
            <a:xfrm>
              <a:off x="6970621" y="2549122"/>
              <a:ext cx="8019898" cy="482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237190" y="221805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Importancia para la biodiversidad</a:t>
              </a:r>
              <a:endParaRPr lang="es-E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2527" y="1556792"/>
            <a:ext cx="8505977" cy="5122313"/>
            <a:chOff x="2591666" y="4458086"/>
            <a:chExt cx="3755683" cy="2261678"/>
          </a:xfrm>
        </p:grpSpPr>
        <p:pic>
          <p:nvPicPr>
            <p:cNvPr id="8" name="Content Placeholder 3" descr="J:\CCB_projects\p2650E_UNREDDPhase3\p6180_panama\Outputs\Final_Maps_APRIL2014_ASNER_DATA\Map9_Tourism_JT131119.tif"/>
            <p:cNvPicPr>
              <a:picLocks noChangeAspect="1"/>
            </p:cNvPicPr>
            <p:nvPr/>
          </p:nvPicPr>
          <p:blipFill>
            <a:blip r:embed="rId6" cstate="print"/>
            <a:srcRect t="13588" b="3659"/>
            <a:stretch>
              <a:fillRect/>
            </a:stretch>
          </p:blipFill>
          <p:spPr bwMode="auto">
            <a:xfrm>
              <a:off x="2591666" y="4614988"/>
              <a:ext cx="3639600" cy="210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765949" y="4458086"/>
              <a:ext cx="3581400" cy="14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Importancia para turismo</a:t>
              </a:r>
              <a:endParaRPr lang="es-ES" sz="16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7670" y="789048"/>
            <a:ext cx="8262708" cy="6160272"/>
            <a:chOff x="364175" y="687096"/>
            <a:chExt cx="8262708" cy="6160272"/>
          </a:xfrm>
        </p:grpSpPr>
        <p:pic>
          <p:nvPicPr>
            <p:cNvPr id="34" name="Picture 2" descr="J:\CCB_projects\p2650E_UNREDDPhase3\p6180_panama\Outputs\Report_maps_Nov2013\Map8_Soil_Erosion.tif"/>
            <p:cNvPicPr>
              <a:picLocks noChangeAspect="1" noChangeArrowheads="1"/>
            </p:cNvPicPr>
            <p:nvPr/>
          </p:nvPicPr>
          <p:blipFill>
            <a:blip r:embed="rId4" cstate="print"/>
            <a:srcRect t="16546"/>
            <a:stretch>
              <a:fillRect/>
            </a:stretch>
          </p:blipFill>
          <p:spPr bwMode="auto">
            <a:xfrm rot="-1020000">
              <a:off x="429711" y="1251547"/>
              <a:ext cx="4502764" cy="2653653"/>
            </a:xfrm>
            <a:prstGeom prst="rect">
              <a:avLst/>
            </a:prstGeom>
            <a:noFill/>
          </p:spPr>
        </p:pic>
        <p:pic>
          <p:nvPicPr>
            <p:cNvPr id="35" name="Content Placeholder 3" descr="panama_baccini_biomasscarbon_kba_iba_JT_130123.tif"/>
            <p:cNvPicPr>
              <a:picLocks noChangeAspect="1"/>
            </p:cNvPicPr>
            <p:nvPr/>
          </p:nvPicPr>
          <p:blipFill>
            <a:blip r:embed="rId5" cstate="print"/>
            <a:srcRect t="10689"/>
            <a:stretch>
              <a:fillRect/>
            </a:stretch>
          </p:blipFill>
          <p:spPr bwMode="auto">
            <a:xfrm rot="-1020000">
              <a:off x="1579944" y="2068586"/>
              <a:ext cx="4407303" cy="265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Content Placeholder 3" descr="J:\CCB_projects\p2650E_UNREDDPhase3\p6180_panama\Outputs\Final_Maps_APRIL2014_ASNER_DATA\Map9_Tourism_JT131119.tif"/>
            <p:cNvPicPr>
              <a:picLocks noChangeAspect="1"/>
            </p:cNvPicPr>
            <p:nvPr/>
          </p:nvPicPr>
          <p:blipFill>
            <a:blip r:embed="rId6" cstate="print"/>
            <a:srcRect t="13588" b="3659"/>
            <a:stretch>
              <a:fillRect/>
            </a:stretch>
          </p:blipFill>
          <p:spPr bwMode="auto">
            <a:xfrm rot="20580000">
              <a:off x="2598903" y="2771733"/>
              <a:ext cx="4550192" cy="26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panama_baccini_biomasscarbon_JT_130122.tif"/>
            <p:cNvPicPr>
              <a:picLocks noChangeAspect="1"/>
            </p:cNvPicPr>
            <p:nvPr/>
          </p:nvPicPr>
          <p:blipFill>
            <a:blip r:embed="rId3" cstate="print"/>
            <a:srcRect t="11420"/>
            <a:stretch>
              <a:fillRect/>
            </a:stretch>
          </p:blipFill>
          <p:spPr>
            <a:xfrm rot="-1020000">
              <a:off x="4509541" y="3807554"/>
              <a:ext cx="4117342" cy="2503239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 bwMode="auto">
            <a:xfrm flipH="1" flipV="1">
              <a:off x="991190" y="4037610"/>
              <a:ext cx="4006112" cy="280975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364175" y="2054864"/>
              <a:ext cx="3869382" cy="241497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4233558" y="687096"/>
              <a:ext cx="3921614" cy="257325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1347384" y="244087"/>
            <a:ext cx="8986973" cy="9604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600" dirty="0"/>
              <a:t>Beneficios varían </a:t>
            </a:r>
            <a:r>
              <a:rPr lang="es-ES" sz="3600" dirty="0" smtClean="0"/>
              <a:t>geográficamente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515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700808"/>
            <a:ext cx="9197975" cy="4729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07593" y="116632"/>
            <a:ext cx="6500911" cy="9604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 err="1" smtClean="0"/>
              <a:t>Beneficios</a:t>
            </a:r>
            <a:r>
              <a:rPr lang="en-US" sz="3600" dirty="0" smtClean="0"/>
              <a:t> </a:t>
            </a:r>
            <a:r>
              <a:rPr lang="en-US" sz="3600" dirty="0" err="1" smtClean="0"/>
              <a:t>pueden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sumados</a:t>
            </a:r>
            <a:r>
              <a:rPr lang="en-US" sz="3600" dirty="0" smtClean="0"/>
              <a:t>: </a:t>
            </a:r>
            <a:r>
              <a:rPr lang="en-US" sz="3600" i="1" dirty="0" smtClean="0"/>
              <a:t>hotspots</a:t>
            </a:r>
            <a:r>
              <a:rPr lang="en-US" sz="3600" dirty="0" smtClean="0"/>
              <a:t> de </a:t>
            </a:r>
            <a:r>
              <a:rPr lang="en-US" sz="3600" dirty="0" err="1" smtClean="0"/>
              <a:t>beneficios</a:t>
            </a:r>
            <a:r>
              <a:rPr lang="en-US" sz="3600" dirty="0" smtClean="0"/>
              <a:t> </a:t>
            </a:r>
            <a:r>
              <a:rPr lang="en-US" sz="3600" dirty="0" err="1" smtClean="0"/>
              <a:t>múltiples</a:t>
            </a:r>
            <a:endParaRPr lang="en-US" sz="3600" dirty="0" smtClean="0"/>
          </a:p>
        </p:txBody>
      </p:sp>
      <p:sp>
        <p:nvSpPr>
          <p:cNvPr id="10" name="Oval 9"/>
          <p:cNvSpPr/>
          <p:nvPr/>
        </p:nvSpPr>
        <p:spPr>
          <a:xfrm>
            <a:off x="533400" y="2819400"/>
            <a:ext cx="593766" cy="5106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05400" y="2133600"/>
            <a:ext cx="380010" cy="28500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239000" y="4724400"/>
            <a:ext cx="380010" cy="3555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92298"/>
            <a:ext cx="10944200" cy="9604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800" dirty="0" err="1" smtClean="0"/>
              <a:t>Beneficios</a:t>
            </a:r>
            <a:r>
              <a:rPr lang="en-GB" sz="3800" dirty="0" smtClean="0"/>
              <a:t> </a:t>
            </a:r>
            <a:r>
              <a:rPr lang="en-GB" sz="3800" dirty="0" err="1" smtClean="0"/>
              <a:t>múltiples</a:t>
            </a:r>
            <a:r>
              <a:rPr lang="en-GB" sz="3800" dirty="0" smtClean="0"/>
              <a:t> y </a:t>
            </a:r>
            <a:br>
              <a:rPr lang="en-GB" sz="3800" dirty="0" smtClean="0"/>
            </a:br>
            <a:r>
              <a:rPr lang="en-GB" sz="3800" dirty="0" err="1" smtClean="0"/>
              <a:t>riesgo</a:t>
            </a:r>
            <a:r>
              <a:rPr lang="en-GB" sz="3800" dirty="0" smtClean="0"/>
              <a:t> de </a:t>
            </a:r>
            <a:r>
              <a:rPr lang="en-GB" sz="3800" dirty="0" err="1" smtClean="0"/>
              <a:t>deforestación</a:t>
            </a:r>
            <a:endParaRPr lang="en-GB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76957"/>
            <a:ext cx="9144000" cy="47043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2334926"/>
            <a:ext cx="593766" cy="96894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48064" y="2088026"/>
            <a:ext cx="415911" cy="64255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68676" y="2767069"/>
            <a:ext cx="762000" cy="5106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227" y="270892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s-CO" sz="3600" dirty="0">
                <a:solidFill>
                  <a:schemeClr val="bg1"/>
                </a:solidFill>
              </a:rPr>
              <a:t>Líneas de apoyo prestado al Programa </a:t>
            </a:r>
            <a:r>
              <a:rPr lang="es-CO" sz="3600" dirty="0" smtClean="0">
                <a:solidFill>
                  <a:schemeClr val="bg1"/>
                </a:solidFill>
              </a:rPr>
              <a:t>ONU-REDD </a:t>
            </a:r>
            <a:r>
              <a:rPr lang="es-CO" sz="3600" dirty="0">
                <a:solidFill>
                  <a:schemeClr val="bg1"/>
                </a:solidFill>
              </a:rPr>
              <a:t>Colombia</a:t>
            </a:r>
          </a:p>
        </p:txBody>
      </p:sp>
    </p:spTree>
    <p:extLst>
      <p:ext uri="{BB962C8B-B14F-4D97-AF65-F5344CB8AC3E}">
        <p14:creationId xmlns:p14="http://schemas.microsoft.com/office/powerpoint/2010/main" val="41839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1738" y="60469"/>
          <a:ext cx="8686800" cy="684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436013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BENEFICIOS</a:t>
                      </a:r>
                      <a:r>
                        <a:rPr lang="en-US" baseline="0" dirty="0" smtClean="0"/>
                        <a:t> MULTIPLES EN EL CONTEXTO DE LA ENREDD+ EN COLOMBIA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64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¿PORQUE?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¿QUE?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¿COMO?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¿DONDE?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¿CUANTO CUESTA/QUE</a:t>
                      </a:r>
                      <a:r>
                        <a:rPr lang="en-US" sz="1400" b="1" baseline="0" dirty="0" smtClean="0"/>
                        <a:t> BENEFICIOS?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5675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21738" y="1323749"/>
            <a:ext cx="8768561" cy="5400123"/>
            <a:chOff x="221738" y="2049365"/>
            <a:chExt cx="8768561" cy="5400123"/>
          </a:xfrm>
        </p:grpSpPr>
        <p:sp>
          <p:nvSpPr>
            <p:cNvPr id="5" name="TextBox 4"/>
            <p:cNvSpPr txBox="1"/>
            <p:nvPr/>
          </p:nvSpPr>
          <p:spPr>
            <a:xfrm>
              <a:off x="221738" y="2049365"/>
              <a:ext cx="370899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 smtClean="0">
                  <a:solidFill>
                    <a:srgbClr val="FFFFFF"/>
                  </a:solidFill>
                </a:rPr>
                <a:t>MOTORES DEFORESTACION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9742" y="5342811"/>
              <a:ext cx="6538796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srgbClr val="FFFFFF"/>
                  </a:solidFill>
                </a:rPr>
                <a:t>OE/PORTAFOLIO DE MEDIDAS Y ACCIONES 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1108" y="2878213"/>
              <a:ext cx="4291133" cy="52322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white"/>
                  </a:solidFill>
                </a:rPr>
                <a:t>ACB/ P. PUBLICAS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0515" y="3695752"/>
              <a:ext cx="2738999" cy="5232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srgbClr val="FFFFFF"/>
                  </a:solidFill>
                </a:rPr>
                <a:t>ESCENARIOS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02241" y="3695752"/>
              <a:ext cx="3506297" cy="5232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srgbClr val="FFFFFF"/>
                  </a:solidFill>
                </a:rPr>
                <a:t>ESCENARIOS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96826" y="6926268"/>
              <a:ext cx="3245376" cy="5232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white"/>
                  </a:solidFill>
                </a:rPr>
                <a:t>SALVAGUARDAS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5762" y="6094300"/>
              <a:ext cx="1756152" cy="461665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prstClr val="white"/>
              </a:bgClr>
            </a:pattFill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srgbClr val="1F497D"/>
                  </a:solidFill>
                </a:rPr>
                <a:t>BENEFICIOS</a:t>
              </a:r>
              <a:endParaRPr lang="en-US" sz="2400" b="1" dirty="0">
                <a:solidFill>
                  <a:srgbClr val="1F497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241" y="2878213"/>
              <a:ext cx="1794029" cy="523220"/>
            </a:xfrm>
            <a:prstGeom prst="rect">
              <a:avLst/>
            </a:prstGeom>
            <a:pattFill prst="ltUpDiag">
              <a:fgClr>
                <a:schemeClr val="tx2"/>
              </a:fgClr>
              <a:bgClr>
                <a:prstClr val="white"/>
              </a:bgClr>
            </a:pattFill>
          </p:spPr>
          <p:txBody>
            <a:bodyPr wrap="square" rtlCol="0">
              <a:spAutoFit/>
            </a:bodyPr>
            <a:lstStyle/>
            <a:p>
              <a:pPr defTabSz="457200"/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6270" y="2878213"/>
              <a:ext cx="1794029" cy="52322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457200"/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1914" y="6094300"/>
              <a:ext cx="1630327" cy="52322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prstClr val="white"/>
              </a:bgClr>
            </a:pattFill>
          </p:spPr>
          <p:txBody>
            <a:bodyPr wrap="square" rtlCol="0">
              <a:spAutoFit/>
            </a:bodyPr>
            <a:lstStyle/>
            <a:p>
              <a:pPr defTabSz="457200"/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3693" y="6094300"/>
              <a:ext cx="3506297" cy="461665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prstClr val="white"/>
              </a:bgClr>
            </a:patt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 smtClean="0">
                  <a:solidFill>
                    <a:srgbClr val="1F497D"/>
                  </a:solidFill>
                </a:rPr>
                <a:t>MÚLTIPLES</a:t>
              </a:r>
              <a:endParaRPr lang="en-US" sz="2400" b="1" dirty="0">
                <a:solidFill>
                  <a:srgbClr val="1F497D"/>
                </a:solidFill>
              </a:endParaRPr>
            </a:p>
          </p:txBody>
        </p:sp>
        <p:cxnSp>
          <p:nvCxnSpPr>
            <p:cNvPr id="17" name="Elbow Connector 16"/>
            <p:cNvCxnSpPr>
              <a:stCxn id="10" idx="1"/>
              <a:endCxn id="6" idx="1"/>
            </p:cNvCxnSpPr>
            <p:nvPr/>
          </p:nvCxnSpPr>
          <p:spPr>
            <a:xfrm rot="10800000" flipH="1">
              <a:off x="1996826" y="5604422"/>
              <a:ext cx="372916" cy="1583457"/>
            </a:xfrm>
            <a:prstGeom prst="bentConnector3">
              <a:avLst>
                <a:gd name="adj1" fmla="val -61301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1" idx="1"/>
              <a:endCxn id="7" idx="1"/>
            </p:cNvCxnSpPr>
            <p:nvPr/>
          </p:nvCxnSpPr>
          <p:spPr>
            <a:xfrm rot="10800000">
              <a:off x="1111108" y="3139823"/>
              <a:ext cx="904654" cy="3185310"/>
            </a:xfrm>
            <a:prstGeom prst="bentConnector3">
              <a:avLst>
                <a:gd name="adj1" fmla="val 159436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612582" y="2511030"/>
              <a:ext cx="0" cy="3671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143609" y="3401433"/>
              <a:ext cx="0" cy="1074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861374" y="3750487"/>
            <a:ext cx="704716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FFFFFF"/>
                </a:solidFill>
              </a:rPr>
              <a:t>MRV / N.REF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42326" y="4273707"/>
            <a:ext cx="0" cy="343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359940" y="3493356"/>
            <a:ext cx="0" cy="257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76876" y="3493356"/>
            <a:ext cx="0" cy="257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30736" y="1029597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57200">
              <a:buFont typeface="Wingdings" charset="2"/>
              <a:buChar char="ü"/>
            </a:pPr>
            <a:r>
              <a:rPr lang="en-US" sz="44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66041" y="1918110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57200">
              <a:buFont typeface="Wingdings" charset="2"/>
              <a:buChar char="ü"/>
            </a:pPr>
            <a:r>
              <a:rPr lang="en-US" sz="44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09867" y="2796089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57200">
              <a:buFont typeface="Wingdings" charset="2"/>
              <a:buChar char="ü"/>
            </a:pPr>
            <a:r>
              <a:rPr lang="en-US" sz="44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27492" y="3588998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57200">
              <a:buFont typeface="Wingdings" charset="2"/>
              <a:buChar char="ü"/>
            </a:pPr>
            <a:r>
              <a:rPr lang="en-US" sz="44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42202" y="5915372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57200">
              <a:buFont typeface="Wingdings" charset="2"/>
              <a:buChar char="ü"/>
            </a:pPr>
            <a:r>
              <a:rPr lang="en-US" sz="4400" b="1" dirty="0" smtClean="0">
                <a:solidFill>
                  <a:srgbClr val="F79646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87015" y="4315543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57200">
              <a:buFont typeface="Wingdings" charset="2"/>
              <a:buChar char="ü"/>
            </a:pPr>
            <a:r>
              <a:rPr lang="en-US" sz="4400" b="1" dirty="0" smtClean="0">
                <a:solidFill>
                  <a:srgbClr val="F79646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33" name="Picture 2" descr="https://d1yn1kh78jj1rr.cloudfront.net/preview/flags-pin-vectors_G1BsBytd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8582331" y="5366633"/>
            <a:ext cx="407968" cy="4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4743" y="454582"/>
            <a:ext cx="6516216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cap="small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10" y="178718"/>
            <a:ext cx="7355160" cy="1162050"/>
          </a:xfrm>
        </p:spPr>
        <p:txBody>
          <a:bodyPr/>
          <a:lstStyle/>
          <a:p>
            <a:pPr algn="r"/>
            <a:r>
              <a:rPr lang="es-CO" sz="3600" dirty="0" smtClean="0"/>
              <a:t>Apoyo brindado al Programa: beneficios múltiples</a:t>
            </a:r>
            <a:endParaRPr lang="es-CO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0795665"/>
              </p:ext>
            </p:extLst>
          </p:nvPr>
        </p:nvGraphicFramePr>
        <p:xfrm>
          <a:off x="935892" y="1513632"/>
          <a:ext cx="810060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4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Arrow Connector 121"/>
          <p:cNvCxnSpPr/>
          <p:nvPr/>
        </p:nvCxnSpPr>
        <p:spPr>
          <a:xfrm>
            <a:off x="6300192" y="4654170"/>
            <a:ext cx="243723" cy="327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20800"/>
            <a:ext cx="9144000" cy="519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de un programa nacional de pago por servicios ambientales (PSA) basado en los beneficios ecosistémicos que ofrecen las zonas boscosas en Colombia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760325" y="3246465"/>
            <a:ext cx="243723" cy="3277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0348620"/>
              </p:ext>
            </p:extLst>
          </p:nvPr>
        </p:nvGraphicFramePr>
        <p:xfrm>
          <a:off x="107504" y="2318652"/>
          <a:ext cx="4673362" cy="247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3682275" y="3703030"/>
            <a:ext cx="1090988" cy="561212"/>
            <a:chOff x="4671051" y="652989"/>
            <a:chExt cx="1412052" cy="566228"/>
          </a:xfrm>
          <a:solidFill>
            <a:schemeClr val="accent5">
              <a:lumMod val="75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4671051" y="652989"/>
              <a:ext cx="1412052" cy="566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4671051" y="669573"/>
              <a:ext cx="1397986" cy="5330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err="1" smtClean="0">
                  <a:solidFill>
                    <a:prstClr val="white"/>
                  </a:solidFill>
                </a:rPr>
                <a:t>Cobertura</a:t>
              </a:r>
              <a:r>
                <a:rPr lang="en-GB" sz="1400" dirty="0" smtClean="0">
                  <a:solidFill>
                    <a:prstClr val="white"/>
                  </a:solidFill>
                </a:rPr>
                <a:t> </a:t>
              </a:r>
              <a:r>
                <a:rPr lang="en-GB" sz="1400" dirty="0" err="1" smtClean="0">
                  <a:solidFill>
                    <a:prstClr val="white"/>
                  </a:solidFill>
                </a:rPr>
                <a:t>boscosa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9033" y="3217332"/>
            <a:ext cx="1446518" cy="713700"/>
            <a:chOff x="2625454" y="576064"/>
            <a:chExt cx="1872210" cy="720078"/>
          </a:xfrm>
        </p:grpSpPr>
        <p:sp>
          <p:nvSpPr>
            <p:cNvPr id="95" name="Diamond 94"/>
            <p:cNvSpPr/>
            <p:nvPr/>
          </p:nvSpPr>
          <p:spPr>
            <a:xfrm>
              <a:off x="2625454" y="576064"/>
              <a:ext cx="1872210" cy="720078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Diamond 4"/>
            <p:cNvSpPr/>
            <p:nvPr/>
          </p:nvSpPr>
          <p:spPr>
            <a:xfrm>
              <a:off x="2946653" y="756084"/>
              <a:ext cx="1219971" cy="360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 err="1" smtClean="0">
                  <a:solidFill>
                    <a:schemeClr val="bg1"/>
                  </a:solidFill>
                </a:rPr>
                <a:t>Combinación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120631" y="2939865"/>
            <a:ext cx="389447" cy="613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15616" y="3592862"/>
            <a:ext cx="394462" cy="3673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798893" y="3592862"/>
            <a:ext cx="230141" cy="3008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5220071" y="4293096"/>
            <a:ext cx="1090988" cy="705228"/>
            <a:chOff x="5058418" y="652989"/>
            <a:chExt cx="1412052" cy="566228"/>
          </a:xfrm>
          <a:solidFill>
            <a:srgbClr val="92D050"/>
          </a:solidFill>
        </p:grpSpPr>
        <p:sp>
          <p:nvSpPr>
            <p:cNvPr id="105" name="Rounded Rectangle 104"/>
            <p:cNvSpPr/>
            <p:nvPr/>
          </p:nvSpPr>
          <p:spPr>
            <a:xfrm>
              <a:off x="5058418" y="652989"/>
              <a:ext cx="1412052" cy="566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ounded Rectangle 4"/>
            <p:cNvSpPr/>
            <p:nvPr/>
          </p:nvSpPr>
          <p:spPr>
            <a:xfrm>
              <a:off x="5058418" y="669573"/>
              <a:ext cx="1412051" cy="5330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err="1" smtClean="0">
                  <a:solidFill>
                    <a:prstClr val="black"/>
                  </a:solidFill>
                </a:rPr>
                <a:t>Beneficios</a:t>
              </a:r>
              <a:r>
                <a:rPr lang="en-GB" sz="1400" dirty="0" smtClean="0">
                  <a:solidFill>
                    <a:prstClr val="black"/>
                  </a:solidFill>
                </a:rPr>
                <a:t> </a:t>
              </a:r>
              <a:r>
                <a:rPr lang="en-GB" sz="1400" dirty="0" err="1" smtClean="0">
                  <a:solidFill>
                    <a:prstClr val="black"/>
                  </a:solidFill>
                </a:rPr>
                <a:t>múltiples</a:t>
              </a:r>
              <a:r>
                <a:rPr lang="en-GB" sz="1400" dirty="0" smtClean="0">
                  <a:solidFill>
                    <a:prstClr val="black"/>
                  </a:solidFill>
                </a:rPr>
                <a:t> en </a:t>
              </a:r>
              <a:r>
                <a:rPr lang="en-GB" sz="1400" dirty="0" err="1" smtClean="0">
                  <a:solidFill>
                    <a:prstClr val="black"/>
                  </a:solidFill>
                </a:rPr>
                <a:t>bosque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rot="5400000">
            <a:off x="5540585" y="3879011"/>
            <a:ext cx="415177" cy="45719"/>
            <a:chOff x="4175608" y="908884"/>
            <a:chExt cx="775038" cy="54438"/>
          </a:xfrm>
        </p:grpSpPr>
        <p:sp>
          <p:nvSpPr>
            <p:cNvPr id="111" name="Straight Connector 3"/>
            <p:cNvSpPr/>
            <p:nvPr/>
          </p:nvSpPr>
          <p:spPr>
            <a:xfrm>
              <a:off x="4497664" y="908884"/>
              <a:ext cx="452982" cy="544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19"/>
                  </a:moveTo>
                  <a:lnTo>
                    <a:pt x="452982" y="27219"/>
                  </a:lnTo>
                </a:path>
              </a:pathLst>
            </a:custGeom>
            <a:noFill/>
            <a:ln>
              <a:solidFill>
                <a:schemeClr val="accent1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Straight Connector 4"/>
            <p:cNvSpPr/>
            <p:nvPr/>
          </p:nvSpPr>
          <p:spPr>
            <a:xfrm>
              <a:off x="4175608" y="924779"/>
              <a:ext cx="22649" cy="2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14" name="Rounded Rectangle 113"/>
          <p:cNvSpPr/>
          <p:nvPr/>
        </p:nvSpPr>
        <p:spPr>
          <a:xfrm>
            <a:off x="5220071" y="5088804"/>
            <a:ext cx="1090988" cy="561212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IPM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6" name="Diamond 115"/>
          <p:cNvSpPr/>
          <p:nvPr/>
        </p:nvSpPr>
        <p:spPr>
          <a:xfrm>
            <a:off x="6554296" y="4623492"/>
            <a:ext cx="1446518" cy="713700"/>
          </a:xfrm>
          <a:prstGeom prst="diamond">
            <a:avLst/>
          </a:prstGeom>
          <a:solidFill>
            <a:srgbClr val="FF5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8" name="Diamond 4"/>
          <p:cNvSpPr/>
          <p:nvPr/>
        </p:nvSpPr>
        <p:spPr>
          <a:xfrm>
            <a:off x="6806264" y="4797152"/>
            <a:ext cx="942581" cy="356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err="1" smtClean="0">
                <a:solidFill>
                  <a:schemeClr val="bg1"/>
                </a:solidFill>
              </a:rPr>
              <a:t>Combinación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6313776" y="5000567"/>
            <a:ext cx="230141" cy="3008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7401973" y="3395757"/>
            <a:ext cx="1667053" cy="990878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400" dirty="0" err="1" smtClean="0">
                <a:solidFill>
                  <a:prstClr val="black"/>
                </a:solidFill>
              </a:rPr>
              <a:t>Incidencia</a:t>
            </a:r>
            <a:r>
              <a:rPr lang="en-GB" sz="1400" dirty="0" smtClean="0">
                <a:solidFill>
                  <a:prstClr val="black"/>
                </a:solidFill>
              </a:rPr>
              <a:t> de </a:t>
            </a:r>
            <a:r>
              <a:rPr lang="en-GB" sz="1400" dirty="0" err="1" smtClean="0">
                <a:solidFill>
                  <a:prstClr val="black"/>
                </a:solidFill>
              </a:rPr>
              <a:t>pobreza</a:t>
            </a:r>
            <a:r>
              <a:rPr lang="en-GB" sz="1400" dirty="0" smtClean="0">
                <a:solidFill>
                  <a:prstClr val="black"/>
                </a:solidFill>
              </a:rPr>
              <a:t> y </a:t>
            </a:r>
            <a:r>
              <a:rPr lang="en-GB" sz="1400" dirty="0" err="1" smtClean="0">
                <a:solidFill>
                  <a:prstClr val="black"/>
                </a:solidFill>
              </a:rPr>
              <a:t>beneficios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múltiples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1" name="Straight Connector 50"/>
          <p:cNvCxnSpPr>
            <a:stCxn id="116" idx="3"/>
          </p:cNvCxnSpPr>
          <p:nvPr/>
        </p:nvCxnSpPr>
        <p:spPr>
          <a:xfrm>
            <a:off x="8000814" y="4980342"/>
            <a:ext cx="2432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24" idx="2"/>
          </p:cNvCxnSpPr>
          <p:nvPr/>
        </p:nvCxnSpPr>
        <p:spPr>
          <a:xfrm>
            <a:off x="8235500" y="4386635"/>
            <a:ext cx="0" cy="595252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3936" y="5949280"/>
            <a:ext cx="374441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† &gt; 170 ton/ha</a:t>
            </a:r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‡ </a:t>
            </a:r>
            <a:r>
              <a:rPr lang="en-GB" sz="16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&gt;</a:t>
            </a:r>
            <a:r>
              <a:rPr lang="en-GB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15 sp. </a:t>
            </a:r>
            <a:r>
              <a:rPr lang="en-GB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</a:t>
            </a:r>
            <a:r>
              <a:rPr lang="en-GB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ertebrados</a:t>
            </a:r>
            <a:r>
              <a:rPr lang="en-GB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terrestres</a:t>
            </a:r>
            <a:endParaRPr lang="en-GB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* </a:t>
            </a:r>
            <a:r>
              <a:rPr lang="es-EC" sz="1600" dirty="0">
                <a:solidFill>
                  <a:prstClr val="black"/>
                </a:solidFill>
                <a:cs typeface="Times New Roman" panose="02020603050405020304" pitchFamily="18" charset="0"/>
              </a:rPr>
              <a:t>muy severo, severo, moderado y </a:t>
            </a:r>
            <a:r>
              <a:rPr lang="es-EC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ligero</a:t>
            </a:r>
            <a:endParaRPr lang="en-GB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13808" y="3574182"/>
            <a:ext cx="368467" cy="5028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7425" y="620688"/>
            <a:ext cx="3879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Implementación </a:t>
            </a:r>
            <a:r>
              <a:rPr lang="es-EC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un </a:t>
            </a:r>
            <a:r>
              <a:rPr lang="es-EC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programa </a:t>
            </a:r>
            <a:r>
              <a:rPr lang="es-EC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nacional de pago por servicios </a:t>
            </a:r>
            <a:r>
              <a:rPr lang="es-EC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ambientales basado </a:t>
            </a:r>
            <a:r>
              <a:rPr lang="es-EC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los beneficios ecosistémicos </a:t>
            </a:r>
            <a:endParaRPr lang="es-EC" sz="24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Muestra zonas </a:t>
            </a:r>
            <a:r>
              <a:rPr lang="es-EC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boscosas con potencial para ofrecer los siguientes </a:t>
            </a:r>
            <a:r>
              <a:rPr lang="es-EC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beneficios:</a:t>
            </a:r>
            <a:endParaRPr lang="es-EC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prstClr val="black"/>
                </a:solidFill>
              </a:rPr>
              <a:t>mitigación del cambio climático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prstClr val="black"/>
                </a:solidFill>
              </a:rPr>
              <a:t>conservación de la biodiversidad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prstClr val="black"/>
                </a:solidFill>
              </a:rPr>
              <a:t>control de la erosión del </a:t>
            </a:r>
            <a:r>
              <a:rPr lang="es-EC" sz="2000" dirty="0" smtClean="0">
                <a:solidFill>
                  <a:prstClr val="black"/>
                </a:solidFill>
              </a:rPr>
              <a:t>suelo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873246"/>
            <a:ext cx="335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</a:rPr>
              <a:t>Análisis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err="1">
                <a:solidFill>
                  <a:prstClr val="black"/>
                </a:solidFill>
              </a:rPr>
              <a:t>preliminar</a:t>
            </a:r>
            <a:endParaRPr lang="en-GB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 b="1222"/>
          <a:stretch/>
        </p:blipFill>
        <p:spPr bwMode="auto">
          <a:xfrm>
            <a:off x="0" y="0"/>
            <a:ext cx="5076056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3958" y="2611636"/>
            <a:ext cx="335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</a:rPr>
              <a:t>Análisis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</a:rPr>
              <a:t>piloto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8243" y="1708025"/>
            <a:ext cx="54026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s-C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Antecedentes: UNEP-WCMC y el Programa ONU-REDD</a:t>
            </a:r>
          </a:p>
          <a:p>
            <a:pPr marL="400050" marR="0" lvl="0" indent="-4000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s-CO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400050" marR="0" lvl="0" indent="-4000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s-C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Líneas de apoyo prestado al Programa ONU-REDD Colombia</a:t>
            </a:r>
          </a:p>
          <a:p>
            <a:pPr marL="400050" marR="0" lvl="0" indent="-4000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s-CO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400050" marR="0" lvl="0" indent="-4000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s-C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UNEP-WCMC potenciales líneas de apoyo en temas de BENEFICIOS MÚLTIPLES y SALVAGUARDAS</a:t>
            </a:r>
          </a:p>
        </p:txBody>
      </p:sp>
      <p:pic>
        <p:nvPicPr>
          <p:cNvPr id="4" name="Picture 3" descr="http://procosara.org/static/media/lapachos_s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45" y="1916832"/>
            <a:ext cx="31379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67" y="4725144"/>
            <a:ext cx="354885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1549806"/>
            <a:ext cx="4167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Convergencia de beneficios con áreas con alta incidencia de pobreza</a:t>
            </a:r>
            <a:endParaRPr lang="es-EC" sz="3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6155" r="3151" b="2497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900" r="2750" b="1701"/>
          <a:stretch/>
        </p:blipFill>
        <p:spPr>
          <a:xfrm>
            <a:off x="-9361" y="1"/>
            <a:ext cx="47361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958" y="2611636"/>
            <a:ext cx="335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</a:rPr>
              <a:t>Análisis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</a:rPr>
              <a:t>piloto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109520" cy="896177"/>
          </a:xfrm>
        </p:spPr>
        <p:txBody>
          <a:bodyPr>
            <a:noAutofit/>
          </a:bodyPr>
          <a:lstStyle/>
          <a:p>
            <a:pPr marL="257175" lvl="1" algn="ctr">
              <a:lnSpc>
                <a:spcPct val="107000"/>
              </a:lnSpc>
              <a:spcAft>
                <a:spcPts val="60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áreas agrícolas con potencial para la implementación de prácticas agroforestales que contribuyan con esfuerzos nacionales de desarrollo sostenible y mitigación del cambio climático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638999" y="3493101"/>
            <a:ext cx="1368152" cy="1470405"/>
            <a:chOff x="5058418" y="652989"/>
            <a:chExt cx="1547537" cy="566228"/>
          </a:xfrm>
          <a:solidFill>
            <a:srgbClr val="92D050"/>
          </a:solidFill>
        </p:grpSpPr>
        <p:sp>
          <p:nvSpPr>
            <p:cNvPr id="105" name="Rounded Rectangle 104"/>
            <p:cNvSpPr/>
            <p:nvPr/>
          </p:nvSpPr>
          <p:spPr>
            <a:xfrm>
              <a:off x="5058418" y="652989"/>
              <a:ext cx="1547536" cy="56622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ounded Rectangle 4"/>
            <p:cNvSpPr/>
            <p:nvPr/>
          </p:nvSpPr>
          <p:spPr>
            <a:xfrm>
              <a:off x="5058418" y="669573"/>
              <a:ext cx="1547537" cy="533060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err="1">
                  <a:solidFill>
                    <a:schemeClr val="tx1"/>
                  </a:solidFill>
                </a:rPr>
                <a:t>Beneficios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múltiples</a:t>
              </a:r>
              <a:r>
                <a:rPr lang="en-GB" dirty="0">
                  <a:solidFill>
                    <a:schemeClr val="tx1"/>
                  </a:solidFill>
                </a:rPr>
                <a:t> y </a:t>
              </a:r>
              <a:r>
                <a:rPr lang="en-GB" dirty="0" err="1">
                  <a:solidFill>
                    <a:schemeClr val="tx1"/>
                  </a:solidFill>
                </a:rPr>
                <a:t>agroforestería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Arrow Connector 30"/>
          <p:cNvCxnSpPr>
            <a:endCxn id="95" idx="1"/>
          </p:cNvCxnSpPr>
          <p:nvPr/>
        </p:nvCxnSpPr>
        <p:spPr>
          <a:xfrm>
            <a:off x="4981812" y="3645024"/>
            <a:ext cx="515816" cy="5716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1578518"/>
              </p:ext>
            </p:extLst>
          </p:nvPr>
        </p:nvGraphicFramePr>
        <p:xfrm>
          <a:off x="0" y="2487952"/>
          <a:ext cx="5174212" cy="346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3848274" y="4617944"/>
            <a:ext cx="1160857" cy="829246"/>
            <a:chOff x="4671051" y="652989"/>
            <a:chExt cx="1412052" cy="566228"/>
          </a:xfrm>
          <a:solidFill>
            <a:schemeClr val="accent5">
              <a:lumMod val="5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4671051" y="652989"/>
              <a:ext cx="1412052" cy="566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4671051" y="669573"/>
              <a:ext cx="1397986" cy="5330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err="1">
                  <a:solidFill>
                    <a:prstClr val="white"/>
                  </a:solidFill>
                </a:rPr>
                <a:t>Uso</a:t>
              </a:r>
              <a:r>
                <a:rPr lang="en-GB" sz="1600" dirty="0">
                  <a:solidFill>
                    <a:prstClr val="white"/>
                  </a:solidFill>
                </a:rPr>
                <a:t> </a:t>
              </a:r>
              <a:r>
                <a:rPr lang="en-GB" sz="1600" dirty="0" err="1">
                  <a:solidFill>
                    <a:prstClr val="white"/>
                  </a:solidFill>
                </a:rPr>
                <a:t>agrícola</a:t>
              </a:r>
              <a:r>
                <a:rPr lang="en-GB" sz="1600" dirty="0">
                  <a:solidFill>
                    <a:prstClr val="white"/>
                  </a:solidFill>
                </a:rPr>
                <a:t> y </a:t>
              </a:r>
              <a:r>
                <a:rPr lang="en-GB" sz="1600" dirty="0" err="1">
                  <a:solidFill>
                    <a:prstClr val="white"/>
                  </a:solidFill>
                </a:rPr>
                <a:t>pecuario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497628" y="3501008"/>
            <a:ext cx="1829094" cy="1431254"/>
            <a:chOff x="2625454" y="576064"/>
            <a:chExt cx="1872210" cy="720078"/>
          </a:xfrm>
          <a:solidFill>
            <a:schemeClr val="bg2">
              <a:lumMod val="50000"/>
            </a:schemeClr>
          </a:solidFill>
        </p:grpSpPr>
        <p:sp>
          <p:nvSpPr>
            <p:cNvPr id="95" name="Diamond 94"/>
            <p:cNvSpPr/>
            <p:nvPr/>
          </p:nvSpPr>
          <p:spPr>
            <a:xfrm>
              <a:off x="2625454" y="576064"/>
              <a:ext cx="1872210" cy="720078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Diamond 4"/>
            <p:cNvSpPr/>
            <p:nvPr/>
          </p:nvSpPr>
          <p:spPr>
            <a:xfrm>
              <a:off x="2946653" y="756084"/>
              <a:ext cx="1219971" cy="360039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err="1">
                  <a:solidFill>
                    <a:schemeClr val="bg1"/>
                  </a:solidFill>
                </a:rPr>
                <a:t>Combinación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279869" y="3441287"/>
            <a:ext cx="653397" cy="7721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79869" y="4228303"/>
            <a:ext cx="653397" cy="7792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5" idx="1"/>
          </p:cNvCxnSpPr>
          <p:nvPr/>
        </p:nvCxnSpPr>
        <p:spPr>
          <a:xfrm flipV="1">
            <a:off x="5009131" y="4216635"/>
            <a:ext cx="488497" cy="7468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008140" y="4188440"/>
            <a:ext cx="637164" cy="79725"/>
            <a:chOff x="4175608" y="908884"/>
            <a:chExt cx="775038" cy="54438"/>
          </a:xfrm>
        </p:grpSpPr>
        <p:sp>
          <p:nvSpPr>
            <p:cNvPr id="111" name="Straight Connector 3"/>
            <p:cNvSpPr/>
            <p:nvPr/>
          </p:nvSpPr>
          <p:spPr>
            <a:xfrm>
              <a:off x="4497664" y="908884"/>
              <a:ext cx="452982" cy="544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19"/>
                  </a:moveTo>
                  <a:lnTo>
                    <a:pt x="452982" y="27219"/>
                  </a:lnTo>
                </a:path>
              </a:pathLst>
            </a:custGeom>
            <a:noFill/>
            <a:ln>
              <a:solidFill>
                <a:schemeClr val="accent1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Straight Connector 4"/>
            <p:cNvSpPr/>
            <p:nvPr/>
          </p:nvSpPr>
          <p:spPr>
            <a:xfrm>
              <a:off x="4175608" y="924779"/>
              <a:ext cx="22649" cy="2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0" rIns="9525" bIns="0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80112" y="5930696"/>
            <a:ext cx="3384376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cs typeface="Times New Roman" panose="02020603050405020304" pitchFamily="18" charset="0"/>
              </a:rPr>
              <a:t>† &gt; </a:t>
            </a:r>
            <a:r>
              <a:rPr lang="es-EC" sz="1400" dirty="0">
                <a:solidFill>
                  <a:prstClr val="black"/>
                </a:solidFill>
              </a:rPr>
              <a:t>2000 mm </a:t>
            </a:r>
          </a:p>
          <a:p>
            <a:r>
              <a:rPr lang="en-GB" sz="1400" dirty="0">
                <a:solidFill>
                  <a:prstClr val="black"/>
                </a:solidFill>
                <a:cs typeface="Times New Roman" panose="02020603050405020304" pitchFamily="18" charset="0"/>
              </a:rPr>
              <a:t>‡ </a:t>
            </a:r>
            <a:r>
              <a:rPr lang="en-GB" sz="1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&gt;</a:t>
            </a:r>
            <a:r>
              <a:rPr lang="en-GB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15 sp. </a:t>
            </a:r>
            <a:r>
              <a:rPr lang="en-GB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vertebrados</a:t>
            </a:r>
            <a:r>
              <a:rPr lang="en-GB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terrestres</a:t>
            </a:r>
            <a:endParaRPr lang="en-GB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prstClr val="black"/>
                </a:solidFill>
                <a:cs typeface="Times New Roman" panose="02020603050405020304" pitchFamily="18" charset="0"/>
              </a:rPr>
              <a:t>* </a:t>
            </a:r>
            <a:r>
              <a:rPr lang="es-EC" sz="1400" dirty="0">
                <a:solidFill>
                  <a:prstClr val="black"/>
                </a:solidFill>
                <a:cs typeface="Times New Roman" panose="02020603050405020304" pitchFamily="18" charset="0"/>
              </a:rPr>
              <a:t>muy severo, severo, moderado y ligero</a:t>
            </a:r>
            <a:endParaRPr lang="en-GB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34472" y="4268165"/>
            <a:ext cx="302238" cy="7644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1433" y="504716"/>
            <a:ext cx="43725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prstClr val="black"/>
                </a:solidFill>
              </a:rPr>
              <a:t>Zonas </a:t>
            </a:r>
            <a:r>
              <a:rPr lang="es-EC" sz="2400" dirty="0">
                <a:solidFill>
                  <a:prstClr val="black"/>
                </a:solidFill>
              </a:rPr>
              <a:t>agrícolas con potencial para la implementación de prácticas agroforestales que podrían </a:t>
            </a:r>
            <a:r>
              <a:rPr lang="es-EC" sz="2400" dirty="0" smtClean="0">
                <a:solidFill>
                  <a:prstClr val="black"/>
                </a:solidFill>
              </a:rPr>
              <a:t>brindar de </a:t>
            </a:r>
            <a:r>
              <a:rPr lang="es-EC" sz="2400" dirty="0">
                <a:solidFill>
                  <a:prstClr val="black"/>
                </a:solidFill>
              </a:rPr>
              <a:t>los siguientes beneficios: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prstClr val="black"/>
                </a:solidFill>
              </a:rPr>
              <a:t>conservación de la biodiversidad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prstClr val="black"/>
                </a:solidFill>
              </a:rPr>
              <a:t>regulación hídrica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prstClr val="black"/>
                </a:solidFill>
              </a:rPr>
              <a:t>control de la erosión del suelo</a:t>
            </a:r>
            <a:endParaRPr lang="es-CO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prstClr val="black"/>
                </a:solidFill>
              </a:rPr>
              <a:t>El sombreado más oscuro indica zonas de importancia para un mayor número de estos </a:t>
            </a:r>
            <a:r>
              <a:rPr lang="es-EC" sz="2400" dirty="0" smtClean="0">
                <a:solidFill>
                  <a:prstClr val="black"/>
                </a:solidFill>
              </a:rPr>
              <a:t>beneficios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Muestra municipios priorizados para el proceso posconflicto</a:t>
            </a:r>
            <a:endParaRPr lang="es-CO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900" r="2750" b="1701"/>
          <a:stretch/>
        </p:blipFill>
        <p:spPr>
          <a:xfrm>
            <a:off x="-1" y="0"/>
            <a:ext cx="46759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705319"/>
            <a:ext cx="310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</a:rPr>
              <a:t>Análisis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</a:rPr>
              <a:t>piloto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4743" y="454582"/>
            <a:ext cx="6516216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cap="small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10" y="116632"/>
            <a:ext cx="7355160" cy="1162050"/>
          </a:xfrm>
        </p:spPr>
        <p:txBody>
          <a:bodyPr/>
          <a:lstStyle/>
          <a:p>
            <a:pPr algn="r"/>
            <a:r>
              <a:rPr lang="es-CO" sz="3600" dirty="0" smtClean="0"/>
              <a:t>Apoyo brindado al Programa: salvaguardas </a:t>
            </a:r>
            <a:endParaRPr lang="es-CO" sz="36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15293757"/>
              </p:ext>
            </p:extLst>
          </p:nvPr>
        </p:nvGraphicFramePr>
        <p:xfrm>
          <a:off x="1205118" y="1481599"/>
          <a:ext cx="7709346" cy="527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9289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es-CO" sz="3600" dirty="0" smtClean="0">
                <a:solidFill>
                  <a:schemeClr val="bg1"/>
                </a:solidFill>
              </a:rPr>
              <a:t>UNEP-WCMC </a:t>
            </a:r>
            <a:r>
              <a:rPr lang="es-CO" sz="3600" dirty="0">
                <a:solidFill>
                  <a:schemeClr val="bg1"/>
                </a:solidFill>
              </a:rPr>
              <a:t>potenciales líneas de apoyo en temas de BENEFICIOS </a:t>
            </a:r>
            <a:r>
              <a:rPr lang="es-CO" sz="3600" dirty="0" smtClean="0">
                <a:solidFill>
                  <a:schemeClr val="bg1"/>
                </a:solidFill>
              </a:rPr>
              <a:t>MÚLTIPLES y SALVAGUARDAS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16024" y="2492896"/>
            <a:ext cx="8676456" cy="43924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11761" y="435254"/>
            <a:ext cx="648072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cap="small" dirty="0">
              <a:solidFill>
                <a:prstClr val="black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83768" y="392991"/>
            <a:ext cx="6239544" cy="803761"/>
          </a:xfrm>
        </p:spPr>
        <p:txBody>
          <a:bodyPr/>
          <a:lstStyle/>
          <a:p>
            <a:pPr algn="r"/>
            <a:r>
              <a:rPr lang="es-CO" sz="3600" b="0" dirty="0" smtClean="0"/>
              <a:t>Beneficios </a:t>
            </a:r>
            <a:r>
              <a:rPr lang="es-CO" sz="3600" b="0" dirty="0" smtClean="0"/>
              <a:t>múltiples - Colombia</a:t>
            </a:r>
            <a:endParaRPr lang="es-CO" sz="3600" b="0" dirty="0"/>
          </a:p>
        </p:txBody>
      </p:sp>
      <p:sp>
        <p:nvSpPr>
          <p:cNvPr id="2" name="Rounded Rectangle 1"/>
          <p:cNvSpPr/>
          <p:nvPr/>
        </p:nvSpPr>
        <p:spPr>
          <a:xfrm>
            <a:off x="504056" y="6309320"/>
            <a:ext cx="8280920" cy="43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Box 2"/>
          <p:cNvSpPr txBox="1"/>
          <p:nvPr/>
        </p:nvSpPr>
        <p:spPr>
          <a:xfrm>
            <a:off x="2592288" y="63720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2016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661707" y="6309320"/>
            <a:ext cx="0" cy="43204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7526" y="5209652"/>
            <a:ext cx="122413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Propuesta Base ENREDD+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92488" y="3531888"/>
            <a:ext cx="3442881" cy="5658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dirty="0" smtClean="0"/>
              <a:t>1er avance sitios </a:t>
            </a:r>
            <a:r>
              <a:rPr lang="es-EC" sz="1400" dirty="0"/>
              <a:t>de potencial importancia para </a:t>
            </a:r>
            <a:r>
              <a:rPr lang="es-EC" sz="1400" dirty="0" err="1" smtClean="0"/>
              <a:t>MyA</a:t>
            </a:r>
            <a:r>
              <a:rPr lang="es-EC" sz="1400" dirty="0" smtClean="0"/>
              <a:t> </a:t>
            </a:r>
            <a:r>
              <a:rPr lang="es-EC" sz="1400" dirty="0"/>
              <a:t>REDD+ que genera </a:t>
            </a:r>
            <a:r>
              <a:rPr lang="es-EC" sz="1400" dirty="0" smtClean="0"/>
              <a:t>BM</a:t>
            </a:r>
            <a:endParaRPr lang="en-GB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2542878" y="4860173"/>
            <a:ext cx="3204408" cy="82735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 smtClean="0"/>
              <a:t>Aporte metodológico en la valorización de SE priorizados espacialmente</a:t>
            </a:r>
            <a:endParaRPr lang="en-GB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584176" y="2609816"/>
            <a:ext cx="5112568" cy="771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/>
              <a:t>A</a:t>
            </a:r>
            <a:r>
              <a:rPr lang="es-EC" sz="1600" dirty="0" smtClean="0"/>
              <a:t>nálisis </a:t>
            </a:r>
            <a:r>
              <a:rPr lang="es-EC" sz="1600" dirty="0"/>
              <a:t>espaciales de </a:t>
            </a:r>
            <a:r>
              <a:rPr lang="es-EC" sz="1600" dirty="0" smtClean="0"/>
              <a:t>BM de la </a:t>
            </a:r>
            <a:r>
              <a:rPr lang="es-EC" sz="1600" dirty="0"/>
              <a:t>implementación de </a:t>
            </a:r>
            <a:r>
              <a:rPr lang="es-EC" sz="1600" dirty="0" err="1" smtClean="0"/>
              <a:t>MyA</a:t>
            </a:r>
            <a:r>
              <a:rPr lang="es-EC" sz="1600" dirty="0" smtClean="0"/>
              <a:t> REDD</a:t>
            </a:r>
            <a:r>
              <a:rPr lang="es-EC" sz="1600" dirty="0"/>
              <a:t>+ </a:t>
            </a:r>
            <a:r>
              <a:rPr lang="es-EC" sz="1600" dirty="0" smtClean="0"/>
              <a:t>priorizadas</a:t>
            </a:r>
          </a:p>
          <a:p>
            <a:pPr lvl="0" algn="ctr"/>
            <a:r>
              <a:rPr lang="es-EC" sz="1200" dirty="0" smtClean="0"/>
              <a:t>(Nacional/ </a:t>
            </a:r>
            <a:r>
              <a:rPr lang="es-EC" sz="1200" dirty="0" err="1" smtClean="0"/>
              <a:t>hot</a:t>
            </a:r>
            <a:r>
              <a:rPr lang="es-EC" sz="1200" dirty="0" smtClean="0"/>
              <a:t> spots de deforestación)</a:t>
            </a:r>
            <a:endParaRPr lang="en-GB" sz="1200" dirty="0"/>
          </a:p>
        </p:txBody>
      </p:sp>
      <p:cxnSp>
        <p:nvCxnSpPr>
          <p:cNvPr id="7" name="Elbow Connector 6"/>
          <p:cNvCxnSpPr>
            <a:stCxn id="15" idx="3"/>
            <a:endCxn id="13" idx="0"/>
          </p:cNvCxnSpPr>
          <p:nvPr/>
        </p:nvCxnSpPr>
        <p:spPr>
          <a:xfrm>
            <a:off x="7835369" y="3814802"/>
            <a:ext cx="374225" cy="13948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8" idx="3"/>
            <a:endCxn id="13" idx="0"/>
          </p:cNvCxnSpPr>
          <p:nvPr/>
        </p:nvCxnSpPr>
        <p:spPr>
          <a:xfrm>
            <a:off x="6696744" y="2995659"/>
            <a:ext cx="1512850" cy="22139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16" idx="0"/>
          </p:cNvCxnSpPr>
          <p:nvPr/>
        </p:nvCxnSpPr>
        <p:spPr>
          <a:xfrm>
            <a:off x="4140460" y="3381502"/>
            <a:ext cx="4622" cy="147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6" idx="2"/>
            <a:endCxn id="57" idx="0"/>
          </p:cNvCxnSpPr>
          <p:nvPr/>
        </p:nvCxnSpPr>
        <p:spPr>
          <a:xfrm rot="16200000" flipH="1">
            <a:off x="5418726" y="4413887"/>
            <a:ext cx="255339" cy="28026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93752" y="1482168"/>
            <a:ext cx="5997671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Formación de Capacidades Dirección de Bosques, Biodiversidad y Servicios </a:t>
            </a:r>
            <a:r>
              <a:rPr lang="es-CO" sz="1600" dirty="0" err="1" smtClean="0"/>
              <a:t>Ecosistémicos</a:t>
            </a:r>
            <a:r>
              <a:rPr lang="es-CO" sz="1600" dirty="0" smtClean="0"/>
              <a:t> - MADS / IDEAM</a:t>
            </a:r>
            <a:endParaRPr lang="es-CO" sz="1600" dirty="0"/>
          </a:p>
        </p:txBody>
      </p:sp>
      <p:sp>
        <p:nvSpPr>
          <p:cNvPr id="51" name="Down Arrow 50"/>
          <p:cNvSpPr/>
          <p:nvPr/>
        </p:nvSpPr>
        <p:spPr>
          <a:xfrm>
            <a:off x="4968552" y="2157849"/>
            <a:ext cx="648072" cy="24333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cxnSp>
        <p:nvCxnSpPr>
          <p:cNvPr id="55" name="Elbow Connector 54"/>
          <p:cNvCxnSpPr>
            <a:stCxn id="57" idx="6"/>
            <a:endCxn id="13" idx="2"/>
          </p:cNvCxnSpPr>
          <p:nvPr/>
        </p:nvCxnSpPr>
        <p:spPr>
          <a:xfrm flipV="1">
            <a:off x="7451764" y="6132982"/>
            <a:ext cx="757830" cy="1240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43651" y="5942870"/>
            <a:ext cx="1008113" cy="6282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ACB</a:t>
            </a:r>
          </a:p>
          <a:p>
            <a:pPr algn="ctr"/>
            <a:r>
              <a:rPr lang="es-CO" sz="1600" dirty="0" err="1" smtClean="0">
                <a:solidFill>
                  <a:schemeClr val="tx1"/>
                </a:solidFill>
              </a:rPr>
              <a:t>PPub</a:t>
            </a: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14" name="Picture 2" descr="https://d1yn1kh78jj1rr.cloudfront.net/preview/flags-pin-vectors_G1BsBytd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50000" b="50312"/>
          <a:stretch/>
        </p:blipFill>
        <p:spPr bwMode="auto">
          <a:xfrm>
            <a:off x="7326265" y="6215542"/>
            <a:ext cx="319911" cy="3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d1yn1kh78jj1rr.cloudfront.net/preview/flags-pin-vectors_G1BsBytd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50000" b="50312"/>
          <a:stretch/>
        </p:blipFill>
        <p:spPr bwMode="auto">
          <a:xfrm>
            <a:off x="8465065" y="6060562"/>
            <a:ext cx="319911" cy="3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5256584" y="4215869"/>
            <a:ext cx="3405123" cy="4257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Identificación de áreas para conservación y restauración territorios indígenas</a:t>
            </a:r>
            <a:endParaRPr lang="es-CO" sz="1200" dirty="0"/>
          </a:p>
        </p:txBody>
      </p:sp>
      <p:cxnSp>
        <p:nvCxnSpPr>
          <p:cNvPr id="93" name="Elbow Connector 92"/>
          <p:cNvCxnSpPr>
            <a:stCxn id="18" idx="2"/>
          </p:cNvCxnSpPr>
          <p:nvPr/>
        </p:nvCxnSpPr>
        <p:spPr>
          <a:xfrm rot="16200000" flipH="1">
            <a:off x="4174901" y="3347061"/>
            <a:ext cx="1047243" cy="11161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098374" y="6004651"/>
            <a:ext cx="1080121" cy="4217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Insumos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Escenarios</a:t>
            </a:r>
            <a:endParaRPr lang="es-CO" sz="1200" dirty="0">
              <a:solidFill>
                <a:schemeClr val="tx1"/>
              </a:solidFill>
            </a:endParaRPr>
          </a:p>
        </p:txBody>
      </p:sp>
      <p:cxnSp>
        <p:nvCxnSpPr>
          <p:cNvPr id="98" name="Elbow Connector 97"/>
          <p:cNvCxnSpPr>
            <a:endCxn id="96" idx="1"/>
          </p:cNvCxnSpPr>
          <p:nvPr/>
        </p:nvCxnSpPr>
        <p:spPr>
          <a:xfrm>
            <a:off x="1544462" y="2995659"/>
            <a:ext cx="3553912" cy="3219883"/>
          </a:xfrm>
          <a:prstGeom prst="bentConnector3">
            <a:avLst>
              <a:gd name="adj1" fmla="val -174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1600579" y="3347120"/>
            <a:ext cx="1927813" cy="750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Análisis de BM en Nariño, Cauca y Choco</a:t>
            </a:r>
          </a:p>
          <a:p>
            <a:pPr algn="ctr"/>
            <a:r>
              <a:rPr lang="es-CO" sz="1400" dirty="0" smtClean="0"/>
              <a:t>(Región Pacífico)</a:t>
            </a:r>
            <a:endParaRPr lang="es-CO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7504" y="1700808"/>
            <a:ext cx="216024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4" name="TextBox 103"/>
          <p:cNvSpPr txBox="1"/>
          <p:nvPr/>
        </p:nvSpPr>
        <p:spPr>
          <a:xfrm>
            <a:off x="323528" y="157537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Actividades de apoyo propuestas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2227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15725" y="2465512"/>
            <a:ext cx="8676456" cy="43924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11761" y="435254"/>
            <a:ext cx="648072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cap="small" dirty="0">
              <a:solidFill>
                <a:prstClr val="black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83768" y="392991"/>
            <a:ext cx="6239544" cy="803761"/>
          </a:xfrm>
        </p:spPr>
        <p:txBody>
          <a:bodyPr/>
          <a:lstStyle/>
          <a:p>
            <a:pPr algn="r"/>
            <a:r>
              <a:rPr lang="es-CO" sz="3600" b="0" dirty="0" smtClean="0"/>
              <a:t>Beneficios </a:t>
            </a:r>
            <a:r>
              <a:rPr lang="es-CO" sz="3600" b="0" dirty="0" smtClean="0"/>
              <a:t>múltiples - Colombia</a:t>
            </a:r>
            <a:endParaRPr lang="es-CO" sz="3600" b="0" dirty="0"/>
          </a:p>
        </p:txBody>
      </p:sp>
      <p:sp>
        <p:nvSpPr>
          <p:cNvPr id="2" name="Rounded Rectangle 1"/>
          <p:cNvSpPr/>
          <p:nvPr/>
        </p:nvSpPr>
        <p:spPr>
          <a:xfrm>
            <a:off x="513493" y="6307992"/>
            <a:ext cx="8280920" cy="43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Box 2"/>
          <p:cNvSpPr txBox="1"/>
          <p:nvPr/>
        </p:nvSpPr>
        <p:spPr>
          <a:xfrm>
            <a:off x="2915816" y="63720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2017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913227" y="6309320"/>
            <a:ext cx="0" cy="43204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2114" y="5916392"/>
            <a:ext cx="1224136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ENREDD+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14" name="Picture 2" descr="https://d1yn1kh78jj1rr.cloudfront.net/preview/flags-pin-vectors_G1BsBytd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50000" b="50312"/>
          <a:stretch/>
        </p:blipFill>
        <p:spPr bwMode="auto">
          <a:xfrm>
            <a:off x="3533820" y="5835460"/>
            <a:ext cx="376512" cy="3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27176" y="1482168"/>
            <a:ext cx="6815767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Formación de Capacidades Dirección de Bosques, Biodiversidad y Servicios </a:t>
            </a:r>
            <a:r>
              <a:rPr lang="es-CO" sz="1600" dirty="0" err="1" smtClean="0"/>
              <a:t>Ecosistémicos</a:t>
            </a:r>
            <a:r>
              <a:rPr lang="es-CO" sz="1600" dirty="0" smtClean="0"/>
              <a:t> / IDEAM</a:t>
            </a:r>
            <a:endParaRPr lang="es-CO" sz="1600" dirty="0"/>
          </a:p>
        </p:txBody>
      </p:sp>
      <p:sp>
        <p:nvSpPr>
          <p:cNvPr id="51" name="Down Arrow 50"/>
          <p:cNvSpPr/>
          <p:nvPr/>
        </p:nvSpPr>
        <p:spPr>
          <a:xfrm>
            <a:off x="4481736" y="2189899"/>
            <a:ext cx="648072" cy="24333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20" name="Rounded Rectangle 19"/>
          <p:cNvSpPr/>
          <p:nvPr/>
        </p:nvSpPr>
        <p:spPr>
          <a:xfrm>
            <a:off x="3970734" y="2635516"/>
            <a:ext cx="4942493" cy="771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600" dirty="0" smtClean="0"/>
              <a:t>Apoyo al desarrollo de 10 Portafolios regionales de áreas prioritarias para restauración </a:t>
            </a:r>
          </a:p>
          <a:p>
            <a:pPr lvl="0" algn="ctr"/>
            <a:r>
              <a:rPr lang="es-CO" sz="1200" dirty="0" smtClean="0"/>
              <a:t>(Iniciativas de compensación privada)</a:t>
            </a:r>
            <a:endParaRPr lang="es-CO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142730" y="4026287"/>
            <a:ext cx="3507645" cy="5545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Zonas Prioritarias para Restauración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-15376" y="3973174"/>
            <a:ext cx="2349901" cy="6679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dirty="0" smtClean="0"/>
              <a:t>Concluir sitios </a:t>
            </a:r>
            <a:r>
              <a:rPr lang="es-EC" sz="1400" dirty="0"/>
              <a:t>de potencial importancia para </a:t>
            </a:r>
            <a:r>
              <a:rPr lang="es-EC" sz="1400" dirty="0" err="1" smtClean="0"/>
              <a:t>MyA</a:t>
            </a:r>
            <a:r>
              <a:rPr lang="es-EC" sz="1400" dirty="0" smtClean="0"/>
              <a:t> </a:t>
            </a:r>
            <a:r>
              <a:rPr lang="es-EC" sz="1400" dirty="0"/>
              <a:t>REDD+ que genera </a:t>
            </a:r>
            <a:r>
              <a:rPr lang="es-EC" sz="1400" dirty="0" smtClean="0"/>
              <a:t>BM</a:t>
            </a:r>
            <a:endParaRPr lang="en-GB" sz="1400" dirty="0"/>
          </a:p>
        </p:txBody>
      </p:sp>
      <p:cxnSp>
        <p:nvCxnSpPr>
          <p:cNvPr id="8" name="Elbow Connector 7"/>
          <p:cNvCxnSpPr>
            <a:stCxn id="22" idx="2"/>
            <a:endCxn id="13" idx="0"/>
          </p:cNvCxnSpPr>
          <p:nvPr/>
        </p:nvCxnSpPr>
        <p:spPr>
          <a:xfrm rot="16200000" flipH="1">
            <a:off x="1434230" y="4366440"/>
            <a:ext cx="1275296" cy="18246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2" idx="0"/>
            <a:endCxn id="20" idx="1"/>
          </p:cNvCxnSpPr>
          <p:nvPr/>
        </p:nvCxnSpPr>
        <p:spPr>
          <a:xfrm rot="5400000" flipH="1" flipV="1">
            <a:off x="2089247" y="2091688"/>
            <a:ext cx="951815" cy="28111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1" idx="0"/>
          </p:cNvCxnSpPr>
          <p:nvPr/>
        </p:nvCxnSpPr>
        <p:spPr>
          <a:xfrm rot="16200000" flipV="1">
            <a:off x="4578907" y="3708640"/>
            <a:ext cx="634777" cy="5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01008" y="5616829"/>
            <a:ext cx="1224136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Mapa áreas prioritarias de restauración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40" name="Picture 2" descr="https://d1yn1kh78jj1rr.cloudfront.net/preview/flags-pin-vectors_G1BsBytd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50000" b="50312"/>
          <a:stretch/>
        </p:blipFill>
        <p:spPr bwMode="auto">
          <a:xfrm>
            <a:off x="6631561" y="6026554"/>
            <a:ext cx="376512" cy="3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Elbow Connector 37"/>
          <p:cNvCxnSpPr>
            <a:stCxn id="21" idx="2"/>
            <a:endCxn id="39" idx="0"/>
          </p:cNvCxnSpPr>
          <p:nvPr/>
        </p:nvCxnSpPr>
        <p:spPr>
          <a:xfrm rot="16200000" flipH="1">
            <a:off x="4736804" y="4740556"/>
            <a:ext cx="1036021" cy="7165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2" idx="3"/>
            <a:endCxn id="21" idx="1"/>
          </p:cNvCxnSpPr>
          <p:nvPr/>
        </p:nvCxnSpPr>
        <p:spPr>
          <a:xfrm flipV="1">
            <a:off x="2334525" y="4303548"/>
            <a:ext cx="808205" cy="35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25753" y="5030925"/>
            <a:ext cx="122413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Propuesta de </a:t>
            </a:r>
            <a:r>
              <a:rPr lang="es-CO" sz="1400" dirty="0" err="1" smtClean="0">
                <a:solidFill>
                  <a:schemeClr val="tx1"/>
                </a:solidFill>
              </a:rPr>
              <a:t>protafolio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52" name="Picture 2" descr="https://d1yn1kh78jj1rr.cloudfront.net/preview/flags-pin-vectors_G1BsBytd_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50000" b="50312"/>
          <a:stretch/>
        </p:blipFill>
        <p:spPr bwMode="auto">
          <a:xfrm>
            <a:off x="8553693" y="5289667"/>
            <a:ext cx="376512" cy="3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0" y="5014496"/>
            <a:ext cx="2334525" cy="4829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dirty="0" smtClean="0"/>
              <a:t>Aporte metodológico en la valorización de SE</a:t>
            </a:r>
            <a:endParaRPr lang="en-GB" sz="1400" dirty="0"/>
          </a:p>
        </p:txBody>
      </p:sp>
      <p:sp>
        <p:nvSpPr>
          <p:cNvPr id="66" name="Oval 65"/>
          <p:cNvSpPr/>
          <p:nvPr/>
        </p:nvSpPr>
        <p:spPr>
          <a:xfrm>
            <a:off x="655517" y="6035080"/>
            <a:ext cx="1008113" cy="6282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ACB</a:t>
            </a:r>
          </a:p>
          <a:p>
            <a:pPr algn="ctr"/>
            <a:r>
              <a:rPr lang="es-CO" sz="1600" dirty="0" err="1" smtClean="0">
                <a:solidFill>
                  <a:schemeClr val="tx1"/>
                </a:solidFill>
              </a:rPr>
              <a:t>PPub</a:t>
            </a:r>
            <a:endParaRPr lang="es-CO" sz="1600" dirty="0">
              <a:solidFill>
                <a:schemeClr val="tx1"/>
              </a:solidFill>
            </a:endParaRPr>
          </a:p>
        </p:txBody>
      </p:sp>
      <p:cxnSp>
        <p:nvCxnSpPr>
          <p:cNvPr id="69" name="Elbow Connector 68"/>
          <p:cNvCxnSpPr>
            <a:stCxn id="64" idx="2"/>
            <a:endCxn id="66" idx="0"/>
          </p:cNvCxnSpPr>
          <p:nvPr/>
        </p:nvCxnSpPr>
        <p:spPr>
          <a:xfrm rot="5400000">
            <a:off x="894619" y="5762435"/>
            <a:ext cx="537601" cy="76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0" idx="2"/>
            <a:endCxn id="55" idx="0"/>
          </p:cNvCxnSpPr>
          <p:nvPr/>
        </p:nvCxnSpPr>
        <p:spPr>
          <a:xfrm rot="16200000" flipH="1">
            <a:off x="6478040" y="3371143"/>
            <a:ext cx="1623723" cy="1695840"/>
          </a:xfrm>
          <a:prstGeom prst="bentConnector3">
            <a:avLst>
              <a:gd name="adj1" fmla="val 246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7504" y="1700808"/>
            <a:ext cx="216024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TextBox 77"/>
          <p:cNvSpPr txBox="1"/>
          <p:nvPr/>
        </p:nvSpPr>
        <p:spPr>
          <a:xfrm>
            <a:off x="323528" y="157537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Actividades de apoyo propuestas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6794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392991"/>
            <a:ext cx="6239544" cy="803761"/>
          </a:xfrm>
        </p:spPr>
        <p:txBody>
          <a:bodyPr/>
          <a:lstStyle/>
          <a:p>
            <a:pPr algn="r"/>
            <a:r>
              <a:rPr lang="es-CO" sz="3600" dirty="0" smtClean="0"/>
              <a:t>Salvaguardas </a:t>
            </a:r>
            <a:r>
              <a:rPr lang="es-CO" sz="3600" dirty="0" smtClean="0"/>
              <a:t>- Colombia</a:t>
            </a:r>
            <a:endParaRPr lang="es-CO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1332656" y="1390647"/>
          <a:ext cx="850900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285859" y="4483996"/>
            <a:ext cx="1271977" cy="39946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Apoyo </a:t>
            </a:r>
          </a:p>
          <a:p>
            <a:pPr algn="ctr"/>
            <a:r>
              <a:rPr lang="es-CO" sz="1200" dirty="0" smtClean="0"/>
              <a:t>UNEP-WCMC</a:t>
            </a:r>
            <a:endParaRPr lang="es-CO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7044380" y="2204864"/>
            <a:ext cx="1928144" cy="3240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000" dirty="0"/>
              <a:t>Apoyo en la elaboración de protocolos de seguimiento e identificación de posibles indicadores de las salvaguardas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42900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/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23830" y="5339880"/>
            <a:ext cx="1569244" cy="7534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Apoyo </a:t>
            </a:r>
            <a:endParaRPr lang="es-CO" sz="1600" dirty="0" smtClean="0"/>
          </a:p>
          <a:p>
            <a:pPr algn="ctr"/>
            <a:r>
              <a:rPr lang="es-CO" sz="1600" dirty="0" smtClean="0"/>
              <a:t>UNEP-WCMC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6592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4743" y="454582"/>
            <a:ext cx="6516216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cap="small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O" sz="3600" dirty="0" smtClean="0"/>
              <a:t>Modalidad de apoyo</a:t>
            </a:r>
            <a:endParaRPr lang="es-CO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5540643"/>
              </p:ext>
            </p:extLst>
          </p:nvPr>
        </p:nvGraphicFramePr>
        <p:xfrm>
          <a:off x="-468560" y="1052736"/>
          <a:ext cx="92890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5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4743" y="454582"/>
            <a:ext cx="6516216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cap="small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731753"/>
          </a:xfrm>
        </p:spPr>
        <p:txBody>
          <a:bodyPr/>
          <a:lstStyle/>
          <a:p>
            <a:pPr algn="r"/>
            <a:r>
              <a:rPr lang="es-CO" sz="3600" dirty="0" smtClean="0"/>
              <a:t>Pasos a seguir</a:t>
            </a:r>
            <a:endParaRPr lang="es-CO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3712" y="1700808"/>
            <a:ext cx="8038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Discusión sobre las líneas y modalidad de apoyo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Concretar </a:t>
            </a:r>
            <a:r>
              <a:rPr lang="es-CO" sz="2800" dirty="0" smtClean="0"/>
              <a:t>las líneas de trabajo para 2016 y 2017</a:t>
            </a:r>
            <a:endParaRPr lang="es-C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Desarrollo de plan de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Desarrollo de actividades </a:t>
            </a:r>
            <a:r>
              <a:rPr lang="es-CO" sz="2800" dirty="0" smtClean="0"/>
              <a:t>coordinadamente con el MADS e </a:t>
            </a:r>
            <a:r>
              <a:rPr lang="es-CO" sz="2800" dirty="0" smtClean="0"/>
              <a:t>IDEAM en función al plan de trabajo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37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91068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s-CO" sz="3600" dirty="0">
                <a:solidFill>
                  <a:schemeClr val="bg1"/>
                </a:solidFill>
              </a:rPr>
              <a:t>Antecedentes </a:t>
            </a:r>
            <a:r>
              <a:rPr lang="es-CO" sz="3600" dirty="0" smtClean="0">
                <a:solidFill>
                  <a:schemeClr val="bg1"/>
                </a:solidFill>
              </a:rPr>
              <a:t>UNEP-WCMC y el </a:t>
            </a:r>
            <a:r>
              <a:rPr lang="es-CO" sz="3600" dirty="0">
                <a:solidFill>
                  <a:schemeClr val="bg1"/>
                </a:solidFill>
              </a:rPr>
              <a:t>Programa ONU </a:t>
            </a:r>
            <a:r>
              <a:rPr lang="es-CO" sz="3600" dirty="0" smtClean="0">
                <a:solidFill>
                  <a:schemeClr val="bg1"/>
                </a:solidFill>
              </a:rPr>
              <a:t>REDD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7" y="2171472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</a:rPr>
              <a:t>GRACIAS</a:t>
            </a:r>
          </a:p>
          <a:p>
            <a:pPr algn="ctr"/>
            <a:endParaRPr lang="es-CO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</a:rPr>
              <a:t>judith.walcott@unep-wcmc.org</a:t>
            </a:r>
            <a:endParaRPr lang="es-CO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181322"/>
            <a:ext cx="8229600" cy="1162050"/>
          </a:xfrm>
        </p:spPr>
        <p:txBody>
          <a:bodyPr/>
          <a:lstStyle/>
          <a:p>
            <a:pPr algn="r"/>
            <a:r>
              <a:rPr lang="es-CO" sz="3200" b="0" dirty="0" smtClean="0"/>
              <a:t>UNEP-WCMC y el Programa ONU-REDD</a:t>
            </a:r>
            <a:endParaRPr lang="es-CO" sz="3200" b="0" dirty="0"/>
          </a:p>
        </p:txBody>
      </p:sp>
      <p:pic>
        <p:nvPicPr>
          <p:cNvPr id="1026" name="Picture 2" descr="http://intranet.unep-wcmc.org/system/documents/1408/original/UNEP-WCMC%20short%20logo%20for%20intranet.jpg?1444904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39154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5050" y="1268760"/>
            <a:ext cx="5389438" cy="485740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3923928" y="1241382"/>
            <a:ext cx="5040560" cy="60040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z-Cyrl-UZ" sz="2400" dirty="0" smtClean="0"/>
              <a:t>UNEP-WCMC </a:t>
            </a:r>
            <a:r>
              <a:rPr lang="es-CO" sz="2400" dirty="0" smtClean="0"/>
              <a:t>es un brazo técnico </a:t>
            </a:r>
            <a:r>
              <a:rPr lang="uz-Cyrl-UZ" sz="2400" dirty="0" smtClean="0"/>
              <a:t>del </a:t>
            </a:r>
            <a:r>
              <a:rPr lang="es-CO" sz="2400" dirty="0" smtClean="0"/>
              <a:t>PNUMA </a:t>
            </a:r>
            <a:r>
              <a:rPr lang="es-CO" sz="2400" dirty="0" smtClean="0"/>
              <a:t>y trabaja como parte del </a:t>
            </a:r>
            <a:r>
              <a:rPr lang="uz-Cyrl-UZ" sz="2400" dirty="0" smtClean="0"/>
              <a:t>Programa ONU-REDD </a:t>
            </a:r>
            <a:r>
              <a:rPr lang="es-CO" sz="2400" dirty="0" smtClean="0"/>
              <a:t>apoyando </a:t>
            </a:r>
            <a:r>
              <a:rPr lang="uz-Cyrl-UZ" sz="2400" dirty="0" smtClean="0"/>
              <a:t>a los países </a:t>
            </a:r>
            <a:r>
              <a:rPr lang="es-CO" sz="2400" dirty="0" smtClean="0"/>
              <a:t>en la</a:t>
            </a:r>
            <a:r>
              <a:rPr lang="uz-Cyrl-UZ" sz="2400" dirty="0" smtClean="0"/>
              <a:t> preparación para REDD+</a:t>
            </a:r>
            <a:r>
              <a:rPr lang="es-CO" sz="2400" dirty="0" smtClean="0"/>
              <a:t>. </a:t>
            </a:r>
            <a:endParaRPr lang="es-CO" sz="2400" dirty="0"/>
          </a:p>
          <a:p>
            <a:r>
              <a:rPr lang="es-CO" sz="2400" dirty="0" smtClean="0"/>
              <a:t>A</a:t>
            </a:r>
            <a:r>
              <a:rPr lang="uz-Cyrl-UZ" sz="2400" dirty="0" smtClean="0"/>
              <a:t>sistencia técnica</a:t>
            </a:r>
            <a:r>
              <a:rPr lang="en-GB" sz="2400" dirty="0" smtClean="0"/>
              <a:t> </a:t>
            </a:r>
            <a:r>
              <a:rPr lang="uz-Cyrl-UZ" sz="2400" dirty="0" smtClean="0"/>
              <a:t>directa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dirty="0" err="1" smtClean="0"/>
              <a:t>Fortalecimiento</a:t>
            </a:r>
            <a:r>
              <a:rPr lang="en-GB" sz="2400" dirty="0" smtClean="0"/>
              <a:t> </a:t>
            </a:r>
            <a:r>
              <a:rPr lang="uz-Cyrl-UZ" sz="2400" dirty="0" smtClean="0"/>
              <a:t>de </a:t>
            </a:r>
            <a:r>
              <a:rPr lang="uz-Cyrl-UZ" sz="2400" dirty="0" smtClean="0"/>
              <a:t>capacidad</a:t>
            </a:r>
            <a:r>
              <a:rPr lang="es-CO" sz="2400" dirty="0" smtClean="0"/>
              <a:t>es</a:t>
            </a:r>
            <a:endParaRPr lang="en-GB" sz="2400" dirty="0"/>
          </a:p>
          <a:p>
            <a:r>
              <a:rPr lang="es-CO" sz="2400" dirty="0" smtClean="0"/>
              <a:t>D</a:t>
            </a:r>
            <a:r>
              <a:rPr lang="uz-Cyrl-UZ" sz="2400" dirty="0" smtClean="0"/>
              <a:t>esarrollo de herramientas y enfoques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Se </a:t>
            </a:r>
            <a:r>
              <a:rPr lang="en-GB" sz="2400" dirty="0" err="1" smtClean="0"/>
              <a:t>especializa</a:t>
            </a:r>
            <a:r>
              <a:rPr lang="en-GB" sz="2400" dirty="0" smtClean="0"/>
              <a:t> </a:t>
            </a:r>
            <a:r>
              <a:rPr lang="uz-Cyrl-UZ" sz="2400" dirty="0" smtClean="0"/>
              <a:t>en el trabajo sobre las salvaguardas y beneficios múltiples </a:t>
            </a:r>
            <a:r>
              <a:rPr lang="en-GB" sz="2400" dirty="0" smtClean="0"/>
              <a:t>de REDD+</a:t>
            </a:r>
          </a:p>
          <a:p>
            <a:endParaRPr lang="en-GB" sz="2400" dirty="0"/>
          </a:p>
        </p:txBody>
      </p:sp>
      <p:pic>
        <p:nvPicPr>
          <p:cNvPr id="1030" name="Picture 6" descr="http://www.un-redd.org/portals/15/images/UN-REDD_full_logo_SP-p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0574"/>
            <a:ext cx="3915434" cy="26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34" y="-181322"/>
            <a:ext cx="8229600" cy="1162050"/>
          </a:xfrm>
        </p:spPr>
        <p:txBody>
          <a:bodyPr/>
          <a:lstStyle/>
          <a:p>
            <a:pPr algn="r"/>
            <a:r>
              <a:rPr lang="es-CO" sz="3600" b="0" dirty="0" smtClean="0"/>
              <a:t>Apoyo de UNEP-WCMC</a:t>
            </a:r>
            <a:endParaRPr lang="es-CO" sz="3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38958"/>
            <a:ext cx="8909240" cy="4474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241115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</a:rPr>
              <a:t>UNEP-WCMC </a:t>
            </a:r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</a:rPr>
              <a:t>ha </a:t>
            </a:r>
            <a:r>
              <a:rPr lang="en-GB" sz="2200" b="1" dirty="0" err="1" smtClean="0">
                <a:solidFill>
                  <a:schemeClr val="accent5">
                    <a:lumMod val="75000"/>
                  </a:schemeClr>
                </a:solidFill>
              </a:rPr>
              <a:t>apoyado</a:t>
            </a:r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</a:rPr>
              <a:t> al </a:t>
            </a:r>
            <a:r>
              <a:rPr lang="uz-Cyrl-UZ" sz="2200" b="1" dirty="0" smtClean="0">
                <a:solidFill>
                  <a:schemeClr val="accent5">
                    <a:lumMod val="75000"/>
                  </a:schemeClr>
                </a:solidFill>
              </a:rPr>
              <a:t>alrededor </a:t>
            </a:r>
            <a:r>
              <a:rPr lang="uz-Cyrl-UZ" sz="2200" b="1" dirty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uz-Cyrl-UZ" sz="2200" b="1" dirty="0" smtClean="0">
                <a:solidFill>
                  <a:schemeClr val="accent5">
                    <a:lumMod val="75000"/>
                  </a:schemeClr>
                </a:solidFill>
              </a:rPr>
              <a:t>20</a:t>
            </a:r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accent5">
                    <a:lumMod val="75000"/>
                  </a:schemeClr>
                </a:solidFill>
              </a:rPr>
              <a:t>países</a:t>
            </a:r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z-Cyrl-UZ" sz="2200" b="1" dirty="0" smtClean="0">
                <a:solidFill>
                  <a:schemeClr val="accent5">
                    <a:lumMod val="75000"/>
                  </a:schemeClr>
                </a:solidFill>
              </a:rPr>
              <a:t>para </a:t>
            </a:r>
            <a:r>
              <a:rPr lang="uz-Cyrl-UZ" sz="2200" b="1" dirty="0">
                <a:solidFill>
                  <a:schemeClr val="accent5">
                    <a:lumMod val="75000"/>
                  </a:schemeClr>
                </a:solidFill>
              </a:rPr>
              <a:t>planificar e implementar REDD+ de tal manera de que se logren múltiples beneficios sociales y ambientales al tiempo que se </a:t>
            </a:r>
            <a:r>
              <a:rPr lang="uz-Cyrl-UZ" sz="2200" b="1" dirty="0" smtClean="0">
                <a:solidFill>
                  <a:schemeClr val="accent5">
                    <a:lumMod val="75000"/>
                  </a:schemeClr>
                </a:solidFill>
              </a:rPr>
              <a:t>logre</a:t>
            </a:r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uz-Cyrl-UZ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z-Cyrl-UZ" sz="2200" b="1" dirty="0">
                <a:solidFill>
                  <a:schemeClr val="accent5">
                    <a:lumMod val="75000"/>
                  </a:schemeClr>
                </a:solidFill>
              </a:rPr>
              <a:t>minimizar posibles riesgos</a:t>
            </a:r>
            <a:endParaRPr lang="en-GB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5416" y="606687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Países</a:t>
            </a:r>
            <a:r>
              <a:rPr lang="en-GB" sz="1400" dirty="0" smtClean="0"/>
              <a:t> </a:t>
            </a:r>
            <a:r>
              <a:rPr lang="en-GB" sz="1400" dirty="0" err="1" smtClean="0"/>
              <a:t>socios</a:t>
            </a:r>
            <a:r>
              <a:rPr lang="en-GB" sz="1400" dirty="0" smtClean="0"/>
              <a:t> ONU-REDD</a:t>
            </a:r>
          </a:p>
          <a:p>
            <a:r>
              <a:rPr lang="en-GB" sz="1400" dirty="0" smtClean="0"/>
              <a:t>Fuente: </a:t>
            </a:r>
            <a:r>
              <a:rPr lang="en-GB" sz="1400" dirty="0" err="1" smtClean="0"/>
              <a:t>Programa</a:t>
            </a:r>
            <a:r>
              <a:rPr lang="en-GB" sz="1400" dirty="0" smtClean="0"/>
              <a:t> ONU-REDD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6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:\INFORMATION_OFFICE\WCMC Photo Library\Biomes\Tropical rainforest\Jungle Stream_Amistad NP Panama_Arken-bob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7169727" cy="868363"/>
          </a:xfrm>
        </p:spPr>
        <p:txBody>
          <a:bodyPr/>
          <a:lstStyle/>
          <a:p>
            <a:pPr eaLnBrk="1" hangingPunct="1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</a:rPr>
              <a:t>Beneficios ambientales y sociales </a:t>
            </a:r>
            <a:br>
              <a:rPr lang="es-ES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</a:rPr>
              <a:t>de REDD+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3121706"/>
            <a:ext cx="8610600" cy="3352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b="1" noProof="0" dirty="0" smtClean="0"/>
          </a:p>
          <a:p>
            <a:pPr algn="just">
              <a:defRPr/>
            </a:pPr>
            <a:r>
              <a:rPr lang="es-ES" dirty="0">
                <a:solidFill>
                  <a:schemeClr val="bg1"/>
                </a:solidFill>
              </a:rPr>
              <a:t>REDD+ </a:t>
            </a:r>
            <a:r>
              <a:rPr lang="es-ES" dirty="0" smtClean="0">
                <a:solidFill>
                  <a:schemeClr val="bg1"/>
                </a:solidFill>
              </a:rPr>
              <a:t>puede </a:t>
            </a:r>
            <a:r>
              <a:rPr lang="es-ES" dirty="0">
                <a:solidFill>
                  <a:schemeClr val="bg1"/>
                </a:solidFill>
              </a:rPr>
              <a:t>contribuir al logro de objetivos más allá de la mitigación del cambio climático</a:t>
            </a:r>
          </a:p>
          <a:p>
            <a:pPr algn="just">
              <a:defRPr/>
            </a:pPr>
            <a:r>
              <a:rPr lang="es-ES" dirty="0">
                <a:solidFill>
                  <a:schemeClr val="bg1"/>
                </a:solidFill>
              </a:rPr>
              <a:t>Una variedad de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beneficios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sociales y ambientales </a:t>
            </a:r>
            <a:r>
              <a:rPr lang="es-ES" dirty="0" smtClean="0">
                <a:solidFill>
                  <a:schemeClr val="bg1"/>
                </a:solidFill>
              </a:rPr>
              <a:t>pueden </a:t>
            </a:r>
            <a:r>
              <a:rPr lang="es-ES" dirty="0">
                <a:solidFill>
                  <a:schemeClr val="bg1"/>
                </a:solidFill>
              </a:rPr>
              <a:t>resultar de la implementación de REDD+ (a veces llamados </a:t>
            </a:r>
            <a:r>
              <a:rPr lang="es-ES" dirty="0" smtClean="0">
                <a:solidFill>
                  <a:schemeClr val="bg1"/>
                </a:solidFill>
              </a:rPr>
              <a:t>“</a:t>
            </a:r>
            <a:r>
              <a:rPr lang="es-ES" dirty="0" err="1" smtClean="0">
                <a:solidFill>
                  <a:schemeClr val="bg1"/>
                </a:solidFill>
              </a:rPr>
              <a:t>co</a:t>
            </a:r>
            <a:r>
              <a:rPr lang="es-ES" dirty="0" smtClean="0">
                <a:solidFill>
                  <a:schemeClr val="bg1"/>
                </a:solidFill>
              </a:rPr>
              <a:t>-beneficios” </a:t>
            </a:r>
            <a:r>
              <a:rPr lang="es-ES" dirty="0">
                <a:solidFill>
                  <a:schemeClr val="bg1"/>
                </a:solidFill>
              </a:rPr>
              <a:t>o </a:t>
            </a:r>
            <a:r>
              <a:rPr lang="es-ES" dirty="0" smtClean="0">
                <a:solidFill>
                  <a:schemeClr val="bg1"/>
                </a:solidFill>
              </a:rPr>
              <a:t>“beneficios múltiples”) </a:t>
            </a:r>
          </a:p>
          <a:p>
            <a:pPr algn="just">
              <a:defRPr/>
            </a:pPr>
            <a:r>
              <a:rPr lang="es-ES" dirty="0" smtClean="0">
                <a:solidFill>
                  <a:schemeClr val="bg1"/>
                </a:solidFill>
              </a:rPr>
              <a:t>También hay riesgos potenciales</a:t>
            </a:r>
            <a:endParaRPr lang="es-E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" sz="3600" noProof="0" dirty="0"/>
          </a:p>
        </p:txBody>
      </p:sp>
      <p:pic>
        <p:nvPicPr>
          <p:cNvPr id="13317" name="Picture 2" descr="C:\Documents and Settings\monikab\Desktop\#private#\pics\carbon biodiv and es\IMG_1236.JPG"/>
          <p:cNvPicPr>
            <a:picLocks noChangeAspect="1" noChangeArrowheads="1"/>
          </p:cNvPicPr>
          <p:nvPr/>
        </p:nvPicPr>
        <p:blipFill>
          <a:blip r:embed="rId4" cstate="print"/>
          <a:srcRect t="15517"/>
          <a:stretch>
            <a:fillRect/>
          </a:stretch>
        </p:blipFill>
        <p:spPr bwMode="auto">
          <a:xfrm>
            <a:off x="6096166" y="1016000"/>
            <a:ext cx="2209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Users\Alison\Downloads\Photo_3.jpg"/>
          <p:cNvPicPr>
            <a:picLocks noChangeAspect="1" noChangeArrowheads="1"/>
          </p:cNvPicPr>
          <p:nvPr/>
        </p:nvPicPr>
        <p:blipFill>
          <a:blip r:embed="rId5" cstate="print">
            <a:lum bright="4000"/>
          </a:blip>
          <a:srcRect t="29135" b="7330"/>
          <a:stretch>
            <a:fillRect/>
          </a:stretch>
        </p:blipFill>
        <p:spPr bwMode="auto">
          <a:xfrm>
            <a:off x="3733966" y="1147763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3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J:\Data\CCB_projects\p2650E_UNREDDPhase3\p6180_panama\Outputs\Outputsmarch2013\panama_baccini_carbon_species_JT_130321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3B96"/>
              </a:clrFrom>
              <a:clrTo>
                <a:srgbClr val="003B9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3212976"/>
            <a:ext cx="4654088" cy="283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1048528"/>
            <a:ext cx="2743200" cy="2148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GB" sz="2600" dirty="0" smtClean="0">
              <a:solidFill>
                <a:srgbClr val="FF0000"/>
              </a:solidFill>
            </a:endParaRPr>
          </a:p>
        </p:txBody>
      </p:sp>
      <p:pic>
        <p:nvPicPr>
          <p:cNvPr id="21" name="Picture 5" descr="http://s3.amazonaws.com/mongabay/panama/600/panama_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526330"/>
            <a:ext cx="3369599" cy="2246400"/>
          </a:xfrm>
          <a:prstGeom prst="rect">
            <a:avLst/>
          </a:prstGeom>
          <a:noFill/>
        </p:spPr>
      </p:pic>
      <p:pic>
        <p:nvPicPr>
          <p:cNvPr id="10" name="Picture 9" descr="C:\Users\judithw\AppData\Local\Microsoft\Windows\Temporary Internet Files\Content.Word\Nam Lik 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4007" y="0"/>
            <a:ext cx="2036058" cy="31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own Arrow 22"/>
          <p:cNvSpPr/>
          <p:nvPr/>
        </p:nvSpPr>
        <p:spPr>
          <a:xfrm>
            <a:off x="7596250" y="2308105"/>
            <a:ext cx="1066800" cy="1717640"/>
          </a:xfrm>
          <a:prstGeom prst="downArrow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Ecoturismo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8066" name="Picture 2" descr="http://www.fao.org/forestry/19474-0f7633b1bcb41d788060e4bba3c14de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7150"/>
            <a:ext cx="3810000" cy="2857500"/>
          </a:xfrm>
          <a:prstGeom prst="rect">
            <a:avLst/>
          </a:prstGeom>
          <a:noFill/>
        </p:spPr>
      </p:pic>
      <p:sp>
        <p:nvSpPr>
          <p:cNvPr id="19" name="Down Arrow 18"/>
          <p:cNvSpPr/>
          <p:nvPr/>
        </p:nvSpPr>
        <p:spPr>
          <a:xfrm rot="16200000">
            <a:off x="3657601" y="3334327"/>
            <a:ext cx="761999" cy="3657601"/>
          </a:xfrm>
          <a:prstGeom prst="downArrow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Pagos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por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servicios</a:t>
            </a:r>
            <a:r>
              <a:rPr lang="en-GB" dirty="0" smtClean="0">
                <a:solidFill>
                  <a:prstClr val="black"/>
                </a:solidFill>
              </a:rPr>
              <a:t> ecosistémicos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9207449">
            <a:off x="4672811" y="1862595"/>
            <a:ext cx="1066800" cy="2700762"/>
          </a:xfrm>
          <a:prstGeom prst="downArrow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Manejo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comunitario</a:t>
            </a:r>
            <a:r>
              <a:rPr lang="en-GB" dirty="0" smtClean="0">
                <a:solidFill>
                  <a:prstClr val="black"/>
                </a:solidFill>
              </a:rPr>
              <a:t> de </a:t>
            </a:r>
            <a:r>
              <a:rPr lang="en-GB" dirty="0" err="1" smtClean="0">
                <a:solidFill>
                  <a:prstClr val="black"/>
                </a:solidFill>
              </a:rPr>
              <a:t>bosques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</a:rPr>
              <a:t>Diferentes acciones de REDD+ pueden ser implementadas en diferentes áreas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upload.wikimedia.org/wikipedia/commons/thumb/d/d6/Procnias_nudicollis.jpg/1024px-Procnias_nudicoll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470721" cy="22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1264" y="480272"/>
            <a:ext cx="1828800" cy="22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J:\Data\CCB_projects\p2650E_UNREDDPhase3\p6180_panama\Outputs\Outputsmarch2013\panama_baccini_carbon_species_JT_130321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3B96"/>
              </a:clrFrom>
              <a:clrTo>
                <a:srgbClr val="003B9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976" y="3212976"/>
            <a:ext cx="4654088" cy="283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1219200"/>
            <a:ext cx="30480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600" dirty="0" err="1" smtClean="0">
                <a:solidFill>
                  <a:prstClr val="black"/>
                </a:solidFill>
              </a:rPr>
              <a:t>Beneficios</a:t>
            </a: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dirty="0" smtClean="0">
                <a:solidFill>
                  <a:prstClr val="black"/>
                </a:solidFill>
              </a:rPr>
              <a:t>y </a:t>
            </a:r>
            <a:r>
              <a:rPr lang="en-GB" sz="2600" dirty="0" err="1" smtClean="0">
                <a:solidFill>
                  <a:prstClr val="black"/>
                </a:solidFill>
              </a:rPr>
              <a:t>riesgos</a:t>
            </a:r>
            <a:r>
              <a:rPr lang="en-GB" sz="2600" dirty="0" smtClean="0">
                <a:solidFill>
                  <a:prstClr val="black"/>
                </a:solidFill>
              </a:rPr>
              <a:t> </a:t>
            </a:r>
            <a:r>
              <a:rPr lang="en-GB" sz="2600" dirty="0" err="1" smtClean="0">
                <a:solidFill>
                  <a:prstClr val="black"/>
                </a:solidFill>
              </a:rPr>
              <a:t>potenciales</a:t>
            </a:r>
            <a:r>
              <a:rPr lang="en-GB" sz="2600" dirty="0" smtClean="0">
                <a:solidFill>
                  <a:prstClr val="black"/>
                </a:solidFill>
              </a:rPr>
              <a:t> de REDD+ </a:t>
            </a:r>
            <a:r>
              <a:rPr lang="en-GB" sz="2600" dirty="0" err="1" smtClean="0">
                <a:solidFill>
                  <a:prstClr val="black"/>
                </a:solidFill>
              </a:rPr>
              <a:t>dependerán</a:t>
            </a:r>
            <a:r>
              <a:rPr lang="en-GB" sz="2600" dirty="0" smtClean="0">
                <a:solidFill>
                  <a:prstClr val="black"/>
                </a:solidFill>
              </a:rPr>
              <a:t> de </a:t>
            </a:r>
            <a:r>
              <a:rPr lang="en-GB" sz="2600" dirty="0" err="1" smtClean="0">
                <a:solidFill>
                  <a:prstClr val="black"/>
                </a:solidFill>
              </a:rPr>
              <a:t>dónde</a:t>
            </a:r>
            <a:r>
              <a:rPr lang="en-GB" sz="2600" dirty="0" smtClean="0">
                <a:solidFill>
                  <a:prstClr val="black"/>
                </a:solidFill>
              </a:rPr>
              <a:t> y </a:t>
            </a:r>
            <a:r>
              <a:rPr lang="en-GB" sz="2600" dirty="0" err="1" smtClean="0">
                <a:solidFill>
                  <a:prstClr val="black"/>
                </a:solidFill>
              </a:rPr>
              <a:t>cómo</a:t>
            </a:r>
            <a:r>
              <a:rPr lang="en-GB" sz="2600" dirty="0" smtClean="0">
                <a:solidFill>
                  <a:prstClr val="black"/>
                </a:solidFill>
              </a:rPr>
              <a:t> se </a:t>
            </a:r>
            <a:r>
              <a:rPr lang="en-GB" sz="2600" dirty="0" err="1" smtClean="0">
                <a:solidFill>
                  <a:prstClr val="black"/>
                </a:solidFill>
              </a:rPr>
              <a:t>implementan</a:t>
            </a:r>
            <a:r>
              <a:rPr lang="en-GB" sz="2600" dirty="0" smtClean="0">
                <a:solidFill>
                  <a:prstClr val="black"/>
                </a:solidFill>
              </a:rPr>
              <a:t> las </a:t>
            </a:r>
            <a:r>
              <a:rPr lang="en-GB" sz="2600" dirty="0" err="1" smtClean="0">
                <a:solidFill>
                  <a:prstClr val="black"/>
                </a:solidFill>
              </a:rPr>
              <a:t>acciones</a:t>
            </a:r>
            <a:r>
              <a:rPr lang="en-GB" sz="2600" dirty="0" smtClean="0">
                <a:solidFill>
                  <a:prstClr val="black"/>
                </a:solidFill>
              </a:rPr>
              <a:t> de REDD+</a:t>
            </a:r>
            <a:endParaRPr lang="en-GB" sz="26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88696" y="2310037"/>
            <a:ext cx="1066800" cy="1717640"/>
          </a:xfrm>
          <a:prstGeom prst="downArrow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Ecoturismo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6018" name="AutoShape 2" descr="http://cdn.paraguay.com/photos/images/000/042/929/cropped_incendios_2.jpg.jpg?13027662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6022" name="Picture 6" descr="http://www.lavozdelsandinismo.com/wp-estaticos/2010/08/26/incendio-en-paragu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3658" y="541338"/>
            <a:ext cx="3755521" cy="2531222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 rot="19207449">
            <a:off x="4672811" y="1862595"/>
            <a:ext cx="1066800" cy="2700762"/>
          </a:xfrm>
          <a:prstGeom prst="downArrow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Manejo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comunitario</a:t>
            </a:r>
            <a:r>
              <a:rPr lang="en-GB" dirty="0" smtClean="0">
                <a:solidFill>
                  <a:prstClr val="black"/>
                </a:solidFill>
              </a:rPr>
              <a:t> de </a:t>
            </a:r>
            <a:r>
              <a:rPr lang="en-GB" dirty="0" err="1" smtClean="0">
                <a:solidFill>
                  <a:prstClr val="black"/>
                </a:solidFill>
              </a:rPr>
              <a:t>bosques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718149" y="3392484"/>
            <a:ext cx="761999" cy="3473897"/>
          </a:xfrm>
          <a:prstGeom prst="downArrow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Pagos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por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servicios</a:t>
            </a:r>
            <a:r>
              <a:rPr lang="en-GB" dirty="0" smtClean="0">
                <a:solidFill>
                  <a:prstClr val="black"/>
                </a:solidFill>
              </a:rPr>
              <a:t> ecosistémicos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0" y="1828800"/>
            <a:ext cx="9187541" cy="4797886"/>
            <a:chOff x="156873" y="533400"/>
            <a:chExt cx="8892347" cy="4645486"/>
          </a:xfrm>
        </p:grpSpPr>
        <p:grpSp>
          <p:nvGrpSpPr>
            <p:cNvPr id="55" name="Group 54"/>
            <p:cNvGrpSpPr/>
            <p:nvPr/>
          </p:nvGrpSpPr>
          <p:grpSpPr>
            <a:xfrm>
              <a:off x="188481" y="533400"/>
              <a:ext cx="8683924" cy="1139690"/>
              <a:chOff x="188481" y="533400"/>
              <a:chExt cx="8683924" cy="1139690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188481" y="533400"/>
                <a:ext cx="1488650" cy="1139690"/>
              </a:xfrm>
              <a:prstGeom prst="roundRect">
                <a:avLst/>
              </a:prstGeom>
              <a:noFill/>
              <a:ln w="38100">
                <a:solidFill>
                  <a:srgbClr val="8B2D3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700" dirty="0" err="1" smtClean="0">
                    <a:solidFill>
                      <a:sysClr val="windowText" lastClr="000000"/>
                    </a:solidFill>
                  </a:rPr>
                  <a:t>Analizar</a:t>
                </a:r>
                <a:r>
                  <a:rPr lang="en-US" sz="17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700" dirty="0" err="1" smtClean="0">
                    <a:solidFill>
                      <a:sysClr val="windowText" lastClr="000000"/>
                    </a:solidFill>
                  </a:rPr>
                  <a:t>motores</a:t>
                </a:r>
                <a:r>
                  <a:rPr lang="en-US" sz="1700" dirty="0" smtClean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US" sz="1700" dirty="0" err="1" smtClean="0">
                    <a:solidFill>
                      <a:sysClr val="windowText" lastClr="000000"/>
                    </a:solidFill>
                  </a:rPr>
                  <a:t>deforestación</a:t>
                </a:r>
                <a:endParaRPr lang="fr-CH" sz="1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1858804" y="533400"/>
                <a:ext cx="1396247" cy="1113693"/>
              </a:xfrm>
              <a:prstGeom prst="roundRect">
                <a:avLst/>
              </a:prstGeom>
              <a:noFill/>
              <a:ln w="38100">
                <a:solidFill>
                  <a:srgbClr val="8B2D3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err="1" smtClean="0">
                    <a:solidFill>
                      <a:sysClr val="windowText" lastClr="000000"/>
                    </a:solidFill>
                  </a:rPr>
                  <a:t>Identificar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dirty="0" err="1" smtClean="0">
                    <a:solidFill>
                      <a:sysClr val="windowText" lastClr="000000"/>
                    </a:solidFill>
                  </a:rPr>
                  <a:t>medidas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 y </a:t>
                </a:r>
                <a:r>
                  <a:rPr lang="en-US" dirty="0" err="1" smtClean="0">
                    <a:solidFill>
                      <a:sysClr val="windowText" lastClr="000000"/>
                    </a:solidFill>
                  </a:rPr>
                  <a:t>acciones</a:t>
                </a:r>
                <a:endParaRPr lang="fr-CH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3564555" y="533401"/>
                <a:ext cx="1277887" cy="1100505"/>
              </a:xfrm>
              <a:prstGeom prst="roundRect">
                <a:avLst/>
              </a:prstGeom>
              <a:solidFill>
                <a:srgbClr val="8B2D34"/>
              </a:solidFill>
              <a:ln w="38100">
                <a:solidFill>
                  <a:srgbClr val="8B2D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err="1" smtClean="0">
                    <a:solidFill>
                      <a:prstClr val="white"/>
                    </a:solidFill>
                  </a:rPr>
                  <a:t>Evaluar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beneficios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y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riesgos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de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medidas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y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acciones</a:t>
                </a:r>
                <a:endParaRPr lang="fr-CH" sz="16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Curved Connector 122"/>
              <p:cNvCxnSpPr>
                <a:stCxn id="106" idx="3"/>
                <a:endCxn id="107" idx="1"/>
              </p:cNvCxnSpPr>
              <p:nvPr/>
            </p:nvCxnSpPr>
            <p:spPr>
              <a:xfrm flipV="1">
                <a:off x="3255051" y="1083653"/>
                <a:ext cx="309504" cy="6594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8B2D34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7175434" y="533400"/>
                <a:ext cx="1696971" cy="1113693"/>
              </a:xfrm>
              <a:prstGeom prst="rect">
                <a:avLst/>
              </a:prstGeom>
              <a:noFill/>
              <a:ln w="38100">
                <a:solidFill>
                  <a:srgbClr val="8B2D34"/>
                </a:solidFill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err="1" smtClean="0">
                    <a:solidFill>
                      <a:sysClr val="windowText" lastClr="000000"/>
                    </a:solidFill>
                  </a:rPr>
                  <a:t>Estrategia</a:t>
                </a:r>
                <a:r>
                  <a:rPr lang="en-US" b="1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ysClr val="windowText" lastClr="000000"/>
                    </a:solidFill>
                  </a:rPr>
                  <a:t>nacional</a:t>
                </a:r>
                <a:r>
                  <a:rPr lang="en-US" b="1" dirty="0" smtClean="0">
                    <a:solidFill>
                      <a:sysClr val="windowText" lastClr="000000"/>
                    </a:solidFill>
                  </a:rPr>
                  <a:t> / plan de </a:t>
                </a:r>
                <a:r>
                  <a:rPr lang="en-US" b="1" dirty="0" err="1" smtClean="0">
                    <a:solidFill>
                      <a:sysClr val="windowText" lastClr="000000"/>
                    </a:solidFill>
                  </a:rPr>
                  <a:t>acción</a:t>
                </a:r>
                <a:r>
                  <a:rPr lang="en-US" b="1" dirty="0" smtClean="0">
                    <a:solidFill>
                      <a:sysClr val="windowText" lastClr="000000"/>
                    </a:solidFill>
                  </a:rPr>
                  <a:t> REDD+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5135213" y="546587"/>
                <a:ext cx="1670324" cy="1087317"/>
              </a:xfrm>
              <a:prstGeom prst="roundRect">
                <a:avLst/>
              </a:prstGeom>
              <a:noFill/>
              <a:ln w="38100">
                <a:solidFill>
                  <a:srgbClr val="8B2D3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ysClr val="windowText" lastClr="000000"/>
                    </a:solidFill>
                  </a:rPr>
                  <a:t>Plan para </a:t>
                </a:r>
                <a:r>
                  <a:rPr lang="en-US" sz="1600" dirty="0" err="1" smtClean="0">
                    <a:solidFill>
                      <a:sysClr val="windowText" lastClr="000000"/>
                    </a:solidFill>
                  </a:rPr>
                  <a:t>gestionar</a:t>
                </a:r>
                <a:r>
                  <a:rPr lang="en-US" sz="16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ysClr val="windowText" lastClr="000000"/>
                    </a:solidFill>
                  </a:rPr>
                  <a:t>beneficios</a:t>
                </a:r>
                <a:r>
                  <a:rPr lang="en-US" sz="1600" dirty="0" smtClean="0">
                    <a:solidFill>
                      <a:sysClr val="windowText" lastClr="000000"/>
                    </a:solidFill>
                  </a:rPr>
                  <a:t> y </a:t>
                </a:r>
                <a:r>
                  <a:rPr lang="en-US" sz="1600" dirty="0" err="1" smtClean="0">
                    <a:solidFill>
                      <a:sysClr val="windowText" lastClr="000000"/>
                    </a:solidFill>
                  </a:rPr>
                  <a:t>riesgos</a:t>
                </a:r>
                <a:endParaRPr lang="fr-CH" sz="160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3" name="Curved Connector 132"/>
              <p:cNvCxnSpPr>
                <a:stCxn id="107" idx="3"/>
                <a:endCxn id="131" idx="1"/>
              </p:cNvCxnSpPr>
              <p:nvPr/>
            </p:nvCxnSpPr>
            <p:spPr>
              <a:xfrm>
                <a:off x="4842441" y="1083653"/>
                <a:ext cx="292772" cy="6593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8B2D34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urved Connector 135"/>
              <p:cNvCxnSpPr>
                <a:stCxn id="131" idx="3"/>
                <a:endCxn id="127" idx="1"/>
              </p:cNvCxnSpPr>
              <p:nvPr/>
            </p:nvCxnSpPr>
            <p:spPr>
              <a:xfrm>
                <a:off x="6805537" y="1090246"/>
                <a:ext cx="369897" cy="1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8B2D34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urved Connector 62"/>
              <p:cNvCxnSpPr/>
              <p:nvPr/>
            </p:nvCxnSpPr>
            <p:spPr>
              <a:xfrm>
                <a:off x="1680673" y="1156839"/>
                <a:ext cx="220167" cy="19349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8B2D34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3194978"/>
                </p:ext>
              </p:extLst>
            </p:nvPr>
          </p:nvGraphicFramePr>
          <p:xfrm>
            <a:off x="156873" y="2506443"/>
            <a:ext cx="8892347" cy="26724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8" name="Down Arrow 67"/>
            <p:cNvSpPr/>
            <p:nvPr/>
          </p:nvSpPr>
          <p:spPr>
            <a:xfrm>
              <a:off x="884681" y="1786194"/>
              <a:ext cx="406897" cy="695536"/>
            </a:xfrm>
            <a:prstGeom prst="downArrow">
              <a:avLst/>
            </a:prstGeom>
            <a:solidFill>
              <a:srgbClr val="B2C1DB"/>
            </a:solidFill>
            <a:ln>
              <a:solidFill>
                <a:srgbClr val="B2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 rot="19312814">
              <a:off x="2768921" y="1730786"/>
              <a:ext cx="497875" cy="824133"/>
            </a:xfrm>
            <a:prstGeom prst="downArrow">
              <a:avLst/>
            </a:prstGeom>
            <a:solidFill>
              <a:srgbClr val="B2C1DB"/>
            </a:solidFill>
            <a:ln>
              <a:solidFill>
                <a:srgbClr val="B2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 rot="-2160000">
              <a:off x="6707992" y="1673706"/>
              <a:ext cx="468757" cy="887768"/>
            </a:xfrm>
            <a:prstGeom prst="downArrow">
              <a:avLst/>
            </a:prstGeom>
            <a:solidFill>
              <a:srgbClr val="B2C1DB"/>
            </a:solidFill>
            <a:ln>
              <a:solidFill>
                <a:srgbClr val="B2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 rot="-10800000">
              <a:off x="7995534" y="1745343"/>
              <a:ext cx="381000" cy="700373"/>
            </a:xfrm>
            <a:prstGeom prst="downArrow">
              <a:avLst/>
            </a:prstGeom>
            <a:solidFill>
              <a:srgbClr val="B2C1DB"/>
            </a:solidFill>
            <a:ln>
              <a:solidFill>
                <a:srgbClr val="B2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 rot="-2160000">
              <a:off x="4655171" y="1690078"/>
              <a:ext cx="468757" cy="887768"/>
            </a:xfrm>
            <a:prstGeom prst="downArrow">
              <a:avLst/>
            </a:prstGeom>
            <a:solidFill>
              <a:srgbClr val="B2C1DB"/>
            </a:solidFill>
            <a:ln>
              <a:solidFill>
                <a:srgbClr val="B2C1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57866" y="408847"/>
            <a:ext cx="894699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err="1">
                <a:solidFill>
                  <a:prstClr val="black"/>
                </a:solidFill>
              </a:rPr>
              <a:t>Evaluación</a:t>
            </a:r>
            <a:r>
              <a:rPr lang="en-US" sz="3200" dirty="0">
                <a:solidFill>
                  <a:prstClr val="black"/>
                </a:solidFill>
              </a:rPr>
              <a:t> de </a:t>
            </a:r>
            <a:r>
              <a:rPr lang="en-US" sz="3200" dirty="0" err="1">
                <a:solidFill>
                  <a:prstClr val="black"/>
                </a:solidFill>
              </a:rPr>
              <a:t>beneficios</a:t>
            </a:r>
            <a:r>
              <a:rPr lang="en-US" sz="3200" dirty="0">
                <a:solidFill>
                  <a:prstClr val="black"/>
                </a:solidFill>
              </a:rPr>
              <a:t> y </a:t>
            </a:r>
            <a:r>
              <a:rPr lang="en-US" sz="3200" dirty="0" err="1" smtClean="0">
                <a:solidFill>
                  <a:prstClr val="black"/>
                </a:solidFill>
              </a:rPr>
              <a:t>riesgos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y el </a:t>
            </a:r>
            <a:r>
              <a:rPr lang="en-US" sz="3200" dirty="0" err="1">
                <a:solidFill>
                  <a:prstClr val="black"/>
                </a:solidFill>
              </a:rPr>
              <a:t>desarrollo</a:t>
            </a:r>
            <a:r>
              <a:rPr lang="en-US" sz="3200" dirty="0">
                <a:solidFill>
                  <a:prstClr val="black"/>
                </a:solidFill>
              </a:rPr>
              <a:t> de </a:t>
            </a:r>
            <a:r>
              <a:rPr lang="en-US" sz="3200" dirty="0" err="1">
                <a:solidFill>
                  <a:prstClr val="black"/>
                </a:solidFill>
              </a:rPr>
              <a:t>una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estrategia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nacional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REDD+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19767</TotalTime>
  <Words>3182</Words>
  <Application>Microsoft Office PowerPoint</Application>
  <PresentationFormat>On-screen Show (4:3)</PresentationFormat>
  <Paragraphs>279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Tema de Office</vt:lpstr>
      <vt:lpstr>1_Office Theme</vt:lpstr>
      <vt:lpstr>2_Office Theme</vt:lpstr>
      <vt:lpstr>PowerPoint Presentation</vt:lpstr>
      <vt:lpstr>PowerPoint Presentation</vt:lpstr>
      <vt:lpstr>PowerPoint Presentation</vt:lpstr>
      <vt:lpstr>UNEP-WCMC y el Programa ONU-REDD</vt:lpstr>
      <vt:lpstr>Apoyo de UNEP-WCMC</vt:lpstr>
      <vt:lpstr>Beneficios ambientales y sociales  de REDD+</vt:lpstr>
      <vt:lpstr>PowerPoint Presentation</vt:lpstr>
      <vt:lpstr>PowerPoint Presentation</vt:lpstr>
      <vt:lpstr>PowerPoint Presentation</vt:lpstr>
      <vt:lpstr>PowerPoint Presentation</vt:lpstr>
      <vt:lpstr>¿Qué información necesita?   </vt:lpstr>
      <vt:lpstr>Beneficios varían geográficamente</vt:lpstr>
      <vt:lpstr>Beneficios pueden ser sumados: hotspots de beneficios múltiples</vt:lpstr>
      <vt:lpstr>Beneficios múltiples y  riesgo de deforestación</vt:lpstr>
      <vt:lpstr>PowerPoint Presentation</vt:lpstr>
      <vt:lpstr>PowerPoint Presentation</vt:lpstr>
      <vt:lpstr>Apoyo brindado al Programa: beneficios múltiples</vt:lpstr>
      <vt:lpstr>Implementación de un programa nacional de pago por servicios ambientales (PSA) basado en los beneficios ecosistémicos que ofrecen las zonas boscosas en Colombia</vt:lpstr>
      <vt:lpstr>PowerPoint Presentation</vt:lpstr>
      <vt:lpstr>PowerPoint Presentation</vt:lpstr>
      <vt:lpstr>Identificación de áreas agrícolas con potencial para la implementación de prácticas agroforestales que contribuyan con esfuerzos nacionales de desarrollo sostenible y mitigación del cambio climático</vt:lpstr>
      <vt:lpstr>PowerPoint Presentation</vt:lpstr>
      <vt:lpstr>Apoyo brindado al Programa: salvaguardas </vt:lpstr>
      <vt:lpstr>PowerPoint Presentation</vt:lpstr>
      <vt:lpstr>Beneficios múltiples - Colombia</vt:lpstr>
      <vt:lpstr>Beneficios múltiples - Colombia</vt:lpstr>
      <vt:lpstr>Salvaguardas - Colombia</vt:lpstr>
      <vt:lpstr>Modalidad de apoyo</vt:lpstr>
      <vt:lpstr>Pasos a seguir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Judith Walcott</cp:lastModifiedBy>
  <cp:revision>488</cp:revision>
  <dcterms:created xsi:type="dcterms:W3CDTF">2015-03-26T19:43:07Z</dcterms:created>
  <dcterms:modified xsi:type="dcterms:W3CDTF">2016-06-03T17:23:11Z</dcterms:modified>
</cp:coreProperties>
</file>