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958" r:id="rId2"/>
    <p:sldMasterId id="2147483946" r:id="rId3"/>
    <p:sldMasterId id="2147483652" r:id="rId4"/>
    <p:sldMasterId id="2147483651" r:id="rId5"/>
    <p:sldMasterId id="2147483654" r:id="rId6"/>
    <p:sldMasterId id="2147483650" r:id="rId7"/>
    <p:sldMasterId id="2147483653" r:id="rId8"/>
    <p:sldMasterId id="2147483649" r:id="rId9"/>
    <p:sldMasterId id="2147483655" r:id="rId10"/>
  </p:sldMasterIdLst>
  <p:notesMasterIdLst>
    <p:notesMasterId r:id="rId23"/>
  </p:notesMasterIdLst>
  <p:handoutMasterIdLst>
    <p:handoutMasterId r:id="rId24"/>
  </p:handoutMasterIdLst>
  <p:sldIdLst>
    <p:sldId id="287" r:id="rId11"/>
    <p:sldId id="417" r:id="rId12"/>
    <p:sldId id="410" r:id="rId13"/>
    <p:sldId id="429" r:id="rId14"/>
    <p:sldId id="427" r:id="rId15"/>
    <p:sldId id="435" r:id="rId16"/>
    <p:sldId id="425" r:id="rId17"/>
    <p:sldId id="434" r:id="rId18"/>
    <p:sldId id="430" r:id="rId19"/>
    <p:sldId id="346" r:id="rId20"/>
    <p:sldId id="431" r:id="rId21"/>
    <p:sldId id="426" r:id="rId22"/>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ＭＳ Ｐゴシック" pitchFamily="-65" charset="-128"/>
        <a:cs typeface="+mn-cs"/>
      </a:defRPr>
    </a:lvl1pPr>
    <a:lvl2pPr marL="457200" algn="l" rtl="0" fontAlgn="base">
      <a:spcBef>
        <a:spcPct val="0"/>
      </a:spcBef>
      <a:spcAft>
        <a:spcPct val="0"/>
      </a:spcAft>
      <a:defRPr sz="2400" kern="1200">
        <a:solidFill>
          <a:schemeClr val="tx1"/>
        </a:solidFill>
        <a:latin typeface="Times New Roman" pitchFamily="18" charset="0"/>
        <a:ea typeface="ＭＳ Ｐゴシック" pitchFamily="-65" charset="-128"/>
        <a:cs typeface="+mn-cs"/>
      </a:defRPr>
    </a:lvl2pPr>
    <a:lvl3pPr marL="914400" algn="l" rtl="0" fontAlgn="base">
      <a:spcBef>
        <a:spcPct val="0"/>
      </a:spcBef>
      <a:spcAft>
        <a:spcPct val="0"/>
      </a:spcAft>
      <a:defRPr sz="2400" kern="1200">
        <a:solidFill>
          <a:schemeClr val="tx1"/>
        </a:solidFill>
        <a:latin typeface="Times New Roman" pitchFamily="18" charset="0"/>
        <a:ea typeface="ＭＳ Ｐゴシック" pitchFamily="-65" charset="-128"/>
        <a:cs typeface="+mn-cs"/>
      </a:defRPr>
    </a:lvl3pPr>
    <a:lvl4pPr marL="1371600" algn="l" rtl="0" fontAlgn="base">
      <a:spcBef>
        <a:spcPct val="0"/>
      </a:spcBef>
      <a:spcAft>
        <a:spcPct val="0"/>
      </a:spcAft>
      <a:defRPr sz="2400" kern="1200">
        <a:solidFill>
          <a:schemeClr val="tx1"/>
        </a:solidFill>
        <a:latin typeface="Times New Roman" pitchFamily="18" charset="0"/>
        <a:ea typeface="ＭＳ Ｐゴシック" pitchFamily="-65" charset="-128"/>
        <a:cs typeface="+mn-cs"/>
      </a:defRPr>
    </a:lvl4pPr>
    <a:lvl5pPr marL="1828800" algn="l" rtl="0" fontAlgn="base">
      <a:spcBef>
        <a:spcPct val="0"/>
      </a:spcBef>
      <a:spcAft>
        <a:spcPct val="0"/>
      </a:spcAft>
      <a:defRPr sz="2400" kern="1200">
        <a:solidFill>
          <a:schemeClr val="tx1"/>
        </a:solidFill>
        <a:latin typeface="Times New Roman" pitchFamily="18" charset="0"/>
        <a:ea typeface="ＭＳ Ｐゴシック" pitchFamily="-65" charset="-128"/>
        <a:cs typeface="+mn-cs"/>
      </a:defRPr>
    </a:lvl5pPr>
    <a:lvl6pPr marL="2286000" algn="l" defTabSz="914400" rtl="0" eaLnBrk="1" latinLnBrk="0" hangingPunct="1">
      <a:defRPr sz="2400" kern="1200">
        <a:solidFill>
          <a:schemeClr val="tx1"/>
        </a:solidFill>
        <a:latin typeface="Times New Roman" pitchFamily="18" charset="0"/>
        <a:ea typeface="ＭＳ Ｐゴシック" pitchFamily="-65" charset="-128"/>
        <a:cs typeface="+mn-cs"/>
      </a:defRPr>
    </a:lvl6pPr>
    <a:lvl7pPr marL="2743200" algn="l" defTabSz="914400" rtl="0" eaLnBrk="1" latinLnBrk="0" hangingPunct="1">
      <a:defRPr sz="2400" kern="1200">
        <a:solidFill>
          <a:schemeClr val="tx1"/>
        </a:solidFill>
        <a:latin typeface="Times New Roman" pitchFamily="18" charset="0"/>
        <a:ea typeface="ＭＳ Ｐゴシック" pitchFamily="-65" charset="-128"/>
        <a:cs typeface="+mn-cs"/>
      </a:defRPr>
    </a:lvl7pPr>
    <a:lvl8pPr marL="3200400" algn="l" defTabSz="914400" rtl="0" eaLnBrk="1" latinLnBrk="0" hangingPunct="1">
      <a:defRPr sz="2400" kern="1200">
        <a:solidFill>
          <a:schemeClr val="tx1"/>
        </a:solidFill>
        <a:latin typeface="Times New Roman" pitchFamily="18" charset="0"/>
        <a:ea typeface="ＭＳ Ｐゴシック" pitchFamily="-65" charset="-128"/>
        <a:cs typeface="+mn-cs"/>
      </a:defRPr>
    </a:lvl8pPr>
    <a:lvl9pPr marL="3657600" algn="l" defTabSz="914400" rtl="0" eaLnBrk="1" latinLnBrk="0" hangingPunct="1">
      <a:defRPr sz="2400" kern="1200">
        <a:solidFill>
          <a:schemeClr val="tx1"/>
        </a:solidFill>
        <a:latin typeface="Times New Roman" pitchFamily="18" charset="0"/>
        <a:ea typeface="ＭＳ Ｐゴシック" pitchFamily="-6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285F22"/>
    <a:srgbClr val="336600"/>
    <a:srgbClr val="CCFF33"/>
    <a:srgbClr val="99CC00"/>
    <a:srgbClr val="DEDEC4"/>
    <a:srgbClr val="8CC63F"/>
    <a:srgbClr val="FFFFFF"/>
    <a:srgbClr val="40404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689" autoAdjust="0"/>
  </p:normalViewPr>
  <p:slideViewPr>
    <p:cSldViewPr>
      <p:cViewPr varScale="1">
        <p:scale>
          <a:sx n="70" d="100"/>
          <a:sy n="70" d="100"/>
        </p:scale>
        <p:origin x="-116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197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0" hangingPunct="0">
              <a:defRPr sz="1300"/>
            </a:lvl1pPr>
          </a:lstStyle>
          <a:p>
            <a:endParaRPr lang="en-US"/>
          </a:p>
        </p:txBody>
      </p:sp>
      <p:sp>
        <p:nvSpPr>
          <p:cNvPr id="211971" name="Rectangle 3"/>
          <p:cNvSpPr>
            <a:spLocks noGrp="1" noChangeArrowheads="1"/>
          </p:cNvSpPr>
          <p:nvPr>
            <p:ph type="dt" sz="quarter"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0" hangingPunct="0">
              <a:defRPr sz="1300"/>
            </a:lvl1pPr>
          </a:lstStyle>
          <a:p>
            <a:fld id="{68E71864-4B19-416C-B30D-FAFEC01FEA1D}" type="datetimeFigureOut">
              <a:rPr lang="en-US"/>
              <a:pPr/>
              <a:t>12/13/2009</a:t>
            </a:fld>
            <a:endParaRPr lang="en-US"/>
          </a:p>
        </p:txBody>
      </p:sp>
      <p:sp>
        <p:nvSpPr>
          <p:cNvPr id="211972" name="Rectangle 4"/>
          <p:cNvSpPr>
            <a:spLocks noGrp="1" noChangeArrowheads="1"/>
          </p:cNvSpPr>
          <p:nvPr>
            <p:ph type="ftr" sz="quarter" idx="2"/>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0" hangingPunct="0">
              <a:defRPr sz="1300"/>
            </a:lvl1pPr>
          </a:lstStyle>
          <a:p>
            <a:endParaRPr lang="en-US"/>
          </a:p>
        </p:txBody>
      </p:sp>
      <p:sp>
        <p:nvSpPr>
          <p:cNvPr id="211973" name="Rectangle 5"/>
          <p:cNvSpPr>
            <a:spLocks noGrp="1" noChangeArrowheads="1"/>
          </p:cNvSpPr>
          <p:nvPr>
            <p:ph type="sldNum" sz="quarter" idx="3"/>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0" hangingPunct="0">
              <a:defRPr sz="1300"/>
            </a:lvl1pPr>
          </a:lstStyle>
          <a:p>
            <a:fld id="{55629101-6878-4DA5-B19B-A7A09F2F0504}"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vl1pPr>
          </a:lstStyle>
          <a:p>
            <a:pPr>
              <a:defRPr/>
            </a:pPr>
            <a:endParaRPr lang="en-US"/>
          </a:p>
        </p:txBody>
      </p:sp>
      <p:sp>
        <p:nvSpPr>
          <p:cNvPr id="12291"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vl1pPr>
          </a:lstStyle>
          <a:p>
            <a:pPr>
              <a:defRPr/>
            </a:pPr>
            <a:endParaRPr lang="en-US"/>
          </a:p>
        </p:txBody>
      </p:sp>
      <p:sp>
        <p:nvSpPr>
          <p:cNvPr id="5734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vl1pPr>
          </a:lstStyle>
          <a:p>
            <a:pPr>
              <a:defRPr/>
            </a:pPr>
            <a:endParaRPr lang="en-US"/>
          </a:p>
        </p:txBody>
      </p:sp>
      <p:sp>
        <p:nvSpPr>
          <p:cNvPr id="12295"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pPr>
              <a:defRPr/>
            </a:pPr>
            <a:fld id="{4AD38E6F-9780-4F36-B8B9-2FC5F8EBEFA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D6381C8F-B420-497B-BA33-CBDBB065D75A}" type="slidenum">
              <a:rPr lang="en-US" smtClean="0"/>
              <a:pPr/>
              <a:t>1</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731520" y="4560570"/>
            <a:ext cx="5852160" cy="4320540"/>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64407C44-B8DC-40CF-8A9C-A48EEE522E48}" type="slidenum">
              <a:rPr lang="en-US" smtClean="0"/>
              <a:pPr/>
              <a:t>10</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731520" y="4560570"/>
            <a:ext cx="5852160" cy="4320540"/>
          </a:xfrm>
          <a:noFill/>
          <a:ln/>
        </p:spPr>
        <p:txBody>
          <a:bodyPr/>
          <a:lstStyle/>
          <a:p>
            <a:pPr eaLnBrk="1" hangingPunct="1"/>
            <a:endParaRPr lang="en-US" smtClean="0">
              <a:latin typeface="Times New Roman" pitchFamily="18" charset="0"/>
            </a:endParaRPr>
          </a:p>
          <a:p>
            <a:pPr eaLnBrk="1" hangingPunct="1"/>
            <a:endParaRPr lang="en-US" smtClean="0">
              <a:latin typeface="Times New Roman" pitchFamily="18" charset="0"/>
            </a:endParaRPr>
          </a:p>
          <a:p>
            <a:pPr eaLnBrk="1" hangingPunct="1"/>
            <a:endParaRPr lang="en-US" smtClean="0">
              <a:latin typeface="Times New Roman" pitchFamily="18" charset="0"/>
            </a:endParaRPr>
          </a:p>
          <a:p>
            <a:pPr eaLnBrk="1" hangingPunct="1"/>
            <a:endParaRPr 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p:spPr>
        <p:txBody>
          <a:bodyPr/>
          <a:lstStyle/>
          <a:p>
            <a:endParaRPr lang="da-DK" smtClean="0">
              <a:latin typeface="Times New Roman" pitchFamily="18" charset="0"/>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txBox="1">
            <a:spLocks noGrp="1" noChangeArrowheads="1"/>
          </p:cNvSpPr>
          <p:nvPr/>
        </p:nvSpPr>
        <p:spPr bwMode="auto">
          <a:xfrm>
            <a:off x="4145280" y="9121140"/>
            <a:ext cx="3169920" cy="480060"/>
          </a:xfrm>
          <a:prstGeom prst="rect">
            <a:avLst/>
          </a:prstGeom>
          <a:noFill/>
          <a:ln w="9525">
            <a:noFill/>
            <a:miter lim="800000"/>
            <a:headEnd/>
            <a:tailEnd/>
          </a:ln>
        </p:spPr>
        <p:txBody>
          <a:bodyPr lIns="96661" tIns="48331" rIns="96661" bIns="48331" anchor="b"/>
          <a:lstStyle/>
          <a:p>
            <a:pPr algn="r"/>
            <a:fld id="{8725FCA1-F930-49B4-ADFF-E27CD9D5394F}" type="slidenum">
              <a:rPr lang="en-US" sz="1300"/>
              <a:pPr algn="r"/>
              <a:t>12</a:t>
            </a:fld>
            <a:endParaRPr lang="en-US" sz="1300" dirty="0"/>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xfrm>
            <a:off x="731520" y="4560570"/>
            <a:ext cx="5852160" cy="4320540"/>
          </a:xfrm>
          <a:noFill/>
          <a:ln/>
        </p:spPr>
        <p:txBody>
          <a:bodyPr/>
          <a:lstStyle/>
          <a:p>
            <a:pPr marL="241653" indent="-241653" eaLnBrk="1" hangingPunct="1"/>
            <a:r>
              <a:rPr lang="en-US" dirty="0" smtClean="0">
                <a:latin typeface="Times New Roman" pitchFamily="18" charset="0"/>
                <a:sym typeface="Wingdings" pitchFamily="2" charset="2"/>
              </a:rPr>
              <a:t>Recognizing the social and biodiversity risks and opportunities of forest carbon, the Climate, Community &amp; Biodiversity Alliance (CCBA) was formed in 2003 as a partnership of international NGOs seeking to foster the development of forest protection and restoration activities around the world that deliver significant climate, community and biodiversity benefits.</a:t>
            </a:r>
          </a:p>
          <a:p>
            <a:pPr marL="241653" indent="-241653" eaLnBrk="1" hangingPunct="1"/>
            <a:r>
              <a:rPr lang="en-US" dirty="0" smtClean="0">
                <a:latin typeface="Times New Roman" pitchFamily="18" charset="0"/>
                <a:sym typeface="Wingdings" pitchFamily="2" charset="2"/>
              </a:rPr>
              <a:t>  </a:t>
            </a:r>
          </a:p>
          <a:p>
            <a:pPr marL="241653" indent="-241653" eaLnBrk="1" hangingPunct="1"/>
            <a:r>
              <a:rPr lang="en-US" dirty="0" smtClean="0">
                <a:latin typeface="Times New Roman" pitchFamily="18" charset="0"/>
                <a:sym typeface="Wingdings" pitchFamily="2" charset="2"/>
              </a:rPr>
              <a:t>To achieve this goal, the CCBA has developed and is promoting the Climate, Community &amp; Biodiversity (CCB) Standards and is working towards the creation of a policy and market environment that supports multiple benefit forest protection, restoration and </a:t>
            </a:r>
            <a:r>
              <a:rPr lang="en-US" dirty="0" err="1" smtClean="0">
                <a:latin typeface="Times New Roman" pitchFamily="18" charset="0"/>
                <a:sym typeface="Wingdings" pitchFamily="2" charset="2"/>
              </a:rPr>
              <a:t>agroforestry</a:t>
            </a:r>
            <a:r>
              <a:rPr lang="en-US" dirty="0" smtClean="0">
                <a:latin typeface="Times New Roman" pitchFamily="18" charset="0"/>
                <a:sym typeface="Wingdings" pitchFamily="2" charset="2"/>
              </a:rPr>
              <a:t> activities around the world.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4145280" y="9121140"/>
            <a:ext cx="3169920" cy="480060"/>
          </a:xfrm>
          <a:prstGeom prst="rect">
            <a:avLst/>
          </a:prstGeom>
          <a:noFill/>
          <a:ln w="9525">
            <a:noFill/>
            <a:miter lim="800000"/>
            <a:headEnd/>
            <a:tailEnd/>
          </a:ln>
        </p:spPr>
        <p:txBody>
          <a:bodyPr lIns="96661" tIns="48331" rIns="96661" bIns="48331" anchor="b"/>
          <a:lstStyle/>
          <a:p>
            <a:pPr algn="r"/>
            <a:fld id="{189115E4-73CA-45E0-9F44-D4E2516CCF3F}" type="slidenum">
              <a:rPr lang="en-US" sz="1300"/>
              <a:pPr algn="r"/>
              <a:t>2</a:t>
            </a:fld>
            <a:endParaRPr lang="en-US" sz="1300"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731520" y="4560570"/>
            <a:ext cx="5852160" cy="4320540"/>
          </a:xfrm>
          <a:noFill/>
          <a:ln/>
        </p:spPr>
        <p:txBody>
          <a:bodyPr/>
          <a:lstStyle/>
          <a:p>
            <a:pPr eaLnBrk="1" hangingPunct="1"/>
            <a:r>
              <a:rPr lang="en-US" dirty="0" smtClean="0">
                <a:latin typeface="Times New Roman" pitchFamily="18" charset="0"/>
              </a:rPr>
              <a:t>One</a:t>
            </a:r>
            <a:r>
              <a:rPr lang="en-US" baseline="0" dirty="0" smtClean="0">
                <a:latin typeface="Times New Roman" pitchFamily="18" charset="0"/>
              </a:rPr>
              <a:t> way of mitigating the risks and maximizing the benefits of REDD is through standards that assist project developers to use best practices in the design and implementation of their REDD activities, and through the promotion of these standards among investors in the REDD activities so that there is a preference among funders for projects that avoid the negative impacts that </a:t>
            </a:r>
            <a:r>
              <a:rPr lang="en-US" baseline="0" dirty="0" err="1" smtClean="0">
                <a:latin typeface="Times New Roman" pitchFamily="18" charset="0"/>
              </a:rPr>
              <a:t>Ashish</a:t>
            </a:r>
            <a:r>
              <a:rPr lang="en-US" baseline="0" dirty="0" smtClean="0">
                <a:latin typeface="Times New Roman" pitchFamily="18" charset="0"/>
              </a:rPr>
              <a:t> mentioned, and in fact generate positive social impacts. The CCBA is a group of led by a group of non-profit organizations that has developed this type of standards for project level activities, and is in the process of facilitating the development of another set of standards that can apply to government REDD programs. In this presentation I will describe both initiatives, and you will later hear from panelists who will describe different aspects of their experiences developing projects that are being designed to meet the project level CCB Standards.</a:t>
            </a:r>
            <a:endParaRPr lang="en-US" dirty="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4145280" y="9121140"/>
            <a:ext cx="3169920" cy="480060"/>
          </a:xfrm>
          <a:prstGeom prst="rect">
            <a:avLst/>
          </a:prstGeom>
          <a:noFill/>
          <a:ln w="9525">
            <a:noFill/>
            <a:miter lim="800000"/>
            <a:headEnd/>
            <a:tailEnd/>
          </a:ln>
        </p:spPr>
        <p:txBody>
          <a:bodyPr lIns="96661" tIns="48331" rIns="96661" bIns="48331" anchor="b"/>
          <a:lstStyle/>
          <a:p>
            <a:pPr algn="r"/>
            <a:fld id="{3199837A-B145-4DFB-AEAD-F4B022675179}" type="slidenum">
              <a:rPr lang="en-US" sz="1300"/>
              <a:pPr algn="r"/>
              <a:t>3</a:t>
            </a:fld>
            <a:endParaRPr lang="en-US" sz="1300" dirty="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731520" y="4560570"/>
            <a:ext cx="5852160" cy="4320540"/>
          </a:xfrm>
          <a:noFill/>
          <a:ln/>
        </p:spPr>
        <p:txBody>
          <a:bodyPr/>
          <a:lstStyle/>
          <a:p>
            <a:pPr eaLnBrk="1" hangingPunct="1"/>
            <a:r>
              <a:rPr lang="en-US" altLang="ko-KR" smtClean="0">
                <a:latin typeface="Times New Roman" pitchFamily="18" charset="0"/>
                <a:ea typeface="굴림" charset="-127"/>
              </a:rPr>
              <a:t>The CCB Standards are a set of rigorous criteria designed to determine the ability of a project to reduce greenhouse gas concentrations while delivering lasting benefits for local communities and for biodiversity. </a:t>
            </a:r>
          </a:p>
          <a:p>
            <a:pPr eaLnBrk="1" hangingPunct="1"/>
            <a:endParaRPr lang="en-US" altLang="ko-KR" smtClean="0">
              <a:latin typeface="Times New Roman" pitchFamily="18" charset="0"/>
              <a:ea typeface="굴림" charset="-127"/>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4145280" y="9121140"/>
            <a:ext cx="3169920" cy="480060"/>
          </a:xfrm>
          <a:prstGeom prst="rect">
            <a:avLst/>
          </a:prstGeom>
          <a:noFill/>
          <a:ln w="9525">
            <a:noFill/>
            <a:miter lim="800000"/>
            <a:headEnd/>
            <a:tailEnd/>
          </a:ln>
        </p:spPr>
        <p:txBody>
          <a:bodyPr lIns="96661" tIns="48331" rIns="96661" bIns="48331" anchor="b"/>
          <a:lstStyle/>
          <a:p>
            <a:pPr algn="r"/>
            <a:fld id="{3199837A-B145-4DFB-AEAD-F4B022675179}" type="slidenum">
              <a:rPr lang="en-US" sz="1300"/>
              <a:pPr algn="r"/>
              <a:t>4</a:t>
            </a:fld>
            <a:endParaRPr lang="en-US" sz="1300" dirty="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731520" y="4560570"/>
            <a:ext cx="5852160" cy="4320540"/>
          </a:xfrm>
          <a:noFill/>
          <a:ln/>
        </p:spPr>
        <p:txBody>
          <a:bodyPr/>
          <a:lstStyle/>
          <a:p>
            <a:pPr eaLnBrk="1" hangingPunct="1"/>
            <a:r>
              <a:rPr lang="en-US" altLang="ko-KR" smtClean="0">
                <a:latin typeface="Times New Roman" pitchFamily="18" charset="0"/>
                <a:ea typeface="굴림" charset="-127"/>
              </a:rPr>
              <a:t>The CCB Standards are a set of rigorous criteria designed to determine the ability of a project to reduce greenhouse gas concentrations while delivering lasting benefits for local communities and for biodiversity. </a:t>
            </a:r>
          </a:p>
          <a:p>
            <a:pPr eaLnBrk="1" hangingPunct="1"/>
            <a:endParaRPr lang="en-US" altLang="ko-KR" smtClean="0">
              <a:latin typeface="Times New Roman" pitchFamily="18" charset="0"/>
              <a:ea typeface="굴림" charset="-127"/>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txBox="1">
            <a:spLocks noGrp="1" noChangeArrowheads="1"/>
          </p:cNvSpPr>
          <p:nvPr/>
        </p:nvSpPr>
        <p:spPr bwMode="auto">
          <a:xfrm>
            <a:off x="4145280" y="9121140"/>
            <a:ext cx="3169920" cy="480060"/>
          </a:xfrm>
          <a:prstGeom prst="rect">
            <a:avLst/>
          </a:prstGeom>
          <a:noFill/>
          <a:ln w="9525">
            <a:noFill/>
            <a:miter lim="800000"/>
            <a:headEnd/>
            <a:tailEnd/>
          </a:ln>
        </p:spPr>
        <p:txBody>
          <a:bodyPr lIns="96661" tIns="48331" rIns="96661" bIns="48331" anchor="b"/>
          <a:lstStyle/>
          <a:p>
            <a:pPr algn="r"/>
            <a:fld id="{2E8C50BF-8883-4CB1-845B-026CA27F9DB3}" type="slidenum">
              <a:rPr lang="en-US" sz="1300"/>
              <a:pPr algn="r"/>
              <a:t>5</a:t>
            </a:fld>
            <a:endParaRPr lang="en-US" sz="1300" dirty="0"/>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xfrm>
            <a:off x="731520" y="4560570"/>
            <a:ext cx="5852160" cy="4320540"/>
          </a:xfrm>
          <a:noFill/>
          <a:ln/>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4145280" y="9121140"/>
            <a:ext cx="3169920" cy="480060"/>
          </a:xfrm>
          <a:prstGeom prst="rect">
            <a:avLst/>
          </a:prstGeom>
          <a:noFill/>
          <a:ln w="9525">
            <a:noFill/>
            <a:miter lim="800000"/>
            <a:headEnd/>
            <a:tailEnd/>
          </a:ln>
        </p:spPr>
        <p:txBody>
          <a:bodyPr lIns="96661" tIns="48331" rIns="96661" bIns="48331" anchor="b"/>
          <a:lstStyle/>
          <a:p>
            <a:pPr algn="r"/>
            <a:fld id="{189115E4-73CA-45E0-9F44-D4E2516CCF3F}" type="slidenum">
              <a:rPr lang="en-US" sz="1300"/>
              <a:pPr algn="r"/>
              <a:t>6</a:t>
            </a:fld>
            <a:endParaRPr lang="en-US" sz="1300"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731520" y="4560570"/>
            <a:ext cx="5852160" cy="4320540"/>
          </a:xfrm>
          <a:noFill/>
          <a:ln/>
        </p:spPr>
        <p:txBody>
          <a:bodyPr/>
          <a:lstStyle/>
          <a:p>
            <a:pPr eaLnBrk="1" hangingPunct="1"/>
            <a:r>
              <a:rPr lang="en-US" dirty="0" smtClean="0">
                <a:latin typeface="Times New Roman" pitchFamily="18" charset="0"/>
              </a:rPr>
              <a:t>One</a:t>
            </a:r>
            <a:r>
              <a:rPr lang="en-US" baseline="0" dirty="0" smtClean="0">
                <a:latin typeface="Times New Roman" pitchFamily="18" charset="0"/>
              </a:rPr>
              <a:t> way of mitigating the risks and maximizing the benefits of REDD is through standards that assist project developers to use best practices in the design and implementation of their REDD activities, and through the promotion of these standards among investors in the REDD activities so that there is a preference among funders for projects that avoid the negative impacts that </a:t>
            </a:r>
            <a:r>
              <a:rPr lang="en-US" baseline="0" dirty="0" err="1" smtClean="0">
                <a:latin typeface="Times New Roman" pitchFamily="18" charset="0"/>
              </a:rPr>
              <a:t>Ashish</a:t>
            </a:r>
            <a:r>
              <a:rPr lang="en-US" baseline="0" dirty="0" smtClean="0">
                <a:latin typeface="Times New Roman" pitchFamily="18" charset="0"/>
              </a:rPr>
              <a:t> mentioned, and in fact generate positive social impacts. The CCBA is a group of led by a group of non-profit organizations that has developed this type of standards for project level activities, and is in the process of facilitating the development of another set of standards that can apply to government REDD programs. In this presentation I will describe both initiatives, and you will later hear from panelists who will describe different aspects of their experiences developing projects that are being designed to meet the project level CCB Standards.</a:t>
            </a:r>
            <a:endParaRPr lang="en-US" dirty="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noFill/>
          <a:ln/>
        </p:spPr>
        <p:txBody>
          <a:bodyPr/>
          <a:lstStyle/>
          <a:p>
            <a:endParaRPr lang="da-DK"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a:noFill/>
          <a:ln/>
        </p:spPr>
        <p:txBody>
          <a:bodyPr/>
          <a:lstStyle/>
          <a:p>
            <a:endParaRPr lang="da-DK" smtClean="0">
              <a:latin typeface="Times New Roman" pitchFamily="18" charset="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txBox="1">
            <a:spLocks noGrp="1" noChangeArrowheads="1"/>
          </p:cNvSpPr>
          <p:nvPr/>
        </p:nvSpPr>
        <p:spPr bwMode="auto">
          <a:xfrm>
            <a:off x="4145280" y="9121140"/>
            <a:ext cx="3169920" cy="480060"/>
          </a:xfrm>
          <a:prstGeom prst="rect">
            <a:avLst/>
          </a:prstGeom>
          <a:noFill/>
          <a:ln w="9525">
            <a:noFill/>
            <a:miter lim="800000"/>
            <a:headEnd/>
            <a:tailEnd/>
          </a:ln>
        </p:spPr>
        <p:txBody>
          <a:bodyPr lIns="96661" tIns="48331" rIns="96661" bIns="48331" anchor="b"/>
          <a:lstStyle/>
          <a:p>
            <a:pPr algn="r"/>
            <a:fld id="{2E8C50BF-8883-4CB1-845B-026CA27F9DB3}" type="slidenum">
              <a:rPr lang="en-US" sz="1300"/>
              <a:pPr algn="r"/>
              <a:t>9</a:t>
            </a:fld>
            <a:endParaRPr lang="en-US" sz="1300" dirty="0"/>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xfrm>
            <a:off x="731520" y="4560570"/>
            <a:ext cx="5852160" cy="4320540"/>
          </a:xfrm>
          <a:noFill/>
          <a:ln/>
        </p:spPr>
        <p:txBody>
          <a:bodyPr/>
          <a:lstStyle/>
          <a:p>
            <a:pPr eaLnBrk="1" hangingPunct="1"/>
            <a:endParaRPr lang="en-US"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34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0300" y="4572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4572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34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0300" y="4572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4572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34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0300" y="4572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4572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34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0300" y="4572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4572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34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0300" y="4572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4572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34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0300" y="4572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4572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heme" Target="../theme/theme10.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a:spLocks noChangeArrowheads="1"/>
          </p:cNvSpPr>
          <p:nvPr userDrawn="1"/>
        </p:nvSpPr>
        <p:spPr bwMode="auto">
          <a:xfrm>
            <a:off x="119063" y="119063"/>
            <a:ext cx="8915400" cy="5715000"/>
          </a:xfrm>
          <a:prstGeom prst="rect">
            <a:avLst/>
          </a:prstGeom>
          <a:solidFill>
            <a:srgbClr val="DEDEC4"/>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285F22"/>
              </a:solidFill>
            </a:endParaRPr>
          </a:p>
        </p:txBody>
      </p:sp>
      <p:pic>
        <p:nvPicPr>
          <p:cNvPr id="1027" name="Picture 14"/>
          <p:cNvPicPr>
            <a:picLocks noChangeAspect="1"/>
          </p:cNvPicPr>
          <p:nvPr userDrawn="1"/>
        </p:nvPicPr>
        <p:blipFill>
          <a:blip r:embed="rId13"/>
          <a:srcRect/>
          <a:stretch>
            <a:fillRect/>
          </a:stretch>
        </p:blipFill>
        <p:spPr bwMode="auto">
          <a:xfrm>
            <a:off x="228600" y="6096000"/>
            <a:ext cx="2971800" cy="571500"/>
          </a:xfrm>
          <a:prstGeom prst="rect">
            <a:avLst/>
          </a:prstGeom>
          <a:noFill/>
          <a:ln w="9525">
            <a:noFill/>
            <a:miter lim="800000"/>
            <a:headEnd/>
            <a:tailEnd/>
          </a:ln>
        </p:spPr>
      </p:pic>
      <p:sp>
        <p:nvSpPr>
          <p:cNvPr id="1028" name="Rectangle 2"/>
          <p:cNvSpPr>
            <a:spLocks noGrp="1" noChangeArrowheads="1"/>
          </p:cNvSpPr>
          <p:nvPr>
            <p:ph type="title"/>
          </p:nvPr>
        </p:nvSpPr>
        <p:spPr bwMode="auto">
          <a:xfrm>
            <a:off x="381000" y="457200"/>
            <a:ext cx="7772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381000" y="1828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45"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ransition>
    <p:fade/>
  </p:transition>
  <p:txStyles>
    <p:titleStyle>
      <a:lvl1pPr algn="l" rtl="0" eaLnBrk="0" fontAlgn="base" hangingPunct="0">
        <a:spcBef>
          <a:spcPct val="0"/>
        </a:spcBef>
        <a:spcAft>
          <a:spcPct val="0"/>
        </a:spcAft>
        <a:defRPr sz="2800" b="1">
          <a:solidFill>
            <a:srgbClr val="285F22"/>
          </a:solidFill>
          <a:latin typeface="Arial" pitchFamily="34" charset="0"/>
          <a:ea typeface="ＭＳ Ｐゴシック" pitchFamily="-65" charset="-128"/>
          <a:cs typeface="+mj-cs"/>
        </a:defRPr>
      </a:lvl1pPr>
      <a:lvl2pPr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2pPr>
      <a:lvl3pPr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3pPr>
      <a:lvl4pPr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4pPr>
      <a:lvl5pPr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5pPr>
      <a:lvl6pPr marL="457200" algn="ctr" rtl="0" fontAlgn="base">
        <a:spcBef>
          <a:spcPct val="0"/>
        </a:spcBef>
        <a:spcAft>
          <a:spcPct val="0"/>
        </a:spcAft>
        <a:defRPr sz="4400">
          <a:solidFill>
            <a:schemeClr val="tx2"/>
          </a:solidFill>
          <a:latin typeface="Times New Roman" pitchFamily="-65" charset="0"/>
        </a:defRPr>
      </a:lvl6pPr>
      <a:lvl7pPr marL="914400" algn="ctr" rtl="0" fontAlgn="base">
        <a:spcBef>
          <a:spcPct val="0"/>
        </a:spcBef>
        <a:spcAft>
          <a:spcPct val="0"/>
        </a:spcAft>
        <a:defRPr sz="4400">
          <a:solidFill>
            <a:schemeClr val="tx2"/>
          </a:solidFill>
          <a:latin typeface="Times New Roman" pitchFamily="-65" charset="0"/>
        </a:defRPr>
      </a:lvl7pPr>
      <a:lvl8pPr marL="1371600" algn="ctr" rtl="0" fontAlgn="base">
        <a:spcBef>
          <a:spcPct val="0"/>
        </a:spcBef>
        <a:spcAft>
          <a:spcPct val="0"/>
        </a:spcAft>
        <a:defRPr sz="4400">
          <a:solidFill>
            <a:schemeClr val="tx2"/>
          </a:solidFill>
          <a:latin typeface="Times New Roman" pitchFamily="-65" charset="0"/>
        </a:defRPr>
      </a:lvl8pPr>
      <a:lvl9pPr marL="1828800" algn="ctr" rtl="0" fontAlgn="base">
        <a:spcBef>
          <a:spcPct val="0"/>
        </a:spcBef>
        <a:spcAft>
          <a:spcPct val="0"/>
        </a:spcAft>
        <a:defRPr sz="4400">
          <a:solidFill>
            <a:schemeClr val="tx2"/>
          </a:solidFill>
          <a:latin typeface="Times New Roman" pitchFamily="-65" charset="0"/>
        </a:defRPr>
      </a:lvl9pPr>
    </p:titleStyle>
    <p:bodyStyle>
      <a:lvl1pPr marL="342900" indent="-342900" algn="l" rtl="0" eaLnBrk="0" fontAlgn="base" hangingPunct="0">
        <a:spcBef>
          <a:spcPct val="20000"/>
        </a:spcBef>
        <a:spcAft>
          <a:spcPct val="0"/>
        </a:spcAft>
        <a:buChar char="•"/>
        <a:defRPr sz="2400">
          <a:solidFill>
            <a:srgbClr val="404040"/>
          </a:solidFill>
          <a:latin typeface="Arial" pitchFamily="34" charset="0"/>
          <a:ea typeface="ＭＳ Ｐゴシック" pitchFamily="-65" charset="-128"/>
          <a:cs typeface="+mn-cs"/>
        </a:defRPr>
      </a:lvl1pPr>
      <a:lvl2pPr marL="742950" indent="-285750" algn="l" rtl="0" eaLnBrk="0" fontAlgn="base" hangingPunct="0">
        <a:spcBef>
          <a:spcPct val="20000"/>
        </a:spcBef>
        <a:spcAft>
          <a:spcPct val="0"/>
        </a:spcAft>
        <a:buChar char="–"/>
        <a:defRPr sz="2000">
          <a:solidFill>
            <a:srgbClr val="404040"/>
          </a:solidFill>
          <a:latin typeface="Arial" pitchFamily="34" charset="0"/>
          <a:ea typeface="ＭＳ Ｐゴシック" pitchFamily="-65" charset="-128"/>
        </a:defRPr>
      </a:lvl2pPr>
      <a:lvl3pPr marL="1143000" indent="-228600" algn="l" rtl="0" eaLnBrk="0" fontAlgn="base" hangingPunct="0">
        <a:spcBef>
          <a:spcPct val="20000"/>
        </a:spcBef>
        <a:spcAft>
          <a:spcPct val="0"/>
        </a:spcAft>
        <a:buChar char="•"/>
        <a:defRPr>
          <a:solidFill>
            <a:srgbClr val="404040"/>
          </a:solidFill>
          <a:latin typeface="Arial" pitchFamily="34" charset="0"/>
          <a:ea typeface="ＭＳ Ｐゴシック" pitchFamily="-65" charset="-128"/>
        </a:defRPr>
      </a:lvl3pPr>
      <a:lvl4pPr marL="1600200" indent="-228600" algn="l" rtl="0" eaLnBrk="0" fontAlgn="base" hangingPunct="0">
        <a:spcBef>
          <a:spcPct val="20000"/>
        </a:spcBef>
        <a:spcAft>
          <a:spcPct val="0"/>
        </a:spcAft>
        <a:buChar char="–"/>
        <a:defRPr sz="1600">
          <a:solidFill>
            <a:srgbClr val="404040"/>
          </a:solidFill>
          <a:latin typeface="Arial" pitchFamily="34" charset="0"/>
          <a:ea typeface="ＭＳ Ｐゴシック" pitchFamily="-65" charset="-128"/>
        </a:defRPr>
      </a:lvl4pPr>
      <a:lvl5pPr marL="2057400" indent="-228600" algn="l" rtl="0" eaLnBrk="0" fontAlgn="base" hangingPunct="0">
        <a:spcBef>
          <a:spcPct val="20000"/>
        </a:spcBef>
        <a:spcAft>
          <a:spcPct val="0"/>
        </a:spcAft>
        <a:buChar char="»"/>
        <a:defRPr sz="1600">
          <a:solidFill>
            <a:srgbClr val="404040"/>
          </a:solidFill>
          <a:latin typeface="Arial" pitchFamily="34" charset="0"/>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14"/>
          <p:cNvPicPr>
            <a:picLocks noChangeAspect="1"/>
          </p:cNvPicPr>
          <p:nvPr userDrawn="1"/>
        </p:nvPicPr>
        <p:blipFill>
          <a:blip r:embed="rId14"/>
          <a:srcRect/>
          <a:stretch>
            <a:fillRect/>
          </a:stretch>
        </p:blipFill>
        <p:spPr bwMode="auto">
          <a:xfrm>
            <a:off x="228600" y="6096000"/>
            <a:ext cx="2971800" cy="571500"/>
          </a:xfrm>
          <a:prstGeom prst="rect">
            <a:avLst/>
          </a:prstGeom>
          <a:noFill/>
          <a:ln w="9525">
            <a:noFill/>
            <a:miter lim="800000"/>
            <a:headEnd/>
            <a:tailEnd/>
          </a:ln>
        </p:spPr>
      </p:pic>
      <p:sp>
        <p:nvSpPr>
          <p:cNvPr id="8195" name="Rectangle 2"/>
          <p:cNvSpPr>
            <a:spLocks noGrp="1" noChangeArrowheads="1"/>
          </p:cNvSpPr>
          <p:nvPr>
            <p:ph type="title"/>
          </p:nvPr>
        </p:nvSpPr>
        <p:spPr bwMode="auto">
          <a:xfrm>
            <a:off x="381000" y="457200"/>
            <a:ext cx="7772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8196" name="Rectangle 3"/>
          <p:cNvSpPr>
            <a:spLocks noGrp="1" noChangeArrowheads="1"/>
          </p:cNvSpPr>
          <p:nvPr>
            <p:ph type="body" idx="1"/>
          </p:nvPr>
        </p:nvSpPr>
        <p:spPr bwMode="auto">
          <a:xfrm>
            <a:off x="381000" y="1828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44" r:id="rId12"/>
  </p:sldLayoutIdLst>
  <p:transition>
    <p:fade/>
  </p:transition>
  <p:txStyles>
    <p:titleStyle>
      <a:lvl1pPr algn="l" rtl="0" eaLnBrk="0" fontAlgn="base" hangingPunct="0">
        <a:spcBef>
          <a:spcPct val="0"/>
        </a:spcBef>
        <a:spcAft>
          <a:spcPct val="0"/>
        </a:spcAft>
        <a:defRPr sz="2800" b="1">
          <a:solidFill>
            <a:srgbClr val="285F22"/>
          </a:solidFill>
          <a:latin typeface="+mj-lt"/>
          <a:ea typeface="+mj-ea"/>
          <a:cs typeface="+mj-cs"/>
        </a:defRPr>
      </a:lvl1pPr>
      <a:lvl2pPr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2pPr>
      <a:lvl3pPr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3pPr>
      <a:lvl4pPr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4pPr>
      <a:lvl5pPr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5pPr>
      <a:lvl6pPr marL="457200" algn="l" rtl="0" fontAlgn="base">
        <a:spcBef>
          <a:spcPct val="0"/>
        </a:spcBef>
        <a:spcAft>
          <a:spcPct val="0"/>
        </a:spcAft>
        <a:defRPr sz="2800" b="1">
          <a:solidFill>
            <a:srgbClr val="285F22"/>
          </a:solidFill>
          <a:latin typeface="Arial" pitchFamily="34" charset="0"/>
          <a:ea typeface="ＭＳ Ｐゴシック" pitchFamily="-65" charset="-128"/>
        </a:defRPr>
      </a:lvl6pPr>
      <a:lvl7pPr marL="914400" algn="l" rtl="0" fontAlgn="base">
        <a:spcBef>
          <a:spcPct val="0"/>
        </a:spcBef>
        <a:spcAft>
          <a:spcPct val="0"/>
        </a:spcAft>
        <a:defRPr sz="2800" b="1">
          <a:solidFill>
            <a:srgbClr val="285F22"/>
          </a:solidFill>
          <a:latin typeface="Arial" pitchFamily="34" charset="0"/>
          <a:ea typeface="ＭＳ Ｐゴシック" pitchFamily="-65" charset="-128"/>
        </a:defRPr>
      </a:lvl7pPr>
      <a:lvl8pPr marL="1371600" algn="l" rtl="0" fontAlgn="base">
        <a:spcBef>
          <a:spcPct val="0"/>
        </a:spcBef>
        <a:spcAft>
          <a:spcPct val="0"/>
        </a:spcAft>
        <a:defRPr sz="2800" b="1">
          <a:solidFill>
            <a:srgbClr val="285F22"/>
          </a:solidFill>
          <a:latin typeface="Arial" pitchFamily="34" charset="0"/>
          <a:ea typeface="ＭＳ Ｐゴシック" pitchFamily="-65" charset="-128"/>
        </a:defRPr>
      </a:lvl8pPr>
      <a:lvl9pPr marL="1828800" algn="l" rtl="0" fontAlgn="base">
        <a:spcBef>
          <a:spcPct val="0"/>
        </a:spcBef>
        <a:spcAft>
          <a:spcPct val="0"/>
        </a:spcAft>
        <a:defRPr sz="2800" b="1">
          <a:solidFill>
            <a:srgbClr val="285F22"/>
          </a:solidFill>
          <a:latin typeface="Arial" pitchFamily="34" charset="0"/>
          <a:ea typeface="ＭＳ Ｐゴシック" pitchFamily="-65" charset="-128"/>
        </a:defRPr>
      </a:lvl9pPr>
    </p:titleStyle>
    <p:bodyStyle>
      <a:lvl1pPr marL="342900" indent="-342900" algn="l" rtl="0" eaLnBrk="0" fontAlgn="base" hangingPunct="0">
        <a:spcBef>
          <a:spcPct val="20000"/>
        </a:spcBef>
        <a:spcAft>
          <a:spcPct val="0"/>
        </a:spcAft>
        <a:buChar char="•"/>
        <a:defRPr sz="2400">
          <a:solidFill>
            <a:srgbClr val="404040"/>
          </a:solidFill>
          <a:latin typeface="+mn-lt"/>
          <a:ea typeface="+mn-ea"/>
          <a:cs typeface="+mn-cs"/>
        </a:defRPr>
      </a:lvl1pPr>
      <a:lvl2pPr marL="742950" indent="-285750" algn="l" rtl="0" eaLnBrk="0" fontAlgn="base" hangingPunct="0">
        <a:spcBef>
          <a:spcPct val="20000"/>
        </a:spcBef>
        <a:spcAft>
          <a:spcPct val="0"/>
        </a:spcAft>
        <a:buChar char="–"/>
        <a:defRPr sz="2000">
          <a:solidFill>
            <a:srgbClr val="404040"/>
          </a:solidFill>
          <a:latin typeface="+mn-lt"/>
          <a:ea typeface="+mn-ea"/>
        </a:defRPr>
      </a:lvl2pPr>
      <a:lvl3pPr marL="1143000" indent="-228600" algn="l" rtl="0" eaLnBrk="0" fontAlgn="base" hangingPunct="0">
        <a:spcBef>
          <a:spcPct val="20000"/>
        </a:spcBef>
        <a:spcAft>
          <a:spcPct val="0"/>
        </a:spcAft>
        <a:buChar char="•"/>
        <a:defRPr>
          <a:solidFill>
            <a:srgbClr val="404040"/>
          </a:solidFill>
          <a:latin typeface="+mn-lt"/>
          <a:ea typeface="+mn-ea"/>
        </a:defRPr>
      </a:lvl3pPr>
      <a:lvl4pPr marL="1600200" indent="-228600" algn="l" rtl="0" eaLnBrk="0" fontAlgn="base" hangingPunct="0">
        <a:spcBef>
          <a:spcPct val="20000"/>
        </a:spcBef>
        <a:spcAft>
          <a:spcPct val="0"/>
        </a:spcAft>
        <a:buChar char="–"/>
        <a:defRPr sz="1600">
          <a:solidFill>
            <a:srgbClr val="404040"/>
          </a:solidFill>
          <a:latin typeface="+mn-lt"/>
          <a:ea typeface="+mn-ea"/>
        </a:defRPr>
      </a:lvl4pPr>
      <a:lvl5pPr marL="2057400" indent="-228600" algn="l" rtl="0" eaLnBrk="0" fontAlgn="base" hangingPunct="0">
        <a:spcBef>
          <a:spcPct val="20000"/>
        </a:spcBef>
        <a:spcAft>
          <a:spcPct val="0"/>
        </a:spcAft>
        <a:buChar char="»"/>
        <a:defRPr sz="1600">
          <a:solidFill>
            <a:srgbClr val="404040"/>
          </a:solidFill>
          <a:latin typeface="+mn-lt"/>
          <a:ea typeface="+mn-ea"/>
        </a:defRPr>
      </a:lvl5pPr>
      <a:lvl6pPr marL="2514600" indent="-228600" algn="l" rtl="0" fontAlgn="base">
        <a:spcBef>
          <a:spcPct val="20000"/>
        </a:spcBef>
        <a:spcAft>
          <a:spcPct val="0"/>
        </a:spcAft>
        <a:buChar char="»"/>
        <a:defRPr sz="1600">
          <a:solidFill>
            <a:srgbClr val="404040"/>
          </a:solidFill>
          <a:latin typeface="+mn-lt"/>
          <a:ea typeface="+mn-ea"/>
        </a:defRPr>
      </a:lvl6pPr>
      <a:lvl7pPr marL="2971800" indent="-228600" algn="l" rtl="0" fontAlgn="base">
        <a:spcBef>
          <a:spcPct val="20000"/>
        </a:spcBef>
        <a:spcAft>
          <a:spcPct val="0"/>
        </a:spcAft>
        <a:buChar char="»"/>
        <a:defRPr sz="1600">
          <a:solidFill>
            <a:srgbClr val="404040"/>
          </a:solidFill>
          <a:latin typeface="+mn-lt"/>
          <a:ea typeface="+mn-ea"/>
        </a:defRPr>
      </a:lvl7pPr>
      <a:lvl8pPr marL="3429000" indent="-228600" algn="l" rtl="0" fontAlgn="base">
        <a:spcBef>
          <a:spcPct val="20000"/>
        </a:spcBef>
        <a:spcAft>
          <a:spcPct val="0"/>
        </a:spcAft>
        <a:buChar char="»"/>
        <a:defRPr sz="1600">
          <a:solidFill>
            <a:srgbClr val="404040"/>
          </a:solidFill>
          <a:latin typeface="+mn-lt"/>
          <a:ea typeface="+mn-ea"/>
        </a:defRPr>
      </a:lvl8pPr>
      <a:lvl9pPr marL="3886200" indent="-228600" algn="l" rtl="0" fontAlgn="base">
        <a:spcBef>
          <a:spcPct val="20000"/>
        </a:spcBef>
        <a:spcAft>
          <a:spcPct val="0"/>
        </a:spcAft>
        <a:buChar char="»"/>
        <a:defRPr sz="1600">
          <a:solidFill>
            <a:srgbClr val="40404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3"/>
          <p:cNvSpPr>
            <a:spLocks noChangeArrowheads="1"/>
          </p:cNvSpPr>
          <p:nvPr userDrawn="1"/>
        </p:nvSpPr>
        <p:spPr bwMode="auto">
          <a:xfrm>
            <a:off x="119063" y="119063"/>
            <a:ext cx="8915400" cy="5715000"/>
          </a:xfrm>
          <a:prstGeom prst="rect">
            <a:avLst/>
          </a:prstGeom>
          <a:solidFill>
            <a:srgbClr val="DEDEC4"/>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285F22"/>
              </a:solidFill>
            </a:endParaRPr>
          </a:p>
        </p:txBody>
      </p:sp>
      <p:sp>
        <p:nvSpPr>
          <p:cNvPr id="1028" name="Rectangle 2"/>
          <p:cNvSpPr>
            <a:spLocks noGrp="1" noChangeArrowheads="1"/>
          </p:cNvSpPr>
          <p:nvPr>
            <p:ph type="title"/>
          </p:nvPr>
        </p:nvSpPr>
        <p:spPr bwMode="auto">
          <a:xfrm>
            <a:off x="381000" y="457200"/>
            <a:ext cx="7772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381000" y="1828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p:transition>
    <p:fade/>
  </p:transition>
  <p:txStyles>
    <p:titleStyle>
      <a:lvl1pPr algn="l" rtl="0" eaLnBrk="0" fontAlgn="base" hangingPunct="0">
        <a:spcBef>
          <a:spcPct val="0"/>
        </a:spcBef>
        <a:spcAft>
          <a:spcPct val="0"/>
        </a:spcAft>
        <a:defRPr sz="2800" b="1">
          <a:solidFill>
            <a:srgbClr val="285F22"/>
          </a:solidFill>
          <a:latin typeface="Arial" pitchFamily="34" charset="0"/>
          <a:ea typeface="ＭＳ Ｐゴシック" pitchFamily="-65" charset="-128"/>
          <a:cs typeface="+mj-cs"/>
        </a:defRPr>
      </a:lvl1pPr>
      <a:lvl2pPr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2pPr>
      <a:lvl3pPr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3pPr>
      <a:lvl4pPr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4pPr>
      <a:lvl5pPr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5pPr>
      <a:lvl6pPr marL="457200" algn="ctr" rtl="0" fontAlgn="base">
        <a:spcBef>
          <a:spcPct val="0"/>
        </a:spcBef>
        <a:spcAft>
          <a:spcPct val="0"/>
        </a:spcAft>
        <a:defRPr sz="4400">
          <a:solidFill>
            <a:schemeClr val="tx2"/>
          </a:solidFill>
          <a:latin typeface="Times New Roman" pitchFamily="-65" charset="0"/>
        </a:defRPr>
      </a:lvl6pPr>
      <a:lvl7pPr marL="914400" algn="ctr" rtl="0" fontAlgn="base">
        <a:spcBef>
          <a:spcPct val="0"/>
        </a:spcBef>
        <a:spcAft>
          <a:spcPct val="0"/>
        </a:spcAft>
        <a:defRPr sz="4400">
          <a:solidFill>
            <a:schemeClr val="tx2"/>
          </a:solidFill>
          <a:latin typeface="Times New Roman" pitchFamily="-65" charset="0"/>
        </a:defRPr>
      </a:lvl7pPr>
      <a:lvl8pPr marL="1371600" algn="ctr" rtl="0" fontAlgn="base">
        <a:spcBef>
          <a:spcPct val="0"/>
        </a:spcBef>
        <a:spcAft>
          <a:spcPct val="0"/>
        </a:spcAft>
        <a:defRPr sz="4400">
          <a:solidFill>
            <a:schemeClr val="tx2"/>
          </a:solidFill>
          <a:latin typeface="Times New Roman" pitchFamily="-65" charset="0"/>
        </a:defRPr>
      </a:lvl8pPr>
      <a:lvl9pPr marL="1828800" algn="ctr" rtl="0" fontAlgn="base">
        <a:spcBef>
          <a:spcPct val="0"/>
        </a:spcBef>
        <a:spcAft>
          <a:spcPct val="0"/>
        </a:spcAft>
        <a:defRPr sz="4400">
          <a:solidFill>
            <a:schemeClr val="tx2"/>
          </a:solidFill>
          <a:latin typeface="Times New Roman" pitchFamily="-65" charset="0"/>
        </a:defRPr>
      </a:lvl9pPr>
    </p:titleStyle>
    <p:bodyStyle>
      <a:lvl1pPr marL="342900" indent="-342900" algn="l" rtl="0" eaLnBrk="0" fontAlgn="base" hangingPunct="0">
        <a:spcBef>
          <a:spcPct val="20000"/>
        </a:spcBef>
        <a:spcAft>
          <a:spcPct val="0"/>
        </a:spcAft>
        <a:buChar char="•"/>
        <a:defRPr sz="2400">
          <a:solidFill>
            <a:srgbClr val="404040"/>
          </a:solidFill>
          <a:latin typeface="Arial" pitchFamily="34" charset="0"/>
          <a:ea typeface="ＭＳ Ｐゴシック" pitchFamily="-65" charset="-128"/>
          <a:cs typeface="+mn-cs"/>
        </a:defRPr>
      </a:lvl1pPr>
      <a:lvl2pPr marL="742950" indent="-285750" algn="l" rtl="0" eaLnBrk="0" fontAlgn="base" hangingPunct="0">
        <a:spcBef>
          <a:spcPct val="20000"/>
        </a:spcBef>
        <a:spcAft>
          <a:spcPct val="0"/>
        </a:spcAft>
        <a:buChar char="–"/>
        <a:defRPr sz="2000">
          <a:solidFill>
            <a:srgbClr val="404040"/>
          </a:solidFill>
          <a:latin typeface="Arial" pitchFamily="34" charset="0"/>
          <a:ea typeface="ＭＳ Ｐゴシック" pitchFamily="-65" charset="-128"/>
        </a:defRPr>
      </a:lvl2pPr>
      <a:lvl3pPr marL="1143000" indent="-228600" algn="l" rtl="0" eaLnBrk="0" fontAlgn="base" hangingPunct="0">
        <a:spcBef>
          <a:spcPct val="20000"/>
        </a:spcBef>
        <a:spcAft>
          <a:spcPct val="0"/>
        </a:spcAft>
        <a:buChar char="•"/>
        <a:defRPr>
          <a:solidFill>
            <a:srgbClr val="404040"/>
          </a:solidFill>
          <a:latin typeface="Arial" pitchFamily="34" charset="0"/>
          <a:ea typeface="ＭＳ Ｐゴシック" pitchFamily="-65" charset="-128"/>
        </a:defRPr>
      </a:lvl3pPr>
      <a:lvl4pPr marL="1600200" indent="-228600" algn="l" rtl="0" eaLnBrk="0" fontAlgn="base" hangingPunct="0">
        <a:spcBef>
          <a:spcPct val="20000"/>
        </a:spcBef>
        <a:spcAft>
          <a:spcPct val="0"/>
        </a:spcAft>
        <a:buChar char="–"/>
        <a:defRPr sz="1600">
          <a:solidFill>
            <a:srgbClr val="404040"/>
          </a:solidFill>
          <a:latin typeface="Arial" pitchFamily="34" charset="0"/>
          <a:ea typeface="ＭＳ Ｐゴシック" pitchFamily="-65" charset="-128"/>
        </a:defRPr>
      </a:lvl4pPr>
      <a:lvl5pPr marL="2057400" indent="-228600" algn="l" rtl="0" eaLnBrk="0" fontAlgn="base" hangingPunct="0">
        <a:spcBef>
          <a:spcPct val="20000"/>
        </a:spcBef>
        <a:spcAft>
          <a:spcPct val="0"/>
        </a:spcAft>
        <a:buChar char="»"/>
        <a:defRPr sz="1600">
          <a:solidFill>
            <a:srgbClr val="404040"/>
          </a:solidFill>
          <a:latin typeface="Arial" pitchFamily="34" charset="0"/>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3"/>
          <p:cNvSpPr>
            <a:spLocks noChangeArrowheads="1"/>
          </p:cNvSpPr>
          <p:nvPr userDrawn="1"/>
        </p:nvSpPr>
        <p:spPr bwMode="auto">
          <a:xfrm>
            <a:off x="119063" y="119063"/>
            <a:ext cx="8915400" cy="5715000"/>
          </a:xfrm>
          <a:prstGeom prst="rect">
            <a:avLst/>
          </a:prstGeom>
          <a:solidFill>
            <a:srgbClr val="DEDEC4"/>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285F22"/>
              </a:solidFill>
            </a:endParaRPr>
          </a:p>
        </p:txBody>
      </p:sp>
      <p:sp>
        <p:nvSpPr>
          <p:cNvPr id="1028" name="Rectangle 2"/>
          <p:cNvSpPr>
            <a:spLocks noGrp="1" noChangeArrowheads="1"/>
          </p:cNvSpPr>
          <p:nvPr>
            <p:ph type="title"/>
          </p:nvPr>
        </p:nvSpPr>
        <p:spPr bwMode="auto">
          <a:xfrm>
            <a:off x="381000" y="457200"/>
            <a:ext cx="7772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381000" y="1828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Text Box 8"/>
          <p:cNvSpPr txBox="1">
            <a:spLocks noChangeArrowheads="1"/>
          </p:cNvSpPr>
          <p:nvPr userDrawn="1"/>
        </p:nvSpPr>
        <p:spPr bwMode="auto">
          <a:xfrm>
            <a:off x="817563" y="6154738"/>
            <a:ext cx="7586662" cy="366712"/>
          </a:xfrm>
          <a:prstGeom prst="rect">
            <a:avLst/>
          </a:prstGeom>
          <a:noFill/>
          <a:ln w="9525">
            <a:noFill/>
            <a:miter lim="800000"/>
            <a:headEnd/>
            <a:tailEnd/>
          </a:ln>
          <a:effectLst/>
        </p:spPr>
        <p:txBody>
          <a:bodyPr>
            <a:spAutoFit/>
          </a:bodyPr>
          <a:lstStyle/>
          <a:p>
            <a:pPr algn="r">
              <a:spcBef>
                <a:spcPct val="50000"/>
              </a:spcBef>
            </a:pPr>
            <a:r>
              <a:rPr lang="en-GB" sz="1800" b="1" dirty="0">
                <a:solidFill>
                  <a:srgbClr val="336600"/>
                </a:solidFill>
                <a:latin typeface="Arial" charset="0"/>
              </a:rPr>
              <a:t>REDD+ Social &amp; Environmental Standards Initiative</a:t>
            </a:r>
            <a:endParaRPr lang="en-US" sz="1800" b="1" dirty="0">
              <a:solidFill>
                <a:srgbClr val="336600"/>
              </a:solidFill>
              <a:latin typeface="Arial" charset="0"/>
            </a:endParaRPr>
          </a:p>
        </p:txBody>
      </p:sp>
      <p:sp>
        <p:nvSpPr>
          <p:cNvPr id="7" name="Line 9"/>
          <p:cNvSpPr>
            <a:spLocks noChangeShapeType="1"/>
          </p:cNvSpPr>
          <p:nvPr userDrawn="1"/>
        </p:nvSpPr>
        <p:spPr bwMode="auto">
          <a:xfrm flipV="1">
            <a:off x="2724150" y="6483350"/>
            <a:ext cx="5600700" cy="11113"/>
          </a:xfrm>
          <a:prstGeom prst="line">
            <a:avLst/>
          </a:prstGeom>
          <a:noFill/>
          <a:ln w="50800">
            <a:solidFill>
              <a:srgbClr val="99FF66"/>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ransition>
    <p:fade/>
  </p:transition>
  <p:txStyles>
    <p:titleStyle>
      <a:lvl1pPr algn="l" rtl="0" eaLnBrk="0" fontAlgn="base" hangingPunct="0">
        <a:spcBef>
          <a:spcPct val="0"/>
        </a:spcBef>
        <a:spcAft>
          <a:spcPct val="0"/>
        </a:spcAft>
        <a:defRPr sz="2800" b="1">
          <a:solidFill>
            <a:srgbClr val="285F22"/>
          </a:solidFill>
          <a:latin typeface="Arial" pitchFamily="34" charset="0"/>
          <a:ea typeface="ＭＳ Ｐゴシック" pitchFamily="-65" charset="-128"/>
          <a:cs typeface="+mj-cs"/>
        </a:defRPr>
      </a:lvl1pPr>
      <a:lvl2pPr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2pPr>
      <a:lvl3pPr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3pPr>
      <a:lvl4pPr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4pPr>
      <a:lvl5pPr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5pPr>
      <a:lvl6pPr marL="457200" algn="ctr" rtl="0" fontAlgn="base">
        <a:spcBef>
          <a:spcPct val="0"/>
        </a:spcBef>
        <a:spcAft>
          <a:spcPct val="0"/>
        </a:spcAft>
        <a:defRPr sz="4400">
          <a:solidFill>
            <a:schemeClr val="tx2"/>
          </a:solidFill>
          <a:latin typeface="Times New Roman" pitchFamily="-65" charset="0"/>
        </a:defRPr>
      </a:lvl6pPr>
      <a:lvl7pPr marL="914400" algn="ctr" rtl="0" fontAlgn="base">
        <a:spcBef>
          <a:spcPct val="0"/>
        </a:spcBef>
        <a:spcAft>
          <a:spcPct val="0"/>
        </a:spcAft>
        <a:defRPr sz="4400">
          <a:solidFill>
            <a:schemeClr val="tx2"/>
          </a:solidFill>
          <a:latin typeface="Times New Roman" pitchFamily="-65" charset="0"/>
        </a:defRPr>
      </a:lvl7pPr>
      <a:lvl8pPr marL="1371600" algn="ctr" rtl="0" fontAlgn="base">
        <a:spcBef>
          <a:spcPct val="0"/>
        </a:spcBef>
        <a:spcAft>
          <a:spcPct val="0"/>
        </a:spcAft>
        <a:defRPr sz="4400">
          <a:solidFill>
            <a:schemeClr val="tx2"/>
          </a:solidFill>
          <a:latin typeface="Times New Roman" pitchFamily="-65" charset="0"/>
        </a:defRPr>
      </a:lvl8pPr>
      <a:lvl9pPr marL="1828800" algn="ctr" rtl="0" fontAlgn="base">
        <a:spcBef>
          <a:spcPct val="0"/>
        </a:spcBef>
        <a:spcAft>
          <a:spcPct val="0"/>
        </a:spcAft>
        <a:defRPr sz="4400">
          <a:solidFill>
            <a:schemeClr val="tx2"/>
          </a:solidFill>
          <a:latin typeface="Times New Roman" pitchFamily="-65" charset="0"/>
        </a:defRPr>
      </a:lvl9pPr>
    </p:titleStyle>
    <p:bodyStyle>
      <a:lvl1pPr marL="342900" indent="-342900" algn="l" rtl="0" eaLnBrk="0" fontAlgn="base" hangingPunct="0">
        <a:spcBef>
          <a:spcPct val="20000"/>
        </a:spcBef>
        <a:spcAft>
          <a:spcPct val="0"/>
        </a:spcAft>
        <a:buChar char="•"/>
        <a:defRPr sz="2400">
          <a:solidFill>
            <a:srgbClr val="404040"/>
          </a:solidFill>
          <a:latin typeface="Arial" pitchFamily="34" charset="0"/>
          <a:ea typeface="ＭＳ Ｐゴシック" pitchFamily="-65" charset="-128"/>
          <a:cs typeface="+mn-cs"/>
        </a:defRPr>
      </a:lvl1pPr>
      <a:lvl2pPr marL="742950" indent="-285750" algn="l" rtl="0" eaLnBrk="0" fontAlgn="base" hangingPunct="0">
        <a:spcBef>
          <a:spcPct val="20000"/>
        </a:spcBef>
        <a:spcAft>
          <a:spcPct val="0"/>
        </a:spcAft>
        <a:buChar char="–"/>
        <a:defRPr sz="2000">
          <a:solidFill>
            <a:srgbClr val="404040"/>
          </a:solidFill>
          <a:latin typeface="Arial" pitchFamily="34" charset="0"/>
          <a:ea typeface="ＭＳ Ｐゴシック" pitchFamily="-65" charset="-128"/>
        </a:defRPr>
      </a:lvl2pPr>
      <a:lvl3pPr marL="1143000" indent="-228600" algn="l" rtl="0" eaLnBrk="0" fontAlgn="base" hangingPunct="0">
        <a:spcBef>
          <a:spcPct val="20000"/>
        </a:spcBef>
        <a:spcAft>
          <a:spcPct val="0"/>
        </a:spcAft>
        <a:buChar char="•"/>
        <a:defRPr>
          <a:solidFill>
            <a:srgbClr val="404040"/>
          </a:solidFill>
          <a:latin typeface="Arial" pitchFamily="34" charset="0"/>
          <a:ea typeface="ＭＳ Ｐゴシック" pitchFamily="-65" charset="-128"/>
        </a:defRPr>
      </a:lvl3pPr>
      <a:lvl4pPr marL="1600200" indent="-228600" algn="l" rtl="0" eaLnBrk="0" fontAlgn="base" hangingPunct="0">
        <a:spcBef>
          <a:spcPct val="20000"/>
        </a:spcBef>
        <a:spcAft>
          <a:spcPct val="0"/>
        </a:spcAft>
        <a:buChar char="–"/>
        <a:defRPr sz="1600">
          <a:solidFill>
            <a:srgbClr val="404040"/>
          </a:solidFill>
          <a:latin typeface="Arial" pitchFamily="34" charset="0"/>
          <a:ea typeface="ＭＳ Ｐゴシック" pitchFamily="-65" charset="-128"/>
        </a:defRPr>
      </a:lvl4pPr>
      <a:lvl5pPr marL="2057400" indent="-228600" algn="l" rtl="0" eaLnBrk="0" fontAlgn="base" hangingPunct="0">
        <a:spcBef>
          <a:spcPct val="20000"/>
        </a:spcBef>
        <a:spcAft>
          <a:spcPct val="0"/>
        </a:spcAft>
        <a:buChar char="»"/>
        <a:defRPr sz="1600">
          <a:solidFill>
            <a:srgbClr val="404040"/>
          </a:solidFill>
          <a:latin typeface="Arial" pitchFamily="34" charset="0"/>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CCB_Standards_Logo"/>
          <p:cNvPicPr>
            <a:picLocks noChangeAspect="1" noChangeArrowheads="1"/>
          </p:cNvPicPr>
          <p:nvPr userDrawn="1"/>
        </p:nvPicPr>
        <p:blipFill>
          <a:blip r:embed="rId13"/>
          <a:srcRect/>
          <a:stretch>
            <a:fillRect/>
          </a:stretch>
        </p:blipFill>
        <p:spPr bwMode="auto">
          <a:xfrm>
            <a:off x="228600" y="6096000"/>
            <a:ext cx="2843213" cy="576263"/>
          </a:xfrm>
          <a:prstGeom prst="rect">
            <a:avLst/>
          </a:prstGeom>
          <a:noFill/>
          <a:ln w="9525">
            <a:noFill/>
            <a:miter lim="800000"/>
            <a:headEnd/>
            <a:tailEnd/>
          </a:ln>
        </p:spPr>
      </p:pic>
      <p:sp>
        <p:nvSpPr>
          <p:cNvPr id="14" name="Rectangle 13"/>
          <p:cNvSpPr>
            <a:spLocks noChangeArrowheads="1"/>
          </p:cNvSpPr>
          <p:nvPr userDrawn="1"/>
        </p:nvSpPr>
        <p:spPr bwMode="auto">
          <a:xfrm>
            <a:off x="119063" y="119063"/>
            <a:ext cx="8915400" cy="5715000"/>
          </a:xfrm>
          <a:prstGeom prst="rect">
            <a:avLst/>
          </a:prstGeom>
          <a:solidFill>
            <a:srgbClr val="DEDEC4"/>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285F22"/>
              </a:solidFill>
            </a:endParaRPr>
          </a:p>
        </p:txBody>
      </p:sp>
      <p:sp>
        <p:nvSpPr>
          <p:cNvPr id="2052" name="Rectangle 2"/>
          <p:cNvSpPr>
            <a:spLocks noGrp="1" noChangeArrowheads="1"/>
          </p:cNvSpPr>
          <p:nvPr>
            <p:ph type="title"/>
          </p:nvPr>
        </p:nvSpPr>
        <p:spPr bwMode="auto">
          <a:xfrm>
            <a:off x="381000" y="457200"/>
            <a:ext cx="7772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3" name="Rectangle 3"/>
          <p:cNvSpPr>
            <a:spLocks noGrp="1" noChangeArrowheads="1"/>
          </p:cNvSpPr>
          <p:nvPr>
            <p:ph type="body" idx="1"/>
          </p:nvPr>
        </p:nvSpPr>
        <p:spPr bwMode="auto">
          <a:xfrm>
            <a:off x="381000" y="1828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ransition>
    <p:fade/>
  </p:transition>
  <p:txStyles>
    <p:titleStyle>
      <a:lvl1pPr algn="l" rtl="0" eaLnBrk="0" fontAlgn="base" hangingPunct="0">
        <a:spcBef>
          <a:spcPct val="0"/>
        </a:spcBef>
        <a:spcAft>
          <a:spcPct val="0"/>
        </a:spcAft>
        <a:defRPr sz="2800" b="1">
          <a:solidFill>
            <a:srgbClr val="285F22"/>
          </a:solidFill>
          <a:latin typeface="+mj-lt"/>
          <a:ea typeface="+mj-ea"/>
          <a:cs typeface="+mj-cs"/>
        </a:defRPr>
      </a:lvl1pPr>
      <a:lvl2pPr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2pPr>
      <a:lvl3pPr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3pPr>
      <a:lvl4pPr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4pPr>
      <a:lvl5pPr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5pPr>
      <a:lvl6pPr marL="457200"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6pPr>
      <a:lvl7pPr marL="914400"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7pPr>
      <a:lvl8pPr marL="1371600"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8pPr>
      <a:lvl9pPr marL="1828800"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9pPr>
    </p:titleStyle>
    <p:bodyStyle>
      <a:lvl1pPr marL="342900" indent="-342900" algn="l" rtl="0" eaLnBrk="0" fontAlgn="base" hangingPunct="0">
        <a:spcBef>
          <a:spcPct val="20000"/>
        </a:spcBef>
        <a:spcAft>
          <a:spcPct val="0"/>
        </a:spcAft>
        <a:buChar char="•"/>
        <a:defRPr sz="2400">
          <a:solidFill>
            <a:srgbClr val="404040"/>
          </a:solidFill>
          <a:latin typeface="+mn-lt"/>
          <a:ea typeface="+mn-ea"/>
          <a:cs typeface="+mn-cs"/>
        </a:defRPr>
      </a:lvl1pPr>
      <a:lvl2pPr marL="742950" indent="-285750" algn="l" rtl="0" eaLnBrk="0" fontAlgn="base" hangingPunct="0">
        <a:spcBef>
          <a:spcPct val="20000"/>
        </a:spcBef>
        <a:spcAft>
          <a:spcPct val="0"/>
        </a:spcAft>
        <a:buChar char="–"/>
        <a:defRPr sz="2000">
          <a:solidFill>
            <a:srgbClr val="404040"/>
          </a:solidFill>
          <a:latin typeface="+mn-lt"/>
          <a:ea typeface="+mn-ea"/>
        </a:defRPr>
      </a:lvl2pPr>
      <a:lvl3pPr marL="1143000" indent="-228600" algn="l" rtl="0" eaLnBrk="0" fontAlgn="base" hangingPunct="0">
        <a:spcBef>
          <a:spcPct val="20000"/>
        </a:spcBef>
        <a:spcAft>
          <a:spcPct val="0"/>
        </a:spcAft>
        <a:buChar char="•"/>
        <a:defRPr>
          <a:solidFill>
            <a:srgbClr val="404040"/>
          </a:solidFill>
          <a:latin typeface="+mn-lt"/>
          <a:ea typeface="+mn-ea"/>
        </a:defRPr>
      </a:lvl3pPr>
      <a:lvl4pPr marL="1600200" indent="-228600" algn="l" rtl="0" eaLnBrk="0" fontAlgn="base" hangingPunct="0">
        <a:spcBef>
          <a:spcPct val="20000"/>
        </a:spcBef>
        <a:spcAft>
          <a:spcPct val="0"/>
        </a:spcAft>
        <a:buChar char="–"/>
        <a:defRPr sz="1600">
          <a:solidFill>
            <a:srgbClr val="404040"/>
          </a:solidFill>
          <a:latin typeface="+mn-lt"/>
          <a:ea typeface="+mn-ea"/>
        </a:defRPr>
      </a:lvl4pPr>
      <a:lvl5pPr marL="2057400" indent="-228600" algn="l" rtl="0" eaLnBrk="0" fontAlgn="base" hangingPunct="0">
        <a:spcBef>
          <a:spcPct val="20000"/>
        </a:spcBef>
        <a:spcAft>
          <a:spcPct val="0"/>
        </a:spcAft>
        <a:buChar char="»"/>
        <a:defRPr sz="1600">
          <a:solidFill>
            <a:srgbClr val="404040"/>
          </a:solidFill>
          <a:latin typeface="+mn-lt"/>
          <a:ea typeface="+mn-ea"/>
        </a:defRPr>
      </a:lvl5pPr>
      <a:lvl6pPr marL="2514600" indent="-228600" algn="l" rtl="0" eaLnBrk="0" fontAlgn="base" hangingPunct="0">
        <a:spcBef>
          <a:spcPct val="20000"/>
        </a:spcBef>
        <a:spcAft>
          <a:spcPct val="0"/>
        </a:spcAft>
        <a:buChar char="»"/>
        <a:defRPr sz="1600">
          <a:solidFill>
            <a:srgbClr val="404040"/>
          </a:solidFill>
          <a:latin typeface="+mn-lt"/>
          <a:ea typeface="+mn-ea"/>
        </a:defRPr>
      </a:lvl6pPr>
      <a:lvl7pPr marL="2971800" indent="-228600" algn="l" rtl="0" eaLnBrk="0" fontAlgn="base" hangingPunct="0">
        <a:spcBef>
          <a:spcPct val="20000"/>
        </a:spcBef>
        <a:spcAft>
          <a:spcPct val="0"/>
        </a:spcAft>
        <a:buChar char="»"/>
        <a:defRPr sz="1600">
          <a:solidFill>
            <a:srgbClr val="404040"/>
          </a:solidFill>
          <a:latin typeface="+mn-lt"/>
          <a:ea typeface="+mn-ea"/>
        </a:defRPr>
      </a:lvl7pPr>
      <a:lvl8pPr marL="3429000" indent="-228600" algn="l" rtl="0" eaLnBrk="0" fontAlgn="base" hangingPunct="0">
        <a:spcBef>
          <a:spcPct val="20000"/>
        </a:spcBef>
        <a:spcAft>
          <a:spcPct val="0"/>
        </a:spcAft>
        <a:buChar char="»"/>
        <a:defRPr sz="1600">
          <a:solidFill>
            <a:srgbClr val="404040"/>
          </a:solidFill>
          <a:latin typeface="+mn-lt"/>
          <a:ea typeface="+mn-ea"/>
        </a:defRPr>
      </a:lvl8pPr>
      <a:lvl9pPr marL="3886200" indent="-228600" algn="l" rtl="0" eaLnBrk="0" fontAlgn="base" hangingPunct="0">
        <a:spcBef>
          <a:spcPct val="20000"/>
        </a:spcBef>
        <a:spcAft>
          <a:spcPct val="0"/>
        </a:spcAft>
        <a:buChar char="»"/>
        <a:defRPr sz="1600">
          <a:solidFill>
            <a:srgbClr val="40404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3"/>
          <p:cNvSpPr>
            <a:spLocks noChangeArrowheads="1"/>
          </p:cNvSpPr>
          <p:nvPr userDrawn="1"/>
        </p:nvSpPr>
        <p:spPr bwMode="auto">
          <a:xfrm>
            <a:off x="119063" y="119063"/>
            <a:ext cx="8915400" cy="5715000"/>
          </a:xfrm>
          <a:prstGeom prst="rect">
            <a:avLst/>
          </a:prstGeom>
          <a:solidFill>
            <a:srgbClr val="285F22"/>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8CC63F"/>
              </a:solidFill>
            </a:endParaRPr>
          </a:p>
        </p:txBody>
      </p:sp>
      <p:pic>
        <p:nvPicPr>
          <p:cNvPr id="3075" name="Picture 14"/>
          <p:cNvPicPr>
            <a:picLocks noChangeAspect="1"/>
          </p:cNvPicPr>
          <p:nvPr userDrawn="1"/>
        </p:nvPicPr>
        <p:blipFill>
          <a:blip r:embed="rId13"/>
          <a:srcRect/>
          <a:stretch>
            <a:fillRect/>
          </a:stretch>
        </p:blipFill>
        <p:spPr bwMode="auto">
          <a:xfrm>
            <a:off x="228600" y="6096000"/>
            <a:ext cx="2971800" cy="571500"/>
          </a:xfrm>
          <a:prstGeom prst="rect">
            <a:avLst/>
          </a:prstGeom>
          <a:noFill/>
          <a:ln w="9525">
            <a:noFill/>
            <a:miter lim="800000"/>
            <a:headEnd/>
            <a:tailEnd/>
          </a:ln>
        </p:spPr>
      </p:pic>
      <p:sp>
        <p:nvSpPr>
          <p:cNvPr id="3076" name="Rectangle 2"/>
          <p:cNvSpPr>
            <a:spLocks noGrp="1" noChangeArrowheads="1"/>
          </p:cNvSpPr>
          <p:nvPr>
            <p:ph type="title"/>
          </p:nvPr>
        </p:nvSpPr>
        <p:spPr bwMode="auto">
          <a:xfrm>
            <a:off x="381000" y="457200"/>
            <a:ext cx="7772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077" name="Rectangle 3"/>
          <p:cNvSpPr>
            <a:spLocks noGrp="1" noChangeArrowheads="1"/>
          </p:cNvSpPr>
          <p:nvPr>
            <p:ph type="body" idx="1"/>
          </p:nvPr>
        </p:nvSpPr>
        <p:spPr bwMode="auto">
          <a:xfrm>
            <a:off x="381000" y="1828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ransition>
    <p:fade/>
  </p:transition>
  <p:txStyles>
    <p:titleStyle>
      <a:lvl1pPr algn="l" rtl="0" eaLnBrk="0" fontAlgn="base" hangingPunct="0">
        <a:spcBef>
          <a:spcPct val="0"/>
        </a:spcBef>
        <a:spcAft>
          <a:spcPct val="0"/>
        </a:spcAft>
        <a:defRPr sz="2800" b="1">
          <a:solidFill>
            <a:srgbClr val="FFFFFF"/>
          </a:solidFill>
          <a:latin typeface="+mj-lt"/>
          <a:ea typeface="+mj-ea"/>
          <a:cs typeface="+mj-cs"/>
        </a:defRPr>
      </a:lvl1pPr>
      <a:lvl2pPr algn="l" rtl="0" eaLnBrk="0" fontAlgn="base" hangingPunct="0">
        <a:spcBef>
          <a:spcPct val="0"/>
        </a:spcBef>
        <a:spcAft>
          <a:spcPct val="0"/>
        </a:spcAft>
        <a:defRPr sz="2800" b="1">
          <a:solidFill>
            <a:srgbClr val="FFFFFF"/>
          </a:solidFill>
          <a:latin typeface="Arial" pitchFamily="34" charset="0"/>
          <a:ea typeface="ＭＳ Ｐゴシック" pitchFamily="-65" charset="-128"/>
        </a:defRPr>
      </a:lvl2pPr>
      <a:lvl3pPr algn="l" rtl="0" eaLnBrk="0" fontAlgn="base" hangingPunct="0">
        <a:spcBef>
          <a:spcPct val="0"/>
        </a:spcBef>
        <a:spcAft>
          <a:spcPct val="0"/>
        </a:spcAft>
        <a:defRPr sz="2800" b="1">
          <a:solidFill>
            <a:srgbClr val="FFFFFF"/>
          </a:solidFill>
          <a:latin typeface="Arial" pitchFamily="34" charset="0"/>
          <a:ea typeface="ＭＳ Ｐゴシック" pitchFamily="-65" charset="-128"/>
        </a:defRPr>
      </a:lvl3pPr>
      <a:lvl4pPr algn="l" rtl="0" eaLnBrk="0" fontAlgn="base" hangingPunct="0">
        <a:spcBef>
          <a:spcPct val="0"/>
        </a:spcBef>
        <a:spcAft>
          <a:spcPct val="0"/>
        </a:spcAft>
        <a:defRPr sz="2800" b="1">
          <a:solidFill>
            <a:srgbClr val="FFFFFF"/>
          </a:solidFill>
          <a:latin typeface="Arial" pitchFamily="34" charset="0"/>
          <a:ea typeface="ＭＳ Ｐゴシック" pitchFamily="-65" charset="-128"/>
        </a:defRPr>
      </a:lvl4pPr>
      <a:lvl5pPr algn="l" rtl="0" eaLnBrk="0" fontAlgn="base" hangingPunct="0">
        <a:spcBef>
          <a:spcPct val="0"/>
        </a:spcBef>
        <a:spcAft>
          <a:spcPct val="0"/>
        </a:spcAft>
        <a:defRPr sz="2800" b="1">
          <a:solidFill>
            <a:srgbClr val="FFFFFF"/>
          </a:solidFill>
          <a:latin typeface="Arial" pitchFamily="34" charset="0"/>
          <a:ea typeface="ＭＳ Ｐゴシック" pitchFamily="-65" charset="-128"/>
        </a:defRPr>
      </a:lvl5pPr>
      <a:lvl6pPr marL="457200" algn="l" rtl="0" eaLnBrk="0" fontAlgn="base" hangingPunct="0">
        <a:spcBef>
          <a:spcPct val="0"/>
        </a:spcBef>
        <a:spcAft>
          <a:spcPct val="0"/>
        </a:spcAft>
        <a:defRPr sz="2800" b="1">
          <a:solidFill>
            <a:srgbClr val="FFFFFF"/>
          </a:solidFill>
          <a:latin typeface="Arial" pitchFamily="34" charset="0"/>
          <a:ea typeface="ＭＳ Ｐゴシック" pitchFamily="-65" charset="-128"/>
        </a:defRPr>
      </a:lvl6pPr>
      <a:lvl7pPr marL="914400" algn="l" rtl="0" eaLnBrk="0" fontAlgn="base" hangingPunct="0">
        <a:spcBef>
          <a:spcPct val="0"/>
        </a:spcBef>
        <a:spcAft>
          <a:spcPct val="0"/>
        </a:spcAft>
        <a:defRPr sz="2800" b="1">
          <a:solidFill>
            <a:srgbClr val="FFFFFF"/>
          </a:solidFill>
          <a:latin typeface="Arial" pitchFamily="34" charset="0"/>
          <a:ea typeface="ＭＳ Ｐゴシック" pitchFamily="-65" charset="-128"/>
        </a:defRPr>
      </a:lvl7pPr>
      <a:lvl8pPr marL="1371600" algn="l" rtl="0" eaLnBrk="0" fontAlgn="base" hangingPunct="0">
        <a:spcBef>
          <a:spcPct val="0"/>
        </a:spcBef>
        <a:spcAft>
          <a:spcPct val="0"/>
        </a:spcAft>
        <a:defRPr sz="2800" b="1">
          <a:solidFill>
            <a:srgbClr val="FFFFFF"/>
          </a:solidFill>
          <a:latin typeface="Arial" pitchFamily="34" charset="0"/>
          <a:ea typeface="ＭＳ Ｐゴシック" pitchFamily="-65" charset="-128"/>
        </a:defRPr>
      </a:lvl8pPr>
      <a:lvl9pPr marL="1828800" algn="l" rtl="0" eaLnBrk="0" fontAlgn="base" hangingPunct="0">
        <a:spcBef>
          <a:spcPct val="0"/>
        </a:spcBef>
        <a:spcAft>
          <a:spcPct val="0"/>
        </a:spcAft>
        <a:defRPr sz="2800" b="1">
          <a:solidFill>
            <a:srgbClr val="FFFFFF"/>
          </a:solidFill>
          <a:latin typeface="Arial" pitchFamily="34" charset="0"/>
          <a:ea typeface="ＭＳ Ｐゴシック" pitchFamily="-65" charset="-128"/>
        </a:defRPr>
      </a:lvl9pPr>
    </p:titleStyle>
    <p:bodyStyle>
      <a:lvl1pPr marL="342900" indent="-342900" algn="l" rtl="0" eaLnBrk="0" fontAlgn="base" hangingPunct="0">
        <a:spcBef>
          <a:spcPct val="20000"/>
        </a:spcBef>
        <a:spcAft>
          <a:spcPct val="0"/>
        </a:spcAft>
        <a:buChar char="•"/>
        <a:defRPr sz="2400">
          <a:solidFill>
            <a:srgbClr val="FFFFFF"/>
          </a:solidFill>
          <a:latin typeface="+mn-lt"/>
          <a:ea typeface="+mn-ea"/>
          <a:cs typeface="+mn-cs"/>
        </a:defRPr>
      </a:lvl1pPr>
      <a:lvl2pPr marL="742950" indent="-285750" algn="l" rtl="0" eaLnBrk="0" fontAlgn="base" hangingPunct="0">
        <a:spcBef>
          <a:spcPct val="20000"/>
        </a:spcBef>
        <a:spcAft>
          <a:spcPct val="0"/>
        </a:spcAft>
        <a:buChar char="–"/>
        <a:defRPr sz="2000">
          <a:solidFill>
            <a:srgbClr val="FFFFFF"/>
          </a:solidFill>
          <a:latin typeface="+mn-lt"/>
          <a:ea typeface="+mn-ea"/>
        </a:defRPr>
      </a:lvl2pPr>
      <a:lvl3pPr marL="1143000" indent="-228600" algn="l" rtl="0" eaLnBrk="0" fontAlgn="base" hangingPunct="0">
        <a:spcBef>
          <a:spcPct val="20000"/>
        </a:spcBef>
        <a:spcAft>
          <a:spcPct val="0"/>
        </a:spcAft>
        <a:buChar char="•"/>
        <a:defRPr>
          <a:solidFill>
            <a:srgbClr val="FFFFFF"/>
          </a:solidFill>
          <a:latin typeface="+mn-lt"/>
          <a:ea typeface="+mn-ea"/>
        </a:defRPr>
      </a:lvl3pPr>
      <a:lvl4pPr marL="1600200" indent="-228600" algn="l" rtl="0" eaLnBrk="0" fontAlgn="base" hangingPunct="0">
        <a:spcBef>
          <a:spcPct val="20000"/>
        </a:spcBef>
        <a:spcAft>
          <a:spcPct val="0"/>
        </a:spcAft>
        <a:buChar char="–"/>
        <a:defRPr sz="1600">
          <a:solidFill>
            <a:srgbClr val="FFFFFF"/>
          </a:solidFill>
          <a:latin typeface="+mn-lt"/>
          <a:ea typeface="+mn-ea"/>
        </a:defRPr>
      </a:lvl4pPr>
      <a:lvl5pPr marL="2057400" indent="-228600" algn="l" rtl="0" eaLnBrk="0" fontAlgn="base" hangingPunct="0">
        <a:spcBef>
          <a:spcPct val="20000"/>
        </a:spcBef>
        <a:spcAft>
          <a:spcPct val="0"/>
        </a:spcAft>
        <a:buChar char="»"/>
        <a:defRPr sz="1600">
          <a:solidFill>
            <a:srgbClr val="FFFFFF"/>
          </a:solidFill>
          <a:latin typeface="+mn-lt"/>
          <a:ea typeface="+mn-ea"/>
        </a:defRPr>
      </a:lvl5pPr>
      <a:lvl6pPr marL="2514600" indent="-228600" algn="l" rtl="0" eaLnBrk="0" fontAlgn="base" hangingPunct="0">
        <a:spcBef>
          <a:spcPct val="20000"/>
        </a:spcBef>
        <a:spcAft>
          <a:spcPct val="0"/>
        </a:spcAft>
        <a:buChar char="»"/>
        <a:defRPr sz="1600">
          <a:solidFill>
            <a:srgbClr val="FFFFFF"/>
          </a:solidFill>
          <a:latin typeface="+mn-lt"/>
          <a:ea typeface="+mn-ea"/>
        </a:defRPr>
      </a:lvl6pPr>
      <a:lvl7pPr marL="2971800" indent="-228600" algn="l" rtl="0" eaLnBrk="0" fontAlgn="base" hangingPunct="0">
        <a:spcBef>
          <a:spcPct val="20000"/>
        </a:spcBef>
        <a:spcAft>
          <a:spcPct val="0"/>
        </a:spcAft>
        <a:buChar char="»"/>
        <a:defRPr sz="1600">
          <a:solidFill>
            <a:srgbClr val="FFFFFF"/>
          </a:solidFill>
          <a:latin typeface="+mn-lt"/>
          <a:ea typeface="+mn-ea"/>
        </a:defRPr>
      </a:lvl7pPr>
      <a:lvl8pPr marL="3429000" indent="-228600" algn="l" rtl="0" eaLnBrk="0" fontAlgn="base" hangingPunct="0">
        <a:spcBef>
          <a:spcPct val="20000"/>
        </a:spcBef>
        <a:spcAft>
          <a:spcPct val="0"/>
        </a:spcAft>
        <a:buChar char="»"/>
        <a:defRPr sz="1600">
          <a:solidFill>
            <a:srgbClr val="FFFFFF"/>
          </a:solidFill>
          <a:latin typeface="+mn-lt"/>
          <a:ea typeface="+mn-ea"/>
        </a:defRPr>
      </a:lvl8pPr>
      <a:lvl9pPr marL="3886200" indent="-228600" algn="l" rtl="0" eaLnBrk="0" fontAlgn="base" hangingPunct="0">
        <a:spcBef>
          <a:spcPct val="20000"/>
        </a:spcBef>
        <a:spcAft>
          <a:spcPct val="0"/>
        </a:spcAft>
        <a:buChar char="»"/>
        <a:defRPr sz="1600">
          <a:solidFill>
            <a:srgbClr val="FFFF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3"/>
          <p:cNvSpPr>
            <a:spLocks noChangeArrowheads="1"/>
          </p:cNvSpPr>
          <p:nvPr userDrawn="1"/>
        </p:nvSpPr>
        <p:spPr bwMode="auto">
          <a:xfrm>
            <a:off x="119063" y="119063"/>
            <a:ext cx="8915400" cy="5715000"/>
          </a:xfrm>
          <a:prstGeom prst="rect">
            <a:avLst/>
          </a:prstGeom>
          <a:solidFill>
            <a:srgbClr val="8CC63F"/>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8CC63F"/>
              </a:solidFill>
            </a:endParaRPr>
          </a:p>
        </p:txBody>
      </p:sp>
      <p:pic>
        <p:nvPicPr>
          <p:cNvPr id="4099" name="Picture 14"/>
          <p:cNvPicPr>
            <a:picLocks noChangeAspect="1"/>
          </p:cNvPicPr>
          <p:nvPr userDrawn="1"/>
        </p:nvPicPr>
        <p:blipFill>
          <a:blip r:embed="rId13"/>
          <a:srcRect/>
          <a:stretch>
            <a:fillRect/>
          </a:stretch>
        </p:blipFill>
        <p:spPr bwMode="auto">
          <a:xfrm>
            <a:off x="228600" y="6096000"/>
            <a:ext cx="2971800" cy="571500"/>
          </a:xfrm>
          <a:prstGeom prst="rect">
            <a:avLst/>
          </a:prstGeom>
          <a:noFill/>
          <a:ln w="9525">
            <a:noFill/>
            <a:miter lim="800000"/>
            <a:headEnd/>
            <a:tailEnd/>
          </a:ln>
        </p:spPr>
      </p:pic>
      <p:sp>
        <p:nvSpPr>
          <p:cNvPr id="4100" name="Rectangle 2"/>
          <p:cNvSpPr>
            <a:spLocks noGrp="1" noChangeArrowheads="1"/>
          </p:cNvSpPr>
          <p:nvPr>
            <p:ph type="title"/>
          </p:nvPr>
        </p:nvSpPr>
        <p:spPr bwMode="auto">
          <a:xfrm>
            <a:off x="381000" y="457200"/>
            <a:ext cx="7772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4101" name="Rectangle 3"/>
          <p:cNvSpPr>
            <a:spLocks noGrp="1" noChangeArrowheads="1"/>
          </p:cNvSpPr>
          <p:nvPr>
            <p:ph type="body" idx="1"/>
          </p:nvPr>
        </p:nvSpPr>
        <p:spPr bwMode="auto">
          <a:xfrm>
            <a:off x="381000" y="1828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ransition>
    <p:fade/>
  </p:transition>
  <p:txStyles>
    <p:titleStyle>
      <a:lvl1pPr algn="l" rtl="0" eaLnBrk="0" fontAlgn="base" hangingPunct="0">
        <a:spcBef>
          <a:spcPct val="0"/>
        </a:spcBef>
        <a:spcAft>
          <a:spcPct val="0"/>
        </a:spcAft>
        <a:defRPr sz="2800" b="1">
          <a:solidFill>
            <a:srgbClr val="FFFFFF"/>
          </a:solidFill>
          <a:latin typeface="+mj-lt"/>
          <a:ea typeface="+mj-ea"/>
          <a:cs typeface="+mj-cs"/>
        </a:defRPr>
      </a:lvl1pPr>
      <a:lvl2pPr algn="l" rtl="0" eaLnBrk="0" fontAlgn="base" hangingPunct="0">
        <a:spcBef>
          <a:spcPct val="0"/>
        </a:spcBef>
        <a:spcAft>
          <a:spcPct val="0"/>
        </a:spcAft>
        <a:defRPr sz="2800" b="1">
          <a:solidFill>
            <a:srgbClr val="FFFFFF"/>
          </a:solidFill>
          <a:latin typeface="Arial" pitchFamily="34" charset="0"/>
          <a:ea typeface="ＭＳ Ｐゴシック" pitchFamily="-65" charset="-128"/>
        </a:defRPr>
      </a:lvl2pPr>
      <a:lvl3pPr algn="l" rtl="0" eaLnBrk="0" fontAlgn="base" hangingPunct="0">
        <a:spcBef>
          <a:spcPct val="0"/>
        </a:spcBef>
        <a:spcAft>
          <a:spcPct val="0"/>
        </a:spcAft>
        <a:defRPr sz="2800" b="1">
          <a:solidFill>
            <a:srgbClr val="FFFFFF"/>
          </a:solidFill>
          <a:latin typeface="Arial" pitchFamily="34" charset="0"/>
          <a:ea typeface="ＭＳ Ｐゴシック" pitchFamily="-65" charset="-128"/>
        </a:defRPr>
      </a:lvl3pPr>
      <a:lvl4pPr algn="l" rtl="0" eaLnBrk="0" fontAlgn="base" hangingPunct="0">
        <a:spcBef>
          <a:spcPct val="0"/>
        </a:spcBef>
        <a:spcAft>
          <a:spcPct val="0"/>
        </a:spcAft>
        <a:defRPr sz="2800" b="1">
          <a:solidFill>
            <a:srgbClr val="FFFFFF"/>
          </a:solidFill>
          <a:latin typeface="Arial" pitchFamily="34" charset="0"/>
          <a:ea typeface="ＭＳ Ｐゴシック" pitchFamily="-65" charset="-128"/>
        </a:defRPr>
      </a:lvl4pPr>
      <a:lvl5pPr algn="l" rtl="0" eaLnBrk="0" fontAlgn="base" hangingPunct="0">
        <a:spcBef>
          <a:spcPct val="0"/>
        </a:spcBef>
        <a:spcAft>
          <a:spcPct val="0"/>
        </a:spcAft>
        <a:defRPr sz="2800" b="1">
          <a:solidFill>
            <a:srgbClr val="FFFFFF"/>
          </a:solidFill>
          <a:latin typeface="Arial" pitchFamily="34" charset="0"/>
          <a:ea typeface="ＭＳ Ｐゴシック" pitchFamily="-65" charset="-128"/>
        </a:defRPr>
      </a:lvl5pPr>
      <a:lvl6pPr marL="457200" algn="l" rtl="0" eaLnBrk="0" fontAlgn="base" hangingPunct="0">
        <a:spcBef>
          <a:spcPct val="0"/>
        </a:spcBef>
        <a:spcAft>
          <a:spcPct val="0"/>
        </a:spcAft>
        <a:defRPr sz="2800" b="1">
          <a:solidFill>
            <a:srgbClr val="FFFFFF"/>
          </a:solidFill>
          <a:latin typeface="Arial" pitchFamily="34" charset="0"/>
          <a:ea typeface="ＭＳ Ｐゴシック" pitchFamily="-65" charset="-128"/>
        </a:defRPr>
      </a:lvl6pPr>
      <a:lvl7pPr marL="914400" algn="l" rtl="0" eaLnBrk="0" fontAlgn="base" hangingPunct="0">
        <a:spcBef>
          <a:spcPct val="0"/>
        </a:spcBef>
        <a:spcAft>
          <a:spcPct val="0"/>
        </a:spcAft>
        <a:defRPr sz="2800" b="1">
          <a:solidFill>
            <a:srgbClr val="FFFFFF"/>
          </a:solidFill>
          <a:latin typeface="Arial" pitchFamily="34" charset="0"/>
          <a:ea typeface="ＭＳ Ｐゴシック" pitchFamily="-65" charset="-128"/>
        </a:defRPr>
      </a:lvl7pPr>
      <a:lvl8pPr marL="1371600" algn="l" rtl="0" eaLnBrk="0" fontAlgn="base" hangingPunct="0">
        <a:spcBef>
          <a:spcPct val="0"/>
        </a:spcBef>
        <a:spcAft>
          <a:spcPct val="0"/>
        </a:spcAft>
        <a:defRPr sz="2800" b="1">
          <a:solidFill>
            <a:srgbClr val="FFFFFF"/>
          </a:solidFill>
          <a:latin typeface="Arial" pitchFamily="34" charset="0"/>
          <a:ea typeface="ＭＳ Ｐゴシック" pitchFamily="-65" charset="-128"/>
        </a:defRPr>
      </a:lvl8pPr>
      <a:lvl9pPr marL="1828800" algn="l" rtl="0" eaLnBrk="0" fontAlgn="base" hangingPunct="0">
        <a:spcBef>
          <a:spcPct val="0"/>
        </a:spcBef>
        <a:spcAft>
          <a:spcPct val="0"/>
        </a:spcAft>
        <a:defRPr sz="2800" b="1">
          <a:solidFill>
            <a:srgbClr val="FFFFFF"/>
          </a:solidFill>
          <a:latin typeface="Arial" pitchFamily="34" charset="0"/>
          <a:ea typeface="ＭＳ Ｐゴシック" pitchFamily="-65" charset="-128"/>
        </a:defRPr>
      </a:lvl9pPr>
    </p:titleStyle>
    <p:bodyStyle>
      <a:lvl1pPr marL="342900" indent="-342900" algn="l" rtl="0" eaLnBrk="0" fontAlgn="base" hangingPunct="0">
        <a:spcBef>
          <a:spcPct val="20000"/>
        </a:spcBef>
        <a:spcAft>
          <a:spcPct val="0"/>
        </a:spcAft>
        <a:buChar char="•"/>
        <a:defRPr sz="2400">
          <a:solidFill>
            <a:srgbClr val="FFFFFF"/>
          </a:solidFill>
          <a:latin typeface="+mn-lt"/>
          <a:ea typeface="+mn-ea"/>
          <a:cs typeface="+mn-cs"/>
        </a:defRPr>
      </a:lvl1pPr>
      <a:lvl2pPr marL="742950" indent="-285750" algn="l" rtl="0" eaLnBrk="0" fontAlgn="base" hangingPunct="0">
        <a:spcBef>
          <a:spcPct val="20000"/>
        </a:spcBef>
        <a:spcAft>
          <a:spcPct val="0"/>
        </a:spcAft>
        <a:buChar char="–"/>
        <a:defRPr sz="2000">
          <a:solidFill>
            <a:srgbClr val="FFFFFF"/>
          </a:solidFill>
          <a:latin typeface="+mn-lt"/>
          <a:ea typeface="+mn-ea"/>
        </a:defRPr>
      </a:lvl2pPr>
      <a:lvl3pPr marL="1143000" indent="-228600" algn="l" rtl="0" eaLnBrk="0" fontAlgn="base" hangingPunct="0">
        <a:spcBef>
          <a:spcPct val="20000"/>
        </a:spcBef>
        <a:spcAft>
          <a:spcPct val="0"/>
        </a:spcAft>
        <a:buChar char="•"/>
        <a:defRPr>
          <a:solidFill>
            <a:srgbClr val="FFFFFF"/>
          </a:solidFill>
          <a:latin typeface="+mn-lt"/>
          <a:ea typeface="+mn-ea"/>
        </a:defRPr>
      </a:lvl3pPr>
      <a:lvl4pPr marL="1600200" indent="-228600" algn="l" rtl="0" eaLnBrk="0" fontAlgn="base" hangingPunct="0">
        <a:spcBef>
          <a:spcPct val="20000"/>
        </a:spcBef>
        <a:spcAft>
          <a:spcPct val="0"/>
        </a:spcAft>
        <a:buChar char="–"/>
        <a:defRPr sz="1600">
          <a:solidFill>
            <a:srgbClr val="FFFFFF"/>
          </a:solidFill>
          <a:latin typeface="+mn-lt"/>
          <a:ea typeface="+mn-ea"/>
        </a:defRPr>
      </a:lvl4pPr>
      <a:lvl5pPr marL="2057400" indent="-228600" algn="l" rtl="0" eaLnBrk="0" fontAlgn="base" hangingPunct="0">
        <a:spcBef>
          <a:spcPct val="20000"/>
        </a:spcBef>
        <a:spcAft>
          <a:spcPct val="0"/>
        </a:spcAft>
        <a:buChar char="»"/>
        <a:defRPr sz="1600">
          <a:solidFill>
            <a:srgbClr val="FFFFFF"/>
          </a:solidFill>
          <a:latin typeface="+mn-lt"/>
          <a:ea typeface="+mn-ea"/>
        </a:defRPr>
      </a:lvl5pPr>
      <a:lvl6pPr marL="2514600" indent="-228600" algn="l" rtl="0" eaLnBrk="0" fontAlgn="base" hangingPunct="0">
        <a:spcBef>
          <a:spcPct val="20000"/>
        </a:spcBef>
        <a:spcAft>
          <a:spcPct val="0"/>
        </a:spcAft>
        <a:buChar char="»"/>
        <a:defRPr sz="1600">
          <a:solidFill>
            <a:srgbClr val="FFFFFF"/>
          </a:solidFill>
          <a:latin typeface="+mn-lt"/>
          <a:ea typeface="+mn-ea"/>
        </a:defRPr>
      </a:lvl6pPr>
      <a:lvl7pPr marL="2971800" indent="-228600" algn="l" rtl="0" eaLnBrk="0" fontAlgn="base" hangingPunct="0">
        <a:spcBef>
          <a:spcPct val="20000"/>
        </a:spcBef>
        <a:spcAft>
          <a:spcPct val="0"/>
        </a:spcAft>
        <a:buChar char="»"/>
        <a:defRPr sz="1600">
          <a:solidFill>
            <a:srgbClr val="FFFFFF"/>
          </a:solidFill>
          <a:latin typeface="+mn-lt"/>
          <a:ea typeface="+mn-ea"/>
        </a:defRPr>
      </a:lvl7pPr>
      <a:lvl8pPr marL="3429000" indent="-228600" algn="l" rtl="0" eaLnBrk="0" fontAlgn="base" hangingPunct="0">
        <a:spcBef>
          <a:spcPct val="20000"/>
        </a:spcBef>
        <a:spcAft>
          <a:spcPct val="0"/>
        </a:spcAft>
        <a:buChar char="»"/>
        <a:defRPr sz="1600">
          <a:solidFill>
            <a:srgbClr val="FFFFFF"/>
          </a:solidFill>
          <a:latin typeface="+mn-lt"/>
          <a:ea typeface="+mn-ea"/>
        </a:defRPr>
      </a:lvl8pPr>
      <a:lvl9pPr marL="3886200" indent="-228600" algn="l" rtl="0" eaLnBrk="0" fontAlgn="base" hangingPunct="0">
        <a:spcBef>
          <a:spcPct val="20000"/>
        </a:spcBef>
        <a:spcAft>
          <a:spcPct val="0"/>
        </a:spcAft>
        <a:buChar char="»"/>
        <a:defRPr sz="1600">
          <a:solidFill>
            <a:srgbClr val="FFFF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3"/>
          <p:cNvSpPr>
            <a:spLocks noChangeArrowheads="1"/>
          </p:cNvSpPr>
          <p:nvPr userDrawn="1"/>
        </p:nvSpPr>
        <p:spPr bwMode="auto">
          <a:xfrm>
            <a:off x="119063" y="119063"/>
            <a:ext cx="8915400" cy="5715000"/>
          </a:xfrm>
          <a:prstGeom prst="rect">
            <a:avLst/>
          </a:prstGeom>
          <a:solidFill>
            <a:srgbClr val="DEDEC4"/>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285F22"/>
              </a:solidFill>
            </a:endParaRPr>
          </a:p>
        </p:txBody>
      </p:sp>
      <p:pic>
        <p:nvPicPr>
          <p:cNvPr id="5123" name="Picture 14"/>
          <p:cNvPicPr>
            <a:picLocks noChangeAspect="1"/>
          </p:cNvPicPr>
          <p:nvPr userDrawn="1"/>
        </p:nvPicPr>
        <p:blipFill>
          <a:blip r:embed="rId13"/>
          <a:srcRect/>
          <a:stretch>
            <a:fillRect/>
          </a:stretch>
        </p:blipFill>
        <p:spPr bwMode="auto">
          <a:xfrm>
            <a:off x="5940425" y="6096000"/>
            <a:ext cx="2971800" cy="571500"/>
          </a:xfrm>
          <a:prstGeom prst="rect">
            <a:avLst/>
          </a:prstGeom>
          <a:noFill/>
          <a:ln w="9525">
            <a:noFill/>
            <a:miter lim="800000"/>
            <a:headEnd/>
            <a:tailEnd/>
          </a:ln>
        </p:spPr>
      </p:pic>
      <p:sp>
        <p:nvSpPr>
          <p:cNvPr id="5124" name="Rectangle 2"/>
          <p:cNvSpPr>
            <a:spLocks noGrp="1" noChangeArrowheads="1"/>
          </p:cNvSpPr>
          <p:nvPr>
            <p:ph type="title"/>
          </p:nvPr>
        </p:nvSpPr>
        <p:spPr bwMode="auto">
          <a:xfrm>
            <a:off x="381000" y="457200"/>
            <a:ext cx="7772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5125" name="Rectangle 3"/>
          <p:cNvSpPr>
            <a:spLocks noGrp="1" noChangeArrowheads="1"/>
          </p:cNvSpPr>
          <p:nvPr>
            <p:ph type="body" idx="1"/>
          </p:nvPr>
        </p:nvSpPr>
        <p:spPr bwMode="auto">
          <a:xfrm>
            <a:off x="381000" y="1828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ransition>
    <p:fade/>
  </p:transition>
  <p:txStyles>
    <p:titleStyle>
      <a:lvl1pPr algn="l" rtl="0" eaLnBrk="0" fontAlgn="base" hangingPunct="0">
        <a:spcBef>
          <a:spcPct val="0"/>
        </a:spcBef>
        <a:spcAft>
          <a:spcPct val="0"/>
        </a:spcAft>
        <a:defRPr sz="2800" b="1">
          <a:solidFill>
            <a:srgbClr val="285F22"/>
          </a:solidFill>
          <a:latin typeface="+mj-lt"/>
          <a:ea typeface="+mj-ea"/>
          <a:cs typeface="+mj-cs"/>
        </a:defRPr>
      </a:lvl1pPr>
      <a:lvl2pPr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2pPr>
      <a:lvl3pPr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3pPr>
      <a:lvl4pPr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4pPr>
      <a:lvl5pPr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5pPr>
      <a:lvl6pPr marL="457200"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6pPr>
      <a:lvl7pPr marL="914400"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7pPr>
      <a:lvl8pPr marL="1371600"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8pPr>
      <a:lvl9pPr marL="1828800"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9pPr>
    </p:titleStyle>
    <p:bodyStyle>
      <a:lvl1pPr marL="342900" indent="-342900" algn="l" rtl="0" eaLnBrk="0" fontAlgn="base" hangingPunct="0">
        <a:spcBef>
          <a:spcPct val="20000"/>
        </a:spcBef>
        <a:spcAft>
          <a:spcPct val="0"/>
        </a:spcAft>
        <a:buChar char="•"/>
        <a:defRPr sz="2400">
          <a:solidFill>
            <a:srgbClr val="404040"/>
          </a:solidFill>
          <a:latin typeface="+mn-lt"/>
          <a:ea typeface="+mn-ea"/>
          <a:cs typeface="+mn-cs"/>
        </a:defRPr>
      </a:lvl1pPr>
      <a:lvl2pPr marL="742950" indent="-285750" algn="l" rtl="0" eaLnBrk="0" fontAlgn="base" hangingPunct="0">
        <a:spcBef>
          <a:spcPct val="20000"/>
        </a:spcBef>
        <a:spcAft>
          <a:spcPct val="0"/>
        </a:spcAft>
        <a:buChar char="–"/>
        <a:defRPr sz="2000">
          <a:solidFill>
            <a:srgbClr val="404040"/>
          </a:solidFill>
          <a:latin typeface="+mn-lt"/>
          <a:ea typeface="+mn-ea"/>
        </a:defRPr>
      </a:lvl2pPr>
      <a:lvl3pPr marL="1143000" indent="-228600" algn="l" rtl="0" eaLnBrk="0" fontAlgn="base" hangingPunct="0">
        <a:spcBef>
          <a:spcPct val="20000"/>
        </a:spcBef>
        <a:spcAft>
          <a:spcPct val="0"/>
        </a:spcAft>
        <a:buChar char="•"/>
        <a:defRPr>
          <a:solidFill>
            <a:srgbClr val="404040"/>
          </a:solidFill>
          <a:latin typeface="+mn-lt"/>
          <a:ea typeface="+mn-ea"/>
        </a:defRPr>
      </a:lvl3pPr>
      <a:lvl4pPr marL="1600200" indent="-228600" algn="l" rtl="0" eaLnBrk="0" fontAlgn="base" hangingPunct="0">
        <a:spcBef>
          <a:spcPct val="20000"/>
        </a:spcBef>
        <a:spcAft>
          <a:spcPct val="0"/>
        </a:spcAft>
        <a:buChar char="–"/>
        <a:defRPr sz="1600">
          <a:solidFill>
            <a:srgbClr val="404040"/>
          </a:solidFill>
          <a:latin typeface="+mn-lt"/>
          <a:ea typeface="+mn-ea"/>
        </a:defRPr>
      </a:lvl4pPr>
      <a:lvl5pPr marL="2057400" indent="-228600" algn="l" rtl="0" eaLnBrk="0" fontAlgn="base" hangingPunct="0">
        <a:spcBef>
          <a:spcPct val="20000"/>
        </a:spcBef>
        <a:spcAft>
          <a:spcPct val="0"/>
        </a:spcAft>
        <a:buChar char="»"/>
        <a:defRPr sz="1600">
          <a:solidFill>
            <a:srgbClr val="404040"/>
          </a:solidFill>
          <a:latin typeface="+mn-lt"/>
          <a:ea typeface="+mn-ea"/>
        </a:defRPr>
      </a:lvl5pPr>
      <a:lvl6pPr marL="2514600" indent="-228600" algn="l" rtl="0" eaLnBrk="0" fontAlgn="base" hangingPunct="0">
        <a:spcBef>
          <a:spcPct val="20000"/>
        </a:spcBef>
        <a:spcAft>
          <a:spcPct val="0"/>
        </a:spcAft>
        <a:buChar char="»"/>
        <a:defRPr sz="1600">
          <a:solidFill>
            <a:srgbClr val="404040"/>
          </a:solidFill>
          <a:latin typeface="+mn-lt"/>
          <a:ea typeface="+mn-ea"/>
        </a:defRPr>
      </a:lvl6pPr>
      <a:lvl7pPr marL="2971800" indent="-228600" algn="l" rtl="0" eaLnBrk="0" fontAlgn="base" hangingPunct="0">
        <a:spcBef>
          <a:spcPct val="20000"/>
        </a:spcBef>
        <a:spcAft>
          <a:spcPct val="0"/>
        </a:spcAft>
        <a:buChar char="»"/>
        <a:defRPr sz="1600">
          <a:solidFill>
            <a:srgbClr val="404040"/>
          </a:solidFill>
          <a:latin typeface="+mn-lt"/>
          <a:ea typeface="+mn-ea"/>
        </a:defRPr>
      </a:lvl7pPr>
      <a:lvl8pPr marL="3429000" indent="-228600" algn="l" rtl="0" eaLnBrk="0" fontAlgn="base" hangingPunct="0">
        <a:spcBef>
          <a:spcPct val="20000"/>
        </a:spcBef>
        <a:spcAft>
          <a:spcPct val="0"/>
        </a:spcAft>
        <a:buChar char="»"/>
        <a:defRPr sz="1600">
          <a:solidFill>
            <a:srgbClr val="404040"/>
          </a:solidFill>
          <a:latin typeface="+mn-lt"/>
          <a:ea typeface="+mn-ea"/>
        </a:defRPr>
      </a:lvl8pPr>
      <a:lvl9pPr marL="3886200" indent="-228600" algn="l" rtl="0" eaLnBrk="0" fontAlgn="base" hangingPunct="0">
        <a:spcBef>
          <a:spcPct val="20000"/>
        </a:spcBef>
        <a:spcAft>
          <a:spcPct val="0"/>
        </a:spcAft>
        <a:buChar char="»"/>
        <a:defRPr sz="1600">
          <a:solidFill>
            <a:srgbClr val="40404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6" descr="CCB_Standards_Logo"/>
          <p:cNvPicPr>
            <a:picLocks noChangeAspect="1" noChangeArrowheads="1"/>
          </p:cNvPicPr>
          <p:nvPr userDrawn="1"/>
        </p:nvPicPr>
        <p:blipFill>
          <a:blip r:embed="rId13"/>
          <a:srcRect/>
          <a:stretch>
            <a:fillRect/>
          </a:stretch>
        </p:blipFill>
        <p:spPr bwMode="auto">
          <a:xfrm>
            <a:off x="5943600" y="6103938"/>
            <a:ext cx="2843213" cy="576262"/>
          </a:xfrm>
          <a:prstGeom prst="rect">
            <a:avLst/>
          </a:prstGeom>
          <a:noFill/>
          <a:ln w="9525">
            <a:noFill/>
            <a:miter lim="800000"/>
            <a:headEnd/>
            <a:tailEnd/>
          </a:ln>
        </p:spPr>
      </p:pic>
      <p:sp>
        <p:nvSpPr>
          <p:cNvPr id="14" name="Rectangle 13"/>
          <p:cNvSpPr>
            <a:spLocks noChangeArrowheads="1"/>
          </p:cNvSpPr>
          <p:nvPr userDrawn="1"/>
        </p:nvSpPr>
        <p:spPr bwMode="auto">
          <a:xfrm>
            <a:off x="119063" y="119063"/>
            <a:ext cx="8915400" cy="5715000"/>
          </a:xfrm>
          <a:prstGeom prst="rect">
            <a:avLst/>
          </a:prstGeom>
          <a:solidFill>
            <a:srgbClr val="DEDEC4"/>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285F22"/>
              </a:solidFill>
            </a:endParaRPr>
          </a:p>
        </p:txBody>
      </p:sp>
      <p:sp>
        <p:nvSpPr>
          <p:cNvPr id="6148" name="Rectangle 2"/>
          <p:cNvSpPr>
            <a:spLocks noGrp="1" noChangeArrowheads="1"/>
          </p:cNvSpPr>
          <p:nvPr>
            <p:ph type="title"/>
          </p:nvPr>
        </p:nvSpPr>
        <p:spPr bwMode="auto">
          <a:xfrm>
            <a:off x="381000" y="457200"/>
            <a:ext cx="7772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9" name="Rectangle 3"/>
          <p:cNvSpPr>
            <a:spLocks noGrp="1" noChangeArrowheads="1"/>
          </p:cNvSpPr>
          <p:nvPr>
            <p:ph type="body" idx="1"/>
          </p:nvPr>
        </p:nvSpPr>
        <p:spPr bwMode="auto">
          <a:xfrm>
            <a:off x="381000" y="1828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ransition>
    <p:fade/>
  </p:transition>
  <p:txStyles>
    <p:titleStyle>
      <a:lvl1pPr algn="l" rtl="0" eaLnBrk="0" fontAlgn="base" hangingPunct="0">
        <a:spcBef>
          <a:spcPct val="0"/>
        </a:spcBef>
        <a:spcAft>
          <a:spcPct val="0"/>
        </a:spcAft>
        <a:defRPr sz="2800" b="1">
          <a:solidFill>
            <a:srgbClr val="285F22"/>
          </a:solidFill>
          <a:latin typeface="+mj-lt"/>
          <a:ea typeface="+mj-ea"/>
          <a:cs typeface="+mj-cs"/>
        </a:defRPr>
      </a:lvl1pPr>
      <a:lvl2pPr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2pPr>
      <a:lvl3pPr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3pPr>
      <a:lvl4pPr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4pPr>
      <a:lvl5pPr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5pPr>
      <a:lvl6pPr marL="457200"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6pPr>
      <a:lvl7pPr marL="914400"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7pPr>
      <a:lvl8pPr marL="1371600"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8pPr>
      <a:lvl9pPr marL="1828800"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9pPr>
    </p:titleStyle>
    <p:bodyStyle>
      <a:lvl1pPr marL="342900" indent="-342900" algn="l" rtl="0" eaLnBrk="0" fontAlgn="base" hangingPunct="0">
        <a:spcBef>
          <a:spcPct val="20000"/>
        </a:spcBef>
        <a:spcAft>
          <a:spcPct val="0"/>
        </a:spcAft>
        <a:buChar char="•"/>
        <a:defRPr sz="2400">
          <a:solidFill>
            <a:srgbClr val="404040"/>
          </a:solidFill>
          <a:latin typeface="+mn-lt"/>
          <a:ea typeface="+mn-ea"/>
          <a:cs typeface="+mn-cs"/>
        </a:defRPr>
      </a:lvl1pPr>
      <a:lvl2pPr marL="742950" indent="-285750" algn="l" rtl="0" eaLnBrk="0" fontAlgn="base" hangingPunct="0">
        <a:spcBef>
          <a:spcPct val="20000"/>
        </a:spcBef>
        <a:spcAft>
          <a:spcPct val="0"/>
        </a:spcAft>
        <a:buChar char="–"/>
        <a:defRPr sz="2000">
          <a:solidFill>
            <a:srgbClr val="404040"/>
          </a:solidFill>
          <a:latin typeface="+mn-lt"/>
          <a:ea typeface="+mn-ea"/>
        </a:defRPr>
      </a:lvl2pPr>
      <a:lvl3pPr marL="1143000" indent="-228600" algn="l" rtl="0" eaLnBrk="0" fontAlgn="base" hangingPunct="0">
        <a:spcBef>
          <a:spcPct val="20000"/>
        </a:spcBef>
        <a:spcAft>
          <a:spcPct val="0"/>
        </a:spcAft>
        <a:buChar char="•"/>
        <a:defRPr>
          <a:solidFill>
            <a:srgbClr val="404040"/>
          </a:solidFill>
          <a:latin typeface="+mn-lt"/>
          <a:ea typeface="+mn-ea"/>
        </a:defRPr>
      </a:lvl3pPr>
      <a:lvl4pPr marL="1600200" indent="-228600" algn="l" rtl="0" eaLnBrk="0" fontAlgn="base" hangingPunct="0">
        <a:spcBef>
          <a:spcPct val="20000"/>
        </a:spcBef>
        <a:spcAft>
          <a:spcPct val="0"/>
        </a:spcAft>
        <a:buChar char="–"/>
        <a:defRPr sz="1600">
          <a:solidFill>
            <a:srgbClr val="404040"/>
          </a:solidFill>
          <a:latin typeface="+mn-lt"/>
          <a:ea typeface="+mn-ea"/>
        </a:defRPr>
      </a:lvl4pPr>
      <a:lvl5pPr marL="2057400" indent="-228600" algn="l" rtl="0" eaLnBrk="0" fontAlgn="base" hangingPunct="0">
        <a:spcBef>
          <a:spcPct val="20000"/>
        </a:spcBef>
        <a:spcAft>
          <a:spcPct val="0"/>
        </a:spcAft>
        <a:buChar char="»"/>
        <a:defRPr sz="1600">
          <a:solidFill>
            <a:srgbClr val="404040"/>
          </a:solidFill>
          <a:latin typeface="+mn-lt"/>
          <a:ea typeface="+mn-ea"/>
        </a:defRPr>
      </a:lvl5pPr>
      <a:lvl6pPr marL="2514600" indent="-228600" algn="l" rtl="0" eaLnBrk="0" fontAlgn="base" hangingPunct="0">
        <a:spcBef>
          <a:spcPct val="20000"/>
        </a:spcBef>
        <a:spcAft>
          <a:spcPct val="0"/>
        </a:spcAft>
        <a:buChar char="»"/>
        <a:defRPr sz="1600">
          <a:solidFill>
            <a:srgbClr val="404040"/>
          </a:solidFill>
          <a:latin typeface="+mn-lt"/>
          <a:ea typeface="+mn-ea"/>
        </a:defRPr>
      </a:lvl6pPr>
      <a:lvl7pPr marL="2971800" indent="-228600" algn="l" rtl="0" eaLnBrk="0" fontAlgn="base" hangingPunct="0">
        <a:spcBef>
          <a:spcPct val="20000"/>
        </a:spcBef>
        <a:spcAft>
          <a:spcPct val="0"/>
        </a:spcAft>
        <a:buChar char="»"/>
        <a:defRPr sz="1600">
          <a:solidFill>
            <a:srgbClr val="404040"/>
          </a:solidFill>
          <a:latin typeface="+mn-lt"/>
          <a:ea typeface="+mn-ea"/>
        </a:defRPr>
      </a:lvl7pPr>
      <a:lvl8pPr marL="3429000" indent="-228600" algn="l" rtl="0" eaLnBrk="0" fontAlgn="base" hangingPunct="0">
        <a:spcBef>
          <a:spcPct val="20000"/>
        </a:spcBef>
        <a:spcAft>
          <a:spcPct val="0"/>
        </a:spcAft>
        <a:buChar char="»"/>
        <a:defRPr sz="1600">
          <a:solidFill>
            <a:srgbClr val="404040"/>
          </a:solidFill>
          <a:latin typeface="+mn-lt"/>
          <a:ea typeface="+mn-ea"/>
        </a:defRPr>
      </a:lvl8pPr>
      <a:lvl9pPr marL="3886200" indent="-228600" algn="l" rtl="0" eaLnBrk="0" fontAlgn="base" hangingPunct="0">
        <a:spcBef>
          <a:spcPct val="20000"/>
        </a:spcBef>
        <a:spcAft>
          <a:spcPct val="0"/>
        </a:spcAft>
        <a:buChar char="»"/>
        <a:defRPr sz="1600">
          <a:solidFill>
            <a:srgbClr val="40404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119063" y="119063"/>
            <a:ext cx="8915400" cy="5715000"/>
          </a:xfrm>
          <a:prstGeom prst="rect">
            <a:avLst/>
          </a:prstGeom>
          <a:solidFill>
            <a:srgbClr val="285F22"/>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285F22"/>
              </a:solidFill>
            </a:endParaRPr>
          </a:p>
        </p:txBody>
      </p:sp>
    </p:spTree>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5.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95.xml"/><Relationship Id="rId4" Type="http://schemas.openxmlformats.org/officeDocument/2006/relationships/hyperlink" Target="mailto:jdurbin@climate-standards.or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84.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1"/>
          <p:cNvPicPr>
            <a:picLocks noChangeAspect="1"/>
          </p:cNvPicPr>
          <p:nvPr/>
        </p:nvPicPr>
        <p:blipFill>
          <a:blip r:embed="rId3"/>
          <a:srcRect/>
          <a:stretch>
            <a:fillRect/>
          </a:stretch>
        </p:blipFill>
        <p:spPr bwMode="auto">
          <a:xfrm>
            <a:off x="381000" y="5799138"/>
            <a:ext cx="3962400" cy="762000"/>
          </a:xfrm>
          <a:prstGeom prst="rect">
            <a:avLst/>
          </a:prstGeom>
          <a:noFill/>
          <a:ln w="9525">
            <a:noFill/>
            <a:miter lim="800000"/>
            <a:headEnd/>
            <a:tailEnd/>
          </a:ln>
        </p:spPr>
      </p:pic>
      <p:sp>
        <p:nvSpPr>
          <p:cNvPr id="21507" name="Rectangle 6"/>
          <p:cNvSpPr>
            <a:spLocks noChangeArrowheads="1"/>
          </p:cNvSpPr>
          <p:nvPr/>
        </p:nvSpPr>
        <p:spPr bwMode="auto">
          <a:xfrm>
            <a:off x="1371600" y="3886200"/>
            <a:ext cx="7467600" cy="1371600"/>
          </a:xfrm>
          <a:prstGeom prst="rect">
            <a:avLst/>
          </a:prstGeom>
          <a:noFill/>
          <a:ln w="9525">
            <a:noFill/>
            <a:miter lim="800000"/>
            <a:headEnd/>
            <a:tailEnd/>
          </a:ln>
        </p:spPr>
        <p:txBody>
          <a:bodyPr>
            <a:spAutoFit/>
          </a:bodyPr>
          <a:lstStyle/>
          <a:p>
            <a:pPr algn="r"/>
            <a:r>
              <a:rPr lang="en-US" dirty="0" smtClean="0">
                <a:solidFill>
                  <a:schemeClr val="bg1"/>
                </a:solidFill>
                <a:latin typeface="Arial" charset="0"/>
              </a:rPr>
              <a:t>Steven </a:t>
            </a:r>
            <a:r>
              <a:rPr lang="en-US" dirty="0" err="1">
                <a:solidFill>
                  <a:schemeClr val="bg1"/>
                </a:solidFill>
                <a:latin typeface="Arial" charset="0"/>
              </a:rPr>
              <a:t>Panfil</a:t>
            </a:r>
            <a:r>
              <a:rPr lang="en-US" dirty="0">
                <a:solidFill>
                  <a:schemeClr val="bg1"/>
                </a:solidFill>
                <a:latin typeface="Arial" charset="0"/>
              </a:rPr>
              <a:t> </a:t>
            </a:r>
          </a:p>
          <a:p>
            <a:pPr algn="r"/>
            <a:r>
              <a:rPr lang="en-US" sz="1800" dirty="0">
                <a:solidFill>
                  <a:schemeClr val="bg1"/>
                </a:solidFill>
                <a:latin typeface="Arial" charset="0"/>
              </a:rPr>
              <a:t>Climate, Community &amp; Biodiversity Alliance</a:t>
            </a:r>
          </a:p>
          <a:p>
            <a:pPr algn="r"/>
            <a:endParaRPr lang="en-US" dirty="0">
              <a:solidFill>
                <a:schemeClr val="bg1"/>
              </a:solidFill>
              <a:latin typeface="Arial" charset="0"/>
            </a:endParaRPr>
          </a:p>
          <a:p>
            <a:pPr algn="r"/>
            <a:r>
              <a:rPr lang="en-US" sz="1800" dirty="0">
                <a:solidFill>
                  <a:schemeClr val="bg1"/>
                </a:solidFill>
                <a:latin typeface="Arial" charset="0"/>
              </a:rPr>
              <a:t> </a:t>
            </a:r>
            <a:endParaRPr lang="en-US" sz="2000" dirty="0">
              <a:solidFill>
                <a:schemeClr val="bg1"/>
              </a:solidFill>
              <a:latin typeface="Arial" charset="0"/>
            </a:endParaRPr>
          </a:p>
        </p:txBody>
      </p:sp>
      <p:sp>
        <p:nvSpPr>
          <p:cNvPr id="21508" name="Text Box 10"/>
          <p:cNvSpPr txBox="1">
            <a:spLocks noChangeArrowheads="1"/>
          </p:cNvSpPr>
          <p:nvPr/>
        </p:nvSpPr>
        <p:spPr bwMode="auto">
          <a:xfrm>
            <a:off x="381000" y="1143000"/>
            <a:ext cx="8305800" cy="2123658"/>
          </a:xfrm>
          <a:prstGeom prst="rect">
            <a:avLst/>
          </a:prstGeom>
          <a:noFill/>
          <a:ln w="9525">
            <a:noFill/>
            <a:miter lim="800000"/>
            <a:headEnd/>
            <a:tailEnd/>
          </a:ln>
        </p:spPr>
        <p:txBody>
          <a:bodyPr>
            <a:spAutoFit/>
          </a:bodyPr>
          <a:lstStyle/>
          <a:p>
            <a:pPr algn="ctr"/>
            <a:r>
              <a:rPr lang="en-US" sz="4400" dirty="0" smtClean="0">
                <a:solidFill>
                  <a:schemeClr val="bg1"/>
                </a:solidFill>
                <a:latin typeface="Arial" pitchFamily="34" charset="0"/>
                <a:cs typeface="Arial" pitchFamily="34" charset="0"/>
              </a:rPr>
              <a:t>Standards to mitigate risk and deliver multiple benefits from REDD</a:t>
            </a:r>
            <a:endParaRPr lang="en-US" sz="2800" b="1" dirty="0">
              <a:solidFill>
                <a:schemeClr val="bg1"/>
              </a:solidFill>
              <a:latin typeface="Arial"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ChangeArrowheads="1"/>
          </p:cNvSpPr>
          <p:nvPr/>
        </p:nvSpPr>
        <p:spPr bwMode="auto">
          <a:xfrm>
            <a:off x="685800" y="1447800"/>
            <a:ext cx="7772400" cy="4114800"/>
          </a:xfrm>
          <a:prstGeom prst="rect">
            <a:avLst/>
          </a:prstGeom>
          <a:noFill/>
          <a:ln w="9525">
            <a:noFill/>
            <a:miter lim="800000"/>
            <a:headEnd/>
            <a:tailEnd/>
          </a:ln>
        </p:spPr>
        <p:txBody>
          <a:bodyPr/>
          <a:lstStyle/>
          <a:p>
            <a:pPr marL="342900" indent="-342900">
              <a:spcBef>
                <a:spcPct val="20000"/>
              </a:spcBef>
              <a:spcAft>
                <a:spcPct val="20000"/>
              </a:spcAft>
            </a:pPr>
            <a:endParaRPr lang="de-DE" sz="1800"/>
          </a:p>
        </p:txBody>
      </p:sp>
      <p:sp>
        <p:nvSpPr>
          <p:cNvPr id="56323" name="Text Box 5"/>
          <p:cNvSpPr txBox="1">
            <a:spLocks noChangeArrowheads="1"/>
          </p:cNvSpPr>
          <p:nvPr/>
        </p:nvSpPr>
        <p:spPr bwMode="auto">
          <a:xfrm>
            <a:off x="381000" y="623888"/>
            <a:ext cx="8229600" cy="519112"/>
          </a:xfrm>
          <a:prstGeom prst="rect">
            <a:avLst/>
          </a:prstGeom>
          <a:noFill/>
          <a:ln w="9525">
            <a:noFill/>
            <a:miter lim="800000"/>
            <a:headEnd/>
            <a:tailEnd/>
          </a:ln>
        </p:spPr>
        <p:txBody>
          <a:bodyPr>
            <a:spAutoFit/>
          </a:bodyPr>
          <a:lstStyle/>
          <a:p>
            <a:r>
              <a:rPr lang="en-US" sz="2800" b="1">
                <a:solidFill>
                  <a:schemeClr val="bg1"/>
                </a:solidFill>
                <a:latin typeface="Arial" charset="0"/>
              </a:rPr>
              <a:t>More information available from</a:t>
            </a:r>
          </a:p>
        </p:txBody>
      </p:sp>
      <p:sp>
        <p:nvSpPr>
          <p:cNvPr id="56325" name="Rectangle 8"/>
          <p:cNvSpPr>
            <a:spLocks noChangeArrowheads="1"/>
          </p:cNvSpPr>
          <p:nvPr/>
        </p:nvSpPr>
        <p:spPr bwMode="auto">
          <a:xfrm>
            <a:off x="1852613" y="3657600"/>
            <a:ext cx="5438775" cy="1068388"/>
          </a:xfrm>
          <a:prstGeom prst="rect">
            <a:avLst/>
          </a:prstGeom>
          <a:noFill/>
          <a:ln w="9525">
            <a:noFill/>
            <a:miter lim="800000"/>
            <a:headEnd/>
            <a:tailEnd/>
          </a:ln>
        </p:spPr>
        <p:txBody>
          <a:bodyPr anchor="ctr">
            <a:spAutoFit/>
          </a:bodyPr>
          <a:lstStyle/>
          <a:p>
            <a:pPr algn="ctr" eaLnBrk="0" hangingPunct="0"/>
            <a:r>
              <a:rPr lang="en-US" sz="3600" b="1">
                <a:solidFill>
                  <a:schemeClr val="bg1"/>
                </a:solidFill>
                <a:latin typeface="Arial" charset="0"/>
                <a:cs typeface="Times New Roman" pitchFamily="18" charset="0"/>
              </a:rPr>
              <a:t> </a:t>
            </a:r>
            <a:r>
              <a:rPr lang="en-US" sz="2800" b="1">
                <a:solidFill>
                  <a:schemeClr val="bg1"/>
                </a:solidFill>
                <a:latin typeface="Arial" charset="0"/>
                <a:cs typeface="Times New Roman" pitchFamily="18" charset="0"/>
              </a:rPr>
              <a:t>www.climate-standards.org</a:t>
            </a:r>
          </a:p>
          <a:p>
            <a:pPr algn="ctr" eaLnBrk="0" hangingPunct="0"/>
            <a:endParaRPr lang="en-US" sz="2800">
              <a:solidFill>
                <a:schemeClr val="bg1"/>
              </a:solidFill>
              <a:latin typeface="Arial" charset="0"/>
              <a:cs typeface="Times New Roman" pitchFamily="18" charset="0"/>
            </a:endParaRPr>
          </a:p>
        </p:txBody>
      </p:sp>
      <p:pic>
        <p:nvPicPr>
          <p:cNvPr id="56328" name="Picture 12" descr="CCBA_logo_B&amp;W [Converted]"/>
          <p:cNvPicPr>
            <a:picLocks noChangeAspect="1" noChangeArrowheads="1"/>
          </p:cNvPicPr>
          <p:nvPr/>
        </p:nvPicPr>
        <p:blipFill>
          <a:blip r:embed="rId3"/>
          <a:srcRect/>
          <a:stretch>
            <a:fillRect/>
          </a:stretch>
        </p:blipFill>
        <p:spPr bwMode="auto">
          <a:xfrm>
            <a:off x="1343025" y="2185988"/>
            <a:ext cx="6456363" cy="1243012"/>
          </a:xfrm>
          <a:prstGeom prst="rect">
            <a:avLst/>
          </a:prstGeom>
          <a:noFill/>
          <a:ln w="9525">
            <a:noFill/>
            <a:miter lim="800000"/>
            <a:headEnd/>
            <a:tailEnd/>
          </a:ln>
        </p:spPr>
      </p:pic>
      <p:sp>
        <p:nvSpPr>
          <p:cNvPr id="8" name="Text Box 10"/>
          <p:cNvSpPr txBox="1">
            <a:spLocks noChangeArrowheads="1"/>
          </p:cNvSpPr>
          <p:nvPr/>
        </p:nvSpPr>
        <p:spPr bwMode="auto">
          <a:xfrm>
            <a:off x="4572000" y="6019800"/>
            <a:ext cx="4191000" cy="707886"/>
          </a:xfrm>
          <a:prstGeom prst="rect">
            <a:avLst/>
          </a:prstGeom>
          <a:noFill/>
          <a:ln w="9525">
            <a:noFill/>
            <a:miter lim="800000"/>
            <a:headEnd/>
            <a:tailEnd/>
          </a:ln>
        </p:spPr>
        <p:txBody>
          <a:bodyPr wrap="square">
            <a:spAutoFit/>
          </a:bodyPr>
          <a:lstStyle/>
          <a:p>
            <a:r>
              <a:rPr lang="en-US" sz="2000" b="1" dirty="0" smtClean="0">
                <a:solidFill>
                  <a:srgbClr val="404040"/>
                </a:solidFill>
                <a:latin typeface="Arial" charset="0"/>
              </a:rPr>
              <a:t>Steven </a:t>
            </a:r>
            <a:r>
              <a:rPr lang="en-US" sz="2000" b="1" dirty="0" err="1" smtClean="0">
                <a:solidFill>
                  <a:srgbClr val="404040"/>
                </a:solidFill>
                <a:latin typeface="Arial" charset="0"/>
              </a:rPr>
              <a:t>Panfil</a:t>
            </a:r>
            <a:endParaRPr lang="en-US" sz="2000" b="1" dirty="0" smtClean="0">
              <a:solidFill>
                <a:srgbClr val="404040"/>
              </a:solidFill>
              <a:latin typeface="Arial" charset="0"/>
            </a:endParaRPr>
          </a:p>
          <a:p>
            <a:r>
              <a:rPr lang="en-US" sz="2000" b="1" dirty="0" smtClean="0">
                <a:solidFill>
                  <a:srgbClr val="404040"/>
                </a:solidFill>
                <a:latin typeface="Arial" charset="0"/>
                <a:hlinkClick r:id="rId4"/>
              </a:rPr>
              <a:t>spanfil@climate-standards.org</a:t>
            </a:r>
            <a:r>
              <a:rPr lang="en-US" sz="2000" b="1" dirty="0" smtClean="0">
                <a:solidFill>
                  <a:srgbClr val="404040"/>
                </a:solidFill>
                <a:latin typeface="Arial" charset="0"/>
              </a:rPr>
              <a:t>  </a:t>
            </a:r>
            <a:endParaRPr lang="en-US" sz="2000" b="1" dirty="0">
              <a:solidFill>
                <a:srgbClr val="404040"/>
              </a:solidFill>
              <a:latin typeface="Arial"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304800" y="381000"/>
            <a:ext cx="8839200" cy="533400"/>
          </a:xfrm>
        </p:spPr>
        <p:txBody>
          <a:bodyPr/>
          <a:lstStyle/>
          <a:p>
            <a:r>
              <a:rPr lang="en-GB" dirty="0" smtClean="0"/>
              <a:t>Principle </a:t>
            </a:r>
            <a:r>
              <a:rPr lang="en-US" dirty="0" smtClean="0"/>
              <a:t>1: Respect rights to land and resources.</a:t>
            </a:r>
          </a:p>
        </p:txBody>
      </p:sp>
      <p:sp>
        <p:nvSpPr>
          <p:cNvPr id="4" name="Rectangle 3"/>
          <p:cNvSpPr/>
          <p:nvPr/>
        </p:nvSpPr>
        <p:spPr>
          <a:xfrm>
            <a:off x="304800" y="838200"/>
            <a:ext cx="8001000" cy="523220"/>
          </a:xfrm>
          <a:prstGeom prst="rect">
            <a:avLst/>
          </a:prstGeom>
        </p:spPr>
        <p:txBody>
          <a:bodyPr wrap="square">
            <a:spAutoFit/>
          </a:bodyPr>
          <a:lstStyle/>
          <a:p>
            <a:r>
              <a:rPr lang="en-GB" sz="2800" b="1" dirty="0" smtClean="0">
                <a:solidFill>
                  <a:srgbClr val="285F22"/>
                </a:solidFill>
                <a:latin typeface="Arial" pitchFamily="34" charset="0"/>
                <a:cs typeface="Arial" pitchFamily="34" charset="0"/>
              </a:rPr>
              <a:t>Principle </a:t>
            </a:r>
            <a:r>
              <a:rPr lang="en-US" sz="2800" b="1" dirty="0" smtClean="0">
                <a:solidFill>
                  <a:srgbClr val="285F22"/>
                </a:solidFill>
                <a:latin typeface="Arial" pitchFamily="34" charset="0"/>
                <a:cs typeface="Arial" pitchFamily="34" charset="0"/>
              </a:rPr>
              <a:t>2: B</a:t>
            </a:r>
            <a:r>
              <a:rPr lang="en-GB" sz="2800" b="1" dirty="0" err="1" smtClean="0">
                <a:solidFill>
                  <a:srgbClr val="285F22"/>
                </a:solidFill>
                <a:latin typeface="Arial" pitchFamily="34" charset="0"/>
                <a:cs typeface="Arial" pitchFamily="34" charset="0"/>
              </a:rPr>
              <a:t>enefits</a:t>
            </a:r>
            <a:r>
              <a:rPr lang="en-GB" sz="2800" b="1" dirty="0" smtClean="0">
                <a:solidFill>
                  <a:srgbClr val="285F22"/>
                </a:solidFill>
                <a:latin typeface="Arial" pitchFamily="34" charset="0"/>
                <a:cs typeface="Arial" pitchFamily="34" charset="0"/>
              </a:rPr>
              <a:t> shared equitably</a:t>
            </a:r>
            <a:endParaRPr lang="en-US" sz="2800" b="1" dirty="0">
              <a:solidFill>
                <a:srgbClr val="285F22"/>
              </a:solidFill>
              <a:latin typeface="Arial" pitchFamily="34" charset="0"/>
              <a:cs typeface="Arial" pitchFamily="34" charset="0"/>
            </a:endParaRPr>
          </a:p>
        </p:txBody>
      </p:sp>
      <p:sp>
        <p:nvSpPr>
          <p:cNvPr id="5" name="Rectangle 4"/>
          <p:cNvSpPr/>
          <p:nvPr/>
        </p:nvSpPr>
        <p:spPr>
          <a:xfrm>
            <a:off x="304800" y="1295400"/>
            <a:ext cx="8458200" cy="954107"/>
          </a:xfrm>
          <a:prstGeom prst="rect">
            <a:avLst/>
          </a:prstGeom>
        </p:spPr>
        <p:txBody>
          <a:bodyPr wrap="square">
            <a:spAutoFit/>
          </a:bodyPr>
          <a:lstStyle/>
          <a:p>
            <a:pPr indent="-914400"/>
            <a:r>
              <a:rPr lang="en-GB" sz="2800" b="1" dirty="0" smtClean="0">
                <a:solidFill>
                  <a:srgbClr val="285F22"/>
                </a:solidFill>
                <a:latin typeface="Arial" pitchFamily="34" charset="0"/>
                <a:cs typeface="Arial" pitchFamily="34" charset="0"/>
              </a:rPr>
              <a:t>Principle </a:t>
            </a:r>
            <a:r>
              <a:rPr lang="en-US" sz="2800" b="1" dirty="0" smtClean="0">
                <a:solidFill>
                  <a:srgbClr val="285F22"/>
                </a:solidFill>
                <a:latin typeface="Arial" pitchFamily="34" charset="0"/>
                <a:cs typeface="Arial" pitchFamily="34" charset="0"/>
              </a:rPr>
              <a:t>3: C</a:t>
            </a:r>
            <a:r>
              <a:rPr lang="en-GB" sz="2800" b="1" dirty="0" err="1" smtClean="0">
                <a:solidFill>
                  <a:srgbClr val="285F22"/>
                </a:solidFill>
                <a:latin typeface="Arial" pitchFamily="34" charset="0"/>
                <a:cs typeface="Arial" pitchFamily="34" charset="0"/>
              </a:rPr>
              <a:t>ontribute</a:t>
            </a:r>
            <a:r>
              <a:rPr lang="en-GB" sz="2800" b="1" dirty="0" smtClean="0">
                <a:solidFill>
                  <a:srgbClr val="285F22"/>
                </a:solidFill>
                <a:latin typeface="Arial" pitchFamily="34" charset="0"/>
                <a:cs typeface="Arial" pitchFamily="34" charset="0"/>
              </a:rPr>
              <a:t> to long-term livelihood 		security and well-being</a:t>
            </a:r>
            <a:endParaRPr lang="en-US" sz="2800" b="1" dirty="0">
              <a:solidFill>
                <a:srgbClr val="285F22"/>
              </a:solidFill>
              <a:latin typeface="Arial" pitchFamily="34" charset="0"/>
              <a:cs typeface="Arial" pitchFamily="34" charset="0"/>
            </a:endParaRPr>
          </a:p>
        </p:txBody>
      </p:sp>
      <p:sp>
        <p:nvSpPr>
          <p:cNvPr id="6" name="Rectangle 2"/>
          <p:cNvSpPr txBox="1">
            <a:spLocks noChangeArrowheads="1"/>
          </p:cNvSpPr>
          <p:nvPr/>
        </p:nvSpPr>
        <p:spPr bwMode="auto">
          <a:xfrm>
            <a:off x="304800" y="2133600"/>
            <a:ext cx="88392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0" cap="none" spc="0" normalizeH="0" baseline="0" noProof="0" dirty="0" smtClean="0">
                <a:ln>
                  <a:noFill/>
                </a:ln>
                <a:solidFill>
                  <a:srgbClr val="285F22"/>
                </a:solidFill>
                <a:effectLst/>
                <a:uLnTx/>
                <a:uFillTx/>
                <a:latin typeface="Arial" pitchFamily="34" charset="0"/>
                <a:ea typeface="ＭＳ Ｐゴシック" pitchFamily="-65" charset="-128"/>
                <a:cs typeface="+mj-cs"/>
              </a:rPr>
              <a:t>Principle </a:t>
            </a:r>
            <a:r>
              <a:rPr kumimoji="0" lang="en-US" sz="2800" b="1" i="0" u="none" strike="noStrike" kern="0" cap="none" spc="0" normalizeH="0" baseline="0" noProof="0" dirty="0" smtClean="0">
                <a:ln>
                  <a:noFill/>
                </a:ln>
                <a:solidFill>
                  <a:srgbClr val="285F22"/>
                </a:solidFill>
                <a:effectLst/>
                <a:uLnTx/>
                <a:uFillTx/>
                <a:latin typeface="Arial" pitchFamily="34" charset="0"/>
                <a:ea typeface="ＭＳ Ｐゴシック" pitchFamily="-65" charset="-128"/>
                <a:cs typeface="+mj-cs"/>
              </a:rPr>
              <a:t>4: C</a:t>
            </a:r>
            <a:r>
              <a:rPr kumimoji="0" lang="en-GB" sz="2800" b="1" i="0" u="none" strike="noStrike" kern="0" cap="none" spc="0" normalizeH="0" baseline="0" noProof="0" dirty="0" err="1" smtClean="0">
                <a:ln>
                  <a:noFill/>
                </a:ln>
                <a:solidFill>
                  <a:srgbClr val="285F22"/>
                </a:solidFill>
                <a:effectLst/>
                <a:uLnTx/>
                <a:uFillTx/>
                <a:latin typeface="Arial" pitchFamily="34" charset="0"/>
                <a:ea typeface="ＭＳ Ｐゴシック" pitchFamily="-65" charset="-128"/>
                <a:cs typeface="+mj-cs"/>
              </a:rPr>
              <a:t>ontributes</a:t>
            </a:r>
            <a:r>
              <a:rPr kumimoji="0" lang="en-GB" sz="2800" b="1" i="0" u="none" strike="noStrike" kern="0" cap="none" spc="0" normalizeH="0" baseline="0" noProof="0" dirty="0" smtClean="0">
                <a:ln>
                  <a:noFill/>
                </a:ln>
                <a:solidFill>
                  <a:srgbClr val="285F22"/>
                </a:solidFill>
                <a:effectLst/>
                <a:uLnTx/>
                <a:uFillTx/>
                <a:latin typeface="Arial" pitchFamily="34" charset="0"/>
                <a:ea typeface="ＭＳ Ｐゴシック" pitchFamily="-65" charset="-128"/>
                <a:cs typeface="+mj-cs"/>
              </a:rPr>
              <a:t> to broader 				sustainable development and governance</a:t>
            </a:r>
            <a:endParaRPr kumimoji="0" lang="en-US" sz="2800" b="1" i="0" u="none" strike="noStrike" kern="0" cap="none" spc="0" normalizeH="0" baseline="0" noProof="0" dirty="0" smtClean="0">
              <a:ln>
                <a:noFill/>
              </a:ln>
              <a:solidFill>
                <a:srgbClr val="285F22"/>
              </a:solidFill>
              <a:effectLst/>
              <a:uLnTx/>
              <a:uFillTx/>
              <a:latin typeface="Arial" pitchFamily="34" charset="0"/>
              <a:ea typeface="ＭＳ Ｐゴシック" pitchFamily="-65" charset="-128"/>
              <a:cs typeface="+mj-cs"/>
            </a:endParaRPr>
          </a:p>
        </p:txBody>
      </p:sp>
      <p:sp>
        <p:nvSpPr>
          <p:cNvPr id="7" name="Rectangle 6"/>
          <p:cNvSpPr/>
          <p:nvPr/>
        </p:nvSpPr>
        <p:spPr>
          <a:xfrm>
            <a:off x="304800" y="2971800"/>
            <a:ext cx="7924800" cy="954107"/>
          </a:xfrm>
          <a:prstGeom prst="rect">
            <a:avLst/>
          </a:prstGeom>
        </p:spPr>
        <p:txBody>
          <a:bodyPr wrap="square">
            <a:spAutoFit/>
          </a:bodyPr>
          <a:lstStyle/>
          <a:p>
            <a:r>
              <a:rPr lang="en-GB" sz="2800" b="1" dirty="0" smtClean="0">
                <a:solidFill>
                  <a:srgbClr val="285F22"/>
                </a:solidFill>
                <a:latin typeface="Arial" pitchFamily="34" charset="0"/>
                <a:cs typeface="Arial" pitchFamily="34" charset="0"/>
              </a:rPr>
              <a:t>Principle </a:t>
            </a:r>
            <a:r>
              <a:rPr lang="en-US" sz="2800" b="1" dirty="0" smtClean="0">
                <a:solidFill>
                  <a:srgbClr val="285F22"/>
                </a:solidFill>
                <a:latin typeface="Arial" pitchFamily="34" charset="0"/>
                <a:cs typeface="Arial" pitchFamily="34" charset="0"/>
              </a:rPr>
              <a:t>5: Maintains and enhances 	biodiversity and ecosystem services</a:t>
            </a:r>
            <a:endParaRPr lang="en-US" sz="2800" b="1" dirty="0">
              <a:solidFill>
                <a:srgbClr val="285F22"/>
              </a:solidFill>
              <a:latin typeface="Arial" pitchFamily="34" charset="0"/>
              <a:cs typeface="Arial" pitchFamily="34" charset="0"/>
            </a:endParaRPr>
          </a:p>
        </p:txBody>
      </p:sp>
      <p:sp>
        <p:nvSpPr>
          <p:cNvPr id="8" name="Rectangle 7"/>
          <p:cNvSpPr/>
          <p:nvPr/>
        </p:nvSpPr>
        <p:spPr>
          <a:xfrm>
            <a:off x="304800" y="3886200"/>
            <a:ext cx="7924800" cy="523220"/>
          </a:xfrm>
          <a:prstGeom prst="rect">
            <a:avLst/>
          </a:prstGeom>
        </p:spPr>
        <p:txBody>
          <a:bodyPr wrap="square">
            <a:spAutoFit/>
          </a:bodyPr>
          <a:lstStyle/>
          <a:p>
            <a:r>
              <a:rPr lang="en-GB" sz="2800" b="1" dirty="0" smtClean="0">
                <a:solidFill>
                  <a:srgbClr val="285F22"/>
                </a:solidFill>
                <a:latin typeface="Arial" pitchFamily="34" charset="0"/>
                <a:cs typeface="Arial" pitchFamily="34" charset="0"/>
              </a:rPr>
              <a:t>Principle </a:t>
            </a:r>
            <a:r>
              <a:rPr lang="en-US" sz="2800" b="1" dirty="0" smtClean="0">
                <a:solidFill>
                  <a:srgbClr val="285F22"/>
                </a:solidFill>
                <a:latin typeface="Arial" pitchFamily="34" charset="0"/>
                <a:cs typeface="Arial" pitchFamily="34" charset="0"/>
              </a:rPr>
              <a:t>6: Full and effective participation</a:t>
            </a:r>
            <a:endParaRPr lang="en-US" sz="2800" b="1" dirty="0">
              <a:solidFill>
                <a:srgbClr val="285F22"/>
              </a:solidFill>
              <a:latin typeface="Arial" pitchFamily="34" charset="0"/>
              <a:cs typeface="Arial" pitchFamily="34" charset="0"/>
            </a:endParaRPr>
          </a:p>
        </p:txBody>
      </p:sp>
      <p:sp>
        <p:nvSpPr>
          <p:cNvPr id="9" name="Rectangle 2"/>
          <p:cNvSpPr txBox="1">
            <a:spLocks noChangeArrowheads="1"/>
          </p:cNvSpPr>
          <p:nvPr/>
        </p:nvSpPr>
        <p:spPr bwMode="auto">
          <a:xfrm>
            <a:off x="304800" y="4343400"/>
            <a:ext cx="7772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0" cap="none" spc="0" normalizeH="0" baseline="0" noProof="0" dirty="0" smtClean="0">
                <a:ln>
                  <a:noFill/>
                </a:ln>
                <a:solidFill>
                  <a:srgbClr val="285F22"/>
                </a:solidFill>
                <a:effectLst/>
                <a:uLnTx/>
                <a:uFillTx/>
                <a:latin typeface="Arial" pitchFamily="34" charset="0"/>
                <a:ea typeface="ＭＳ Ｐゴシック" pitchFamily="-65" charset="-128"/>
                <a:cs typeface="+mj-cs"/>
              </a:rPr>
              <a:t>Principle </a:t>
            </a:r>
            <a:r>
              <a:rPr kumimoji="0" lang="en-US" sz="2800" b="1" i="0" u="none" strike="noStrike" kern="0" cap="none" spc="0" normalizeH="0" baseline="0" noProof="0" dirty="0" smtClean="0">
                <a:ln>
                  <a:noFill/>
                </a:ln>
                <a:solidFill>
                  <a:srgbClr val="285F22"/>
                </a:solidFill>
                <a:effectLst/>
                <a:uLnTx/>
                <a:uFillTx/>
                <a:latin typeface="Arial" pitchFamily="34" charset="0"/>
                <a:ea typeface="ＭＳ Ｐゴシック" pitchFamily="-65" charset="-128"/>
                <a:cs typeface="+mj-cs"/>
              </a:rPr>
              <a:t>7: Timely access to information</a:t>
            </a:r>
          </a:p>
        </p:txBody>
      </p:sp>
      <p:sp>
        <p:nvSpPr>
          <p:cNvPr id="10" name="Rectangle 9"/>
          <p:cNvSpPr/>
          <p:nvPr/>
        </p:nvSpPr>
        <p:spPr>
          <a:xfrm>
            <a:off x="304800" y="4800600"/>
            <a:ext cx="8839200" cy="954107"/>
          </a:xfrm>
          <a:prstGeom prst="rect">
            <a:avLst/>
          </a:prstGeom>
        </p:spPr>
        <p:txBody>
          <a:bodyPr wrap="square">
            <a:spAutoFit/>
          </a:bodyPr>
          <a:lstStyle/>
          <a:p>
            <a:r>
              <a:rPr lang="en-GB" sz="2800" b="1" dirty="0" smtClean="0">
                <a:solidFill>
                  <a:srgbClr val="285F22"/>
                </a:solidFill>
                <a:latin typeface="Arial" pitchFamily="34" charset="0"/>
                <a:cs typeface="Arial" pitchFamily="34" charset="0"/>
              </a:rPr>
              <a:t>Principle </a:t>
            </a:r>
            <a:r>
              <a:rPr lang="en-US" sz="2800" b="1" dirty="0" smtClean="0">
                <a:solidFill>
                  <a:srgbClr val="285F22"/>
                </a:solidFill>
                <a:latin typeface="Arial" pitchFamily="34" charset="0"/>
                <a:cs typeface="Arial" pitchFamily="34" charset="0"/>
              </a:rPr>
              <a:t>8: Complies with local and national laws 	and international treaties and agreements</a:t>
            </a:r>
            <a:endParaRPr lang="en-US" sz="2800" b="1" dirty="0">
              <a:solidFill>
                <a:srgbClr val="285F22"/>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a:spLocks noChangeArrowheads="1"/>
          </p:cNvSpPr>
          <p:nvPr/>
        </p:nvSpPr>
        <p:spPr bwMode="auto">
          <a:xfrm>
            <a:off x="119063" y="152400"/>
            <a:ext cx="8915400" cy="5715000"/>
          </a:xfrm>
          <a:prstGeom prst="rect">
            <a:avLst/>
          </a:prstGeom>
          <a:solidFill>
            <a:srgbClr val="DEDEC4"/>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285F22"/>
              </a:solidFill>
            </a:endParaRPr>
          </a:p>
        </p:txBody>
      </p:sp>
      <p:pic>
        <p:nvPicPr>
          <p:cNvPr id="199683" name="Picture 24"/>
          <p:cNvPicPr>
            <a:picLocks noChangeAspect="1"/>
          </p:cNvPicPr>
          <p:nvPr/>
        </p:nvPicPr>
        <p:blipFill>
          <a:blip r:embed="rId3"/>
          <a:srcRect/>
          <a:stretch>
            <a:fillRect/>
          </a:stretch>
        </p:blipFill>
        <p:spPr bwMode="auto">
          <a:xfrm>
            <a:off x="228600" y="6096000"/>
            <a:ext cx="2971800" cy="571500"/>
          </a:xfrm>
          <a:prstGeom prst="rect">
            <a:avLst/>
          </a:prstGeom>
          <a:noFill/>
          <a:ln w="9525">
            <a:noFill/>
            <a:miter lim="800000"/>
            <a:headEnd/>
            <a:tailEnd/>
          </a:ln>
        </p:spPr>
      </p:pic>
      <p:sp>
        <p:nvSpPr>
          <p:cNvPr id="199684" name="Text Box 5"/>
          <p:cNvSpPr txBox="1">
            <a:spLocks noChangeArrowheads="1"/>
          </p:cNvSpPr>
          <p:nvPr/>
        </p:nvSpPr>
        <p:spPr bwMode="auto">
          <a:xfrm>
            <a:off x="533400" y="304800"/>
            <a:ext cx="8610600" cy="579438"/>
          </a:xfrm>
          <a:prstGeom prst="rect">
            <a:avLst/>
          </a:prstGeom>
          <a:noFill/>
          <a:ln w="9525">
            <a:noFill/>
            <a:miter lim="800000"/>
            <a:headEnd/>
            <a:tailEnd/>
          </a:ln>
        </p:spPr>
        <p:txBody>
          <a:bodyPr>
            <a:spAutoFit/>
          </a:bodyPr>
          <a:lstStyle/>
          <a:p>
            <a:r>
              <a:rPr lang="en-US" sz="2800" b="1">
                <a:solidFill>
                  <a:srgbClr val="285F22"/>
                </a:solidFill>
                <a:latin typeface="Arial" charset="0"/>
              </a:rPr>
              <a:t>The Climate, Community &amp; Biodiversity Alliance</a:t>
            </a:r>
            <a:r>
              <a:rPr lang="en-US" sz="3200" b="1">
                <a:solidFill>
                  <a:srgbClr val="285F22"/>
                </a:solidFill>
                <a:latin typeface="Arial" charset="0"/>
              </a:rPr>
              <a:t> </a:t>
            </a:r>
          </a:p>
        </p:txBody>
      </p:sp>
      <p:pic>
        <p:nvPicPr>
          <p:cNvPr id="199685" name="Picture 6" descr="Logo-4-inch (3)"/>
          <p:cNvPicPr>
            <a:picLocks noChangeAspect="1" noChangeArrowheads="1"/>
          </p:cNvPicPr>
          <p:nvPr/>
        </p:nvPicPr>
        <p:blipFill>
          <a:blip r:embed="rId4"/>
          <a:srcRect/>
          <a:stretch>
            <a:fillRect/>
          </a:stretch>
        </p:blipFill>
        <p:spPr bwMode="auto">
          <a:xfrm>
            <a:off x="7315200" y="2133600"/>
            <a:ext cx="731838" cy="742950"/>
          </a:xfrm>
          <a:prstGeom prst="rect">
            <a:avLst/>
          </a:prstGeom>
          <a:noFill/>
          <a:ln w="9525">
            <a:noFill/>
            <a:miter lim="800000"/>
            <a:headEnd/>
            <a:tailEnd/>
          </a:ln>
        </p:spPr>
      </p:pic>
      <p:pic>
        <p:nvPicPr>
          <p:cNvPr id="199686" name="Picture 7" descr="Large CARE logo (4)"/>
          <p:cNvPicPr>
            <a:picLocks noChangeAspect="1" noChangeArrowheads="1"/>
          </p:cNvPicPr>
          <p:nvPr/>
        </p:nvPicPr>
        <p:blipFill>
          <a:blip r:embed="rId5"/>
          <a:srcRect/>
          <a:stretch>
            <a:fillRect/>
          </a:stretch>
        </p:blipFill>
        <p:spPr bwMode="auto">
          <a:xfrm>
            <a:off x="609600" y="2438400"/>
            <a:ext cx="1133475" cy="366713"/>
          </a:xfrm>
          <a:prstGeom prst="rect">
            <a:avLst/>
          </a:prstGeom>
          <a:noFill/>
          <a:ln w="9525">
            <a:noFill/>
            <a:miter lim="800000"/>
            <a:headEnd/>
            <a:tailEnd/>
          </a:ln>
        </p:spPr>
      </p:pic>
      <p:pic>
        <p:nvPicPr>
          <p:cNvPr id="199687" name="Picture 10" descr="CI_Logo_GRN_300dpi"/>
          <p:cNvPicPr>
            <a:picLocks noChangeAspect="1" noChangeArrowheads="1"/>
          </p:cNvPicPr>
          <p:nvPr/>
        </p:nvPicPr>
        <p:blipFill>
          <a:blip r:embed="rId6"/>
          <a:srcRect/>
          <a:stretch>
            <a:fillRect/>
          </a:stretch>
        </p:blipFill>
        <p:spPr bwMode="auto">
          <a:xfrm>
            <a:off x="2057400" y="2209800"/>
            <a:ext cx="1050925" cy="685800"/>
          </a:xfrm>
          <a:prstGeom prst="rect">
            <a:avLst/>
          </a:prstGeom>
          <a:noFill/>
          <a:ln w="9525">
            <a:noFill/>
            <a:miter lim="800000"/>
            <a:headEnd/>
            <a:tailEnd/>
          </a:ln>
        </p:spPr>
      </p:pic>
      <p:pic>
        <p:nvPicPr>
          <p:cNvPr id="199688" name="Picture 11" descr="TNCLogoPrimary_CMYK"/>
          <p:cNvPicPr>
            <a:picLocks noChangeAspect="1" noChangeArrowheads="1"/>
          </p:cNvPicPr>
          <p:nvPr/>
        </p:nvPicPr>
        <p:blipFill>
          <a:blip r:embed="rId7"/>
          <a:srcRect/>
          <a:stretch>
            <a:fillRect/>
          </a:stretch>
        </p:blipFill>
        <p:spPr bwMode="auto">
          <a:xfrm>
            <a:off x="5334000" y="2209800"/>
            <a:ext cx="1371600" cy="527050"/>
          </a:xfrm>
          <a:prstGeom prst="rect">
            <a:avLst/>
          </a:prstGeom>
          <a:noFill/>
          <a:ln w="9525">
            <a:noFill/>
            <a:miter lim="800000"/>
            <a:headEnd/>
            <a:tailEnd/>
          </a:ln>
        </p:spPr>
      </p:pic>
      <p:pic>
        <p:nvPicPr>
          <p:cNvPr id="199691" name="Picture 14" descr="WorldAgroCenter_Logo"/>
          <p:cNvPicPr>
            <a:picLocks noChangeAspect="1" noChangeArrowheads="1"/>
          </p:cNvPicPr>
          <p:nvPr/>
        </p:nvPicPr>
        <p:blipFill>
          <a:blip r:embed="rId8"/>
          <a:srcRect/>
          <a:stretch>
            <a:fillRect/>
          </a:stretch>
        </p:blipFill>
        <p:spPr bwMode="auto">
          <a:xfrm>
            <a:off x="3581400" y="4656138"/>
            <a:ext cx="1160463" cy="630237"/>
          </a:xfrm>
          <a:prstGeom prst="rect">
            <a:avLst/>
          </a:prstGeom>
          <a:noFill/>
          <a:ln w="9525">
            <a:noFill/>
            <a:miter lim="800000"/>
            <a:headEnd/>
            <a:tailEnd/>
          </a:ln>
        </p:spPr>
      </p:pic>
      <p:pic>
        <p:nvPicPr>
          <p:cNvPr id="199692" name="Picture 15" descr="CATIE_Logo"/>
          <p:cNvPicPr>
            <a:picLocks noChangeAspect="1" noChangeArrowheads="1"/>
          </p:cNvPicPr>
          <p:nvPr/>
        </p:nvPicPr>
        <p:blipFill>
          <a:blip r:embed="rId9"/>
          <a:srcRect/>
          <a:stretch>
            <a:fillRect/>
          </a:stretch>
        </p:blipFill>
        <p:spPr bwMode="auto">
          <a:xfrm>
            <a:off x="1947863" y="4824413"/>
            <a:ext cx="1243012" cy="293687"/>
          </a:xfrm>
          <a:prstGeom prst="rect">
            <a:avLst/>
          </a:prstGeom>
          <a:noFill/>
          <a:ln w="9525">
            <a:noFill/>
            <a:miter lim="800000"/>
            <a:headEnd/>
            <a:tailEnd/>
          </a:ln>
        </p:spPr>
      </p:pic>
      <p:pic>
        <p:nvPicPr>
          <p:cNvPr id="199693" name="Picture 16" descr="CIFOR_Logo"/>
          <p:cNvPicPr>
            <a:picLocks noChangeAspect="1" noChangeArrowheads="1"/>
          </p:cNvPicPr>
          <p:nvPr/>
        </p:nvPicPr>
        <p:blipFill>
          <a:blip r:embed="rId10"/>
          <a:srcRect/>
          <a:stretch>
            <a:fillRect/>
          </a:stretch>
        </p:blipFill>
        <p:spPr bwMode="auto">
          <a:xfrm>
            <a:off x="533400" y="4572000"/>
            <a:ext cx="1023938" cy="798513"/>
          </a:xfrm>
          <a:prstGeom prst="rect">
            <a:avLst/>
          </a:prstGeom>
          <a:noFill/>
          <a:ln w="9525">
            <a:noFill/>
            <a:miter lim="800000"/>
            <a:headEnd/>
            <a:tailEnd/>
          </a:ln>
        </p:spPr>
      </p:pic>
      <p:sp>
        <p:nvSpPr>
          <p:cNvPr id="199696" name="Text Box 19"/>
          <p:cNvSpPr txBox="1">
            <a:spLocks noChangeArrowheads="1"/>
          </p:cNvSpPr>
          <p:nvPr/>
        </p:nvSpPr>
        <p:spPr bwMode="auto">
          <a:xfrm>
            <a:off x="531813" y="1352550"/>
            <a:ext cx="5562600" cy="366713"/>
          </a:xfrm>
          <a:prstGeom prst="rect">
            <a:avLst/>
          </a:prstGeom>
          <a:noFill/>
          <a:ln w="9525">
            <a:noFill/>
            <a:miter lim="800000"/>
            <a:headEnd/>
            <a:tailEnd/>
          </a:ln>
        </p:spPr>
        <p:txBody>
          <a:bodyPr>
            <a:spAutoFit/>
          </a:bodyPr>
          <a:lstStyle/>
          <a:p>
            <a:pPr>
              <a:spcBef>
                <a:spcPct val="50000"/>
              </a:spcBef>
            </a:pPr>
            <a:r>
              <a:rPr lang="en-US" sz="1800" b="1">
                <a:solidFill>
                  <a:srgbClr val="404040"/>
                </a:solidFill>
                <a:latin typeface="Arial" charset="0"/>
              </a:rPr>
              <a:t>Alliance Members		</a:t>
            </a:r>
          </a:p>
        </p:txBody>
      </p:sp>
      <p:sp>
        <p:nvSpPr>
          <p:cNvPr id="199697" name="Text Box 20"/>
          <p:cNvSpPr txBox="1">
            <a:spLocks noChangeArrowheads="1"/>
          </p:cNvSpPr>
          <p:nvPr/>
        </p:nvSpPr>
        <p:spPr bwMode="auto">
          <a:xfrm>
            <a:off x="457200" y="3505200"/>
            <a:ext cx="5562600" cy="366713"/>
          </a:xfrm>
          <a:prstGeom prst="rect">
            <a:avLst/>
          </a:prstGeom>
          <a:noFill/>
          <a:ln w="9525">
            <a:noFill/>
            <a:miter lim="800000"/>
            <a:headEnd/>
            <a:tailEnd/>
          </a:ln>
        </p:spPr>
        <p:txBody>
          <a:bodyPr>
            <a:spAutoFit/>
          </a:bodyPr>
          <a:lstStyle/>
          <a:p>
            <a:pPr>
              <a:spcBef>
                <a:spcPct val="50000"/>
              </a:spcBef>
            </a:pPr>
            <a:r>
              <a:rPr lang="en-US" sz="1800" b="1">
                <a:solidFill>
                  <a:srgbClr val="404040"/>
                </a:solidFill>
                <a:latin typeface="Arial" charset="0"/>
              </a:rPr>
              <a:t>Advisors</a:t>
            </a:r>
            <a:r>
              <a:rPr lang="en-US" sz="1800" b="1">
                <a:solidFill>
                  <a:srgbClr val="5F5F5F"/>
                </a:solidFill>
                <a:latin typeface="Arial" charset="0"/>
              </a:rPr>
              <a:t>			</a:t>
            </a:r>
          </a:p>
        </p:txBody>
      </p:sp>
      <p:sp>
        <p:nvSpPr>
          <p:cNvPr id="199698" name="Line 24"/>
          <p:cNvSpPr>
            <a:spLocks noChangeShapeType="1"/>
          </p:cNvSpPr>
          <p:nvPr/>
        </p:nvSpPr>
        <p:spPr bwMode="auto">
          <a:xfrm>
            <a:off x="609600" y="1676400"/>
            <a:ext cx="6096000" cy="0"/>
          </a:xfrm>
          <a:prstGeom prst="line">
            <a:avLst/>
          </a:prstGeom>
          <a:noFill/>
          <a:ln w="3175">
            <a:solidFill>
              <a:schemeClr val="bg2"/>
            </a:solidFill>
            <a:round/>
            <a:headEnd/>
            <a:tailEnd/>
          </a:ln>
        </p:spPr>
        <p:txBody>
          <a:bodyPr/>
          <a:lstStyle/>
          <a:p>
            <a:endParaRPr lang="en-US"/>
          </a:p>
        </p:txBody>
      </p:sp>
      <p:sp>
        <p:nvSpPr>
          <p:cNvPr id="199699" name="Line 25"/>
          <p:cNvSpPr>
            <a:spLocks noChangeShapeType="1"/>
          </p:cNvSpPr>
          <p:nvPr/>
        </p:nvSpPr>
        <p:spPr bwMode="auto">
          <a:xfrm>
            <a:off x="534988" y="3846513"/>
            <a:ext cx="6096000" cy="0"/>
          </a:xfrm>
          <a:prstGeom prst="line">
            <a:avLst/>
          </a:prstGeom>
          <a:noFill/>
          <a:ln w="3175">
            <a:solidFill>
              <a:schemeClr val="bg2"/>
            </a:solidFill>
            <a:round/>
            <a:headEnd/>
            <a:tailEnd/>
          </a:ln>
        </p:spPr>
        <p:txBody>
          <a:bodyPr/>
          <a:lstStyle/>
          <a:p>
            <a:endParaRPr lang="en-US"/>
          </a:p>
        </p:txBody>
      </p:sp>
      <p:pic>
        <p:nvPicPr>
          <p:cNvPr id="199701" name="Picture 28" descr="RA_SG_1C_GRN_POScopyforPC [Converted]"/>
          <p:cNvPicPr>
            <a:picLocks noChangeAspect="1" noChangeArrowheads="1"/>
          </p:cNvPicPr>
          <p:nvPr/>
        </p:nvPicPr>
        <p:blipFill>
          <a:blip r:embed="rId11"/>
          <a:srcRect/>
          <a:stretch>
            <a:fillRect/>
          </a:stretch>
        </p:blipFill>
        <p:spPr bwMode="auto">
          <a:xfrm>
            <a:off x="3429000" y="2209800"/>
            <a:ext cx="1524000" cy="552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3" name="Rectangle 3"/>
          <p:cNvSpPr>
            <a:spLocks noChangeArrowheads="1"/>
          </p:cNvSpPr>
          <p:nvPr/>
        </p:nvSpPr>
        <p:spPr bwMode="auto">
          <a:xfrm>
            <a:off x="457200" y="1752600"/>
            <a:ext cx="6019800" cy="5486400"/>
          </a:xfrm>
          <a:prstGeom prst="rect">
            <a:avLst/>
          </a:prstGeom>
          <a:noFill/>
          <a:ln w="9525">
            <a:noFill/>
            <a:miter lim="800000"/>
            <a:headEnd/>
            <a:tailEnd/>
          </a:ln>
        </p:spPr>
        <p:txBody>
          <a:bodyPr/>
          <a:lstStyle/>
          <a:p>
            <a:pPr marL="342900" indent="-342900">
              <a:spcBef>
                <a:spcPct val="35000"/>
              </a:spcBef>
              <a:buFont typeface="Wingdings" pitchFamily="2" charset="2"/>
              <a:buNone/>
            </a:pPr>
            <a:endParaRPr lang="en-US" sz="1800" dirty="0">
              <a:solidFill>
                <a:srgbClr val="404040"/>
              </a:solidFill>
              <a:latin typeface="Arial" charset="0"/>
              <a:cs typeface="Arial" charset="0"/>
            </a:endParaRPr>
          </a:p>
        </p:txBody>
      </p:sp>
      <p:pic>
        <p:nvPicPr>
          <p:cNvPr id="31750" name="Picture 14"/>
          <p:cNvPicPr>
            <a:picLocks noChangeAspect="1"/>
          </p:cNvPicPr>
          <p:nvPr/>
        </p:nvPicPr>
        <p:blipFill>
          <a:blip r:embed="rId3"/>
          <a:srcRect/>
          <a:stretch>
            <a:fillRect/>
          </a:stretch>
        </p:blipFill>
        <p:spPr bwMode="auto">
          <a:xfrm>
            <a:off x="228600" y="6096000"/>
            <a:ext cx="2971800" cy="571500"/>
          </a:xfrm>
          <a:prstGeom prst="rect">
            <a:avLst/>
          </a:prstGeom>
          <a:noFill/>
          <a:ln w="9525">
            <a:noFill/>
            <a:miter lim="800000"/>
            <a:headEnd/>
            <a:tailEnd/>
          </a:ln>
        </p:spPr>
      </p:pic>
      <p:sp>
        <p:nvSpPr>
          <p:cNvPr id="12" name="Text Placeholder 11"/>
          <p:cNvSpPr>
            <a:spLocks noGrp="1"/>
          </p:cNvSpPr>
          <p:nvPr>
            <p:ph type="body" idx="1"/>
          </p:nvPr>
        </p:nvSpPr>
        <p:spPr>
          <a:xfrm>
            <a:off x="381000" y="1066800"/>
            <a:ext cx="4040188" cy="639762"/>
          </a:xfrm>
        </p:spPr>
        <p:txBody>
          <a:bodyPr/>
          <a:lstStyle/>
          <a:p>
            <a:r>
              <a:rPr lang="en-US" dirty="0" smtClean="0"/>
              <a:t>For the Project Level:</a:t>
            </a:r>
            <a:endParaRPr lang="en-US" dirty="0"/>
          </a:p>
        </p:txBody>
      </p:sp>
      <p:sp>
        <p:nvSpPr>
          <p:cNvPr id="17" name="Text Placeholder 16"/>
          <p:cNvSpPr>
            <a:spLocks noGrp="1"/>
          </p:cNvSpPr>
          <p:nvPr>
            <p:ph type="body" sz="quarter" idx="3"/>
          </p:nvPr>
        </p:nvSpPr>
        <p:spPr>
          <a:xfrm>
            <a:off x="304800" y="3810000"/>
            <a:ext cx="4800600" cy="487362"/>
          </a:xfrm>
        </p:spPr>
        <p:txBody>
          <a:bodyPr/>
          <a:lstStyle/>
          <a:p>
            <a:r>
              <a:rPr lang="en-US" dirty="0" smtClean="0"/>
              <a:t>For Government-led Programs:</a:t>
            </a:r>
            <a:endParaRPr lang="en-US" dirty="0"/>
          </a:p>
        </p:txBody>
      </p:sp>
      <p:sp>
        <p:nvSpPr>
          <p:cNvPr id="20" name="Text Box 8"/>
          <p:cNvSpPr txBox="1">
            <a:spLocks noChangeArrowheads="1"/>
          </p:cNvSpPr>
          <p:nvPr/>
        </p:nvSpPr>
        <p:spPr bwMode="auto">
          <a:xfrm>
            <a:off x="457200" y="4495800"/>
            <a:ext cx="8229600" cy="523220"/>
          </a:xfrm>
          <a:prstGeom prst="rect">
            <a:avLst/>
          </a:prstGeom>
          <a:noFill/>
          <a:ln w="9525">
            <a:noFill/>
            <a:miter lim="800000"/>
            <a:headEnd/>
            <a:tailEnd/>
          </a:ln>
          <a:effectLst/>
        </p:spPr>
        <p:txBody>
          <a:bodyPr wrap="square">
            <a:spAutoFit/>
          </a:bodyPr>
          <a:lstStyle/>
          <a:p>
            <a:pPr algn="r">
              <a:spcBef>
                <a:spcPct val="50000"/>
              </a:spcBef>
            </a:pPr>
            <a:r>
              <a:rPr lang="en-GB" sz="2800" b="1" dirty="0">
                <a:solidFill>
                  <a:srgbClr val="336600"/>
                </a:solidFill>
                <a:latin typeface="Arial" charset="0"/>
              </a:rPr>
              <a:t>REDD+ Social &amp; Environmental </a:t>
            </a:r>
            <a:r>
              <a:rPr lang="en-GB" sz="2800" b="1" dirty="0" smtClean="0">
                <a:solidFill>
                  <a:srgbClr val="336600"/>
                </a:solidFill>
                <a:latin typeface="Arial" charset="0"/>
              </a:rPr>
              <a:t>Standards</a:t>
            </a:r>
            <a:endParaRPr lang="en-US" sz="2800" b="1" dirty="0">
              <a:solidFill>
                <a:srgbClr val="336600"/>
              </a:solidFill>
              <a:latin typeface="Arial" charset="0"/>
            </a:endParaRPr>
          </a:p>
        </p:txBody>
      </p:sp>
      <p:sp>
        <p:nvSpPr>
          <p:cNvPr id="21" name="Line 9"/>
          <p:cNvSpPr>
            <a:spLocks noChangeShapeType="1"/>
          </p:cNvSpPr>
          <p:nvPr/>
        </p:nvSpPr>
        <p:spPr bwMode="auto">
          <a:xfrm flipV="1">
            <a:off x="1371600" y="4953000"/>
            <a:ext cx="7239000" cy="0"/>
          </a:xfrm>
          <a:prstGeom prst="line">
            <a:avLst/>
          </a:prstGeom>
          <a:noFill/>
          <a:ln w="50800">
            <a:solidFill>
              <a:srgbClr val="99FF66"/>
            </a:solidFill>
            <a:round/>
            <a:headEnd/>
            <a:tailEnd/>
          </a:ln>
          <a:effectLst/>
        </p:spPr>
        <p:txBody>
          <a:bodyPr/>
          <a:lstStyle/>
          <a:p>
            <a:endParaRPr lang="en-US"/>
          </a:p>
        </p:txBody>
      </p:sp>
      <p:pic>
        <p:nvPicPr>
          <p:cNvPr id="22" name="Picture 6" descr="CCB_Standards_Logo"/>
          <p:cNvPicPr>
            <a:picLocks noGrp="1" noChangeAspect="1" noChangeArrowheads="1"/>
          </p:cNvPicPr>
          <p:nvPr>
            <p:ph sz="half" idx="2"/>
          </p:nvPr>
        </p:nvPicPr>
        <p:blipFill>
          <a:blip r:embed="rId4"/>
          <a:srcRect/>
          <a:stretch>
            <a:fillRect/>
          </a:stretch>
        </p:blipFill>
        <p:spPr bwMode="auto">
          <a:xfrm>
            <a:off x="2667000" y="1828800"/>
            <a:ext cx="4040188" cy="819690"/>
          </a:xfrm>
          <a:prstGeom prst="rect">
            <a:avLst/>
          </a:prstGeom>
          <a:noFill/>
          <a:ln w="9525">
            <a:noFill/>
            <a:miter lim="800000"/>
            <a:headEnd/>
            <a:tailEnd/>
          </a:ln>
        </p:spPr>
      </p:pic>
      <p:sp>
        <p:nvSpPr>
          <p:cNvPr id="23" name="Rounded Rectangle 22"/>
          <p:cNvSpPr/>
          <p:nvPr/>
        </p:nvSpPr>
        <p:spPr>
          <a:xfrm>
            <a:off x="304800" y="914400"/>
            <a:ext cx="8534400" cy="2209800"/>
          </a:xfrm>
          <a:prstGeom prst="roundRect">
            <a:avLst/>
          </a:prstGeom>
          <a:noFill/>
          <a:ln w="57150">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ounded Rectangle 23"/>
          <p:cNvSpPr/>
          <p:nvPr/>
        </p:nvSpPr>
        <p:spPr>
          <a:xfrm>
            <a:off x="304800" y="3352800"/>
            <a:ext cx="8534400" cy="2209800"/>
          </a:xfrm>
          <a:prstGeom prst="roundRect">
            <a:avLst/>
          </a:prstGeom>
          <a:noFill/>
          <a:ln w="57150">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nodePh="1">
                                  <p:stCondLst>
                                    <p:cond delay="0"/>
                                  </p:stCondLst>
                                  <p:endCondLst>
                                    <p:cond evt="begin" delay="0">
                                      <p:tn val="5"/>
                                    </p:cond>
                                  </p:endCondLst>
                                  <p:childTnLst>
                                    <p:set>
                                      <p:cBhvr>
                                        <p:cTn id="6" dur="1" fill="hold">
                                          <p:stCondLst>
                                            <p:cond delay="0"/>
                                          </p:stCondLst>
                                        </p:cTn>
                                        <p:tgtEl>
                                          <p:spTgt spid="317443">
                                            <p:txEl>
                                              <p:pRg st="0" end="0"/>
                                            </p:txEl>
                                          </p:spTgt>
                                        </p:tgtEl>
                                        <p:attrNameLst>
                                          <p:attrName>style.visibility</p:attrName>
                                        </p:attrNameLst>
                                      </p:cBhvr>
                                      <p:to>
                                        <p:strVal val="visible"/>
                                      </p:to>
                                    </p:set>
                                    <p:animEffect transition="in" filter="blinds(horizontal)">
                                      <p:cBhvr>
                                        <p:cTn id="7" dur="500"/>
                                        <p:tgtEl>
                                          <p:spTgt spid="317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5486400" y="1219200"/>
            <a:ext cx="8229600" cy="457200"/>
          </a:xfrm>
          <a:prstGeom prst="rect">
            <a:avLst/>
          </a:prstGeom>
          <a:noFill/>
          <a:ln w="9525">
            <a:noFill/>
            <a:miter lim="800000"/>
            <a:headEnd/>
            <a:tailEnd/>
          </a:ln>
        </p:spPr>
        <p:txBody>
          <a:bodyPr>
            <a:spAutoFit/>
          </a:bodyPr>
          <a:lstStyle/>
          <a:p>
            <a:endParaRPr lang="de-DE" b="1">
              <a:solidFill>
                <a:schemeClr val="bg1"/>
              </a:solidFill>
              <a:latin typeface="Arial" charset="0"/>
            </a:endParaRPr>
          </a:p>
        </p:txBody>
      </p:sp>
      <p:sp>
        <p:nvSpPr>
          <p:cNvPr id="34819" name="Text Box 3"/>
          <p:cNvSpPr txBox="1">
            <a:spLocks noChangeArrowheads="1"/>
          </p:cNvSpPr>
          <p:nvPr/>
        </p:nvSpPr>
        <p:spPr bwMode="auto">
          <a:xfrm>
            <a:off x="76200" y="396875"/>
            <a:ext cx="8229600" cy="457200"/>
          </a:xfrm>
          <a:prstGeom prst="rect">
            <a:avLst/>
          </a:prstGeom>
          <a:noFill/>
          <a:ln w="9525">
            <a:noFill/>
            <a:miter lim="800000"/>
            <a:headEnd/>
            <a:tailEnd/>
          </a:ln>
        </p:spPr>
        <p:txBody>
          <a:bodyPr>
            <a:spAutoFit/>
          </a:bodyPr>
          <a:lstStyle/>
          <a:p>
            <a:endParaRPr lang="de-DE" b="1">
              <a:solidFill>
                <a:schemeClr val="bg1"/>
              </a:solidFill>
              <a:latin typeface="Arial" charset="0"/>
            </a:endParaRPr>
          </a:p>
        </p:txBody>
      </p:sp>
      <p:sp>
        <p:nvSpPr>
          <p:cNvPr id="34820" name="Text Box 4"/>
          <p:cNvSpPr txBox="1">
            <a:spLocks noChangeArrowheads="1"/>
          </p:cNvSpPr>
          <p:nvPr/>
        </p:nvSpPr>
        <p:spPr bwMode="auto">
          <a:xfrm>
            <a:off x="228600" y="304800"/>
            <a:ext cx="8229600" cy="457200"/>
          </a:xfrm>
          <a:prstGeom prst="rect">
            <a:avLst/>
          </a:prstGeom>
          <a:noFill/>
          <a:ln w="9525">
            <a:noFill/>
            <a:miter lim="800000"/>
            <a:headEnd/>
            <a:tailEnd/>
          </a:ln>
        </p:spPr>
        <p:txBody>
          <a:bodyPr>
            <a:spAutoFit/>
          </a:bodyPr>
          <a:lstStyle/>
          <a:p>
            <a:endParaRPr lang="de-DE" b="1">
              <a:solidFill>
                <a:schemeClr val="bg1"/>
              </a:solidFill>
              <a:latin typeface="Arial" charset="0"/>
            </a:endParaRPr>
          </a:p>
        </p:txBody>
      </p:sp>
      <p:sp>
        <p:nvSpPr>
          <p:cNvPr id="34821" name="Rectangle 5"/>
          <p:cNvSpPr>
            <a:spLocks noChangeArrowheads="1"/>
          </p:cNvSpPr>
          <p:nvPr/>
        </p:nvSpPr>
        <p:spPr bwMode="auto">
          <a:xfrm>
            <a:off x="3810000" y="1196975"/>
            <a:ext cx="5105400" cy="336550"/>
          </a:xfrm>
          <a:prstGeom prst="rect">
            <a:avLst/>
          </a:prstGeom>
          <a:noFill/>
          <a:ln w="3175">
            <a:noFill/>
            <a:miter lim="800000"/>
            <a:headEnd/>
            <a:tailEnd/>
          </a:ln>
        </p:spPr>
        <p:txBody>
          <a:bodyPr>
            <a:spAutoFit/>
          </a:bodyPr>
          <a:lstStyle/>
          <a:p>
            <a:pPr lvl="1">
              <a:spcBef>
                <a:spcPct val="50000"/>
              </a:spcBef>
              <a:buFontTx/>
              <a:buChar char="-"/>
            </a:pPr>
            <a:endParaRPr lang="en-US" sz="1600">
              <a:latin typeface="Arial" charset="0"/>
              <a:sym typeface="Wingdings" pitchFamily="2" charset="2"/>
            </a:endParaRPr>
          </a:p>
        </p:txBody>
      </p:sp>
      <p:sp>
        <p:nvSpPr>
          <p:cNvPr id="34822" name="Text Box 8"/>
          <p:cNvSpPr txBox="1">
            <a:spLocks noChangeArrowheads="1"/>
          </p:cNvSpPr>
          <p:nvPr/>
        </p:nvSpPr>
        <p:spPr bwMode="auto">
          <a:xfrm>
            <a:off x="4343400" y="381000"/>
            <a:ext cx="4648200" cy="860425"/>
          </a:xfrm>
          <a:prstGeom prst="rect">
            <a:avLst/>
          </a:prstGeom>
          <a:noFill/>
          <a:ln w="9525">
            <a:noFill/>
            <a:miter lim="800000"/>
            <a:headEnd/>
            <a:tailEnd/>
          </a:ln>
        </p:spPr>
        <p:txBody>
          <a:bodyPr>
            <a:spAutoFit/>
          </a:bodyPr>
          <a:lstStyle/>
          <a:p>
            <a:pPr>
              <a:lnSpc>
                <a:spcPct val="90000"/>
              </a:lnSpc>
            </a:pPr>
            <a:r>
              <a:rPr lang="en-US" sz="2800" b="1">
                <a:solidFill>
                  <a:srgbClr val="336600"/>
                </a:solidFill>
                <a:latin typeface="Arial" charset="0"/>
              </a:rPr>
              <a:t>The Climate, Community &amp; Biodiversity Standards</a:t>
            </a:r>
          </a:p>
        </p:txBody>
      </p:sp>
      <p:sp>
        <p:nvSpPr>
          <p:cNvPr id="34823" name="Text Box 10"/>
          <p:cNvSpPr txBox="1">
            <a:spLocks noChangeArrowheads="1"/>
          </p:cNvSpPr>
          <p:nvPr/>
        </p:nvSpPr>
        <p:spPr bwMode="auto">
          <a:xfrm>
            <a:off x="4191000" y="1524000"/>
            <a:ext cx="4800600" cy="3562514"/>
          </a:xfrm>
          <a:prstGeom prst="rect">
            <a:avLst/>
          </a:prstGeom>
          <a:noFill/>
          <a:ln w="9525">
            <a:noFill/>
            <a:miter lim="800000"/>
            <a:headEnd/>
            <a:tailEnd/>
          </a:ln>
        </p:spPr>
        <p:txBody>
          <a:bodyPr wrap="square">
            <a:spAutoFit/>
          </a:bodyPr>
          <a:lstStyle/>
          <a:p>
            <a:pPr marL="334963" indent="-334963">
              <a:spcBef>
                <a:spcPct val="25000"/>
              </a:spcBef>
              <a:buFontTx/>
              <a:buChar char="•"/>
            </a:pPr>
            <a:r>
              <a:rPr lang="en-US" sz="2200" dirty="0" smtClean="0">
                <a:solidFill>
                  <a:srgbClr val="404040"/>
                </a:solidFill>
                <a:latin typeface="Arial" charset="0"/>
              </a:rPr>
              <a:t>Criteria for </a:t>
            </a:r>
            <a:r>
              <a:rPr lang="en-US" sz="2200" dirty="0">
                <a:solidFill>
                  <a:srgbClr val="404040"/>
                </a:solidFill>
                <a:latin typeface="Arial" charset="0"/>
              </a:rPr>
              <a:t>climate, </a:t>
            </a:r>
            <a:r>
              <a:rPr lang="en-US" sz="2200" dirty="0" smtClean="0">
                <a:solidFill>
                  <a:srgbClr val="404040"/>
                </a:solidFill>
                <a:latin typeface="Arial" charset="0"/>
              </a:rPr>
              <a:t>social </a:t>
            </a:r>
            <a:r>
              <a:rPr lang="en-US" sz="2200" dirty="0">
                <a:solidFill>
                  <a:srgbClr val="404040"/>
                </a:solidFill>
                <a:latin typeface="Arial" charset="0"/>
              </a:rPr>
              <a:t>and environmental impacts</a:t>
            </a:r>
          </a:p>
          <a:p>
            <a:pPr marL="334963" indent="-334963">
              <a:spcBef>
                <a:spcPct val="25000"/>
              </a:spcBef>
              <a:buFontTx/>
              <a:buChar char="•"/>
            </a:pPr>
            <a:r>
              <a:rPr lang="en-US" sz="2200" dirty="0">
                <a:solidFill>
                  <a:srgbClr val="404040"/>
                </a:solidFill>
                <a:latin typeface="Arial" charset="0"/>
              </a:rPr>
              <a:t>Optional </a:t>
            </a:r>
            <a:r>
              <a:rPr lang="en-US" sz="2200" dirty="0" smtClean="0">
                <a:solidFill>
                  <a:srgbClr val="404040"/>
                </a:solidFill>
                <a:latin typeface="Arial" charset="0"/>
              </a:rPr>
              <a:t>criteria for exceptional </a:t>
            </a:r>
            <a:r>
              <a:rPr lang="en-US" sz="2200" dirty="0">
                <a:solidFill>
                  <a:srgbClr val="404040"/>
                </a:solidFill>
                <a:latin typeface="Arial" charset="0"/>
              </a:rPr>
              <a:t>benefits </a:t>
            </a:r>
          </a:p>
          <a:p>
            <a:pPr marL="334963" indent="-334963">
              <a:spcBef>
                <a:spcPct val="25000"/>
              </a:spcBef>
              <a:buFontTx/>
              <a:buChar char="•"/>
            </a:pPr>
            <a:r>
              <a:rPr lang="en-US" sz="2200" dirty="0" smtClean="0">
                <a:solidFill>
                  <a:srgbClr val="404040"/>
                </a:solidFill>
                <a:latin typeface="Arial" charset="0"/>
              </a:rPr>
              <a:t>Highly transparent - Web and local</a:t>
            </a:r>
            <a:endParaRPr lang="en-US" sz="2200" dirty="0">
              <a:solidFill>
                <a:srgbClr val="404040"/>
              </a:solidFill>
              <a:latin typeface="Arial" charset="0"/>
            </a:endParaRPr>
          </a:p>
          <a:p>
            <a:pPr marL="334963" indent="-334963">
              <a:spcBef>
                <a:spcPct val="25000"/>
              </a:spcBef>
              <a:buFontTx/>
              <a:buChar char="•"/>
            </a:pPr>
            <a:r>
              <a:rPr lang="en-US" sz="2200" dirty="0" smtClean="0">
                <a:solidFill>
                  <a:srgbClr val="404040"/>
                </a:solidFill>
                <a:latin typeface="Arial" charset="0"/>
              </a:rPr>
              <a:t>3rd party validation</a:t>
            </a:r>
          </a:p>
          <a:p>
            <a:pPr marL="334963" indent="-334963">
              <a:spcBef>
                <a:spcPct val="25000"/>
              </a:spcBef>
              <a:buFontTx/>
              <a:buChar char="•"/>
            </a:pPr>
            <a:r>
              <a:rPr lang="en-US" sz="2200" dirty="0" smtClean="0">
                <a:solidFill>
                  <a:srgbClr val="404040"/>
                </a:solidFill>
                <a:latin typeface="Arial" charset="0"/>
              </a:rPr>
              <a:t>Auditors address public comments</a:t>
            </a:r>
          </a:p>
          <a:p>
            <a:pPr marL="334963" indent="-334963">
              <a:spcBef>
                <a:spcPct val="25000"/>
              </a:spcBef>
              <a:buFontTx/>
              <a:buChar char="•"/>
            </a:pPr>
            <a:r>
              <a:rPr lang="en-US" sz="2200" dirty="0" smtClean="0">
                <a:solidFill>
                  <a:srgbClr val="404040"/>
                </a:solidFill>
                <a:latin typeface="Arial" charset="0"/>
              </a:rPr>
              <a:t>Verification </a:t>
            </a:r>
            <a:r>
              <a:rPr lang="en-US" sz="2200" dirty="0">
                <a:solidFill>
                  <a:srgbClr val="404040"/>
                </a:solidFill>
                <a:latin typeface="Arial" charset="0"/>
              </a:rPr>
              <a:t>at least every 5 years</a:t>
            </a:r>
          </a:p>
        </p:txBody>
      </p:sp>
      <p:pic>
        <p:nvPicPr>
          <p:cNvPr id="119816" name="Picture 8" descr="CCBS Scorecard - 2ndEd"/>
          <p:cNvPicPr>
            <a:picLocks noChangeAspect="1" noChangeArrowheads="1"/>
          </p:cNvPicPr>
          <p:nvPr/>
        </p:nvPicPr>
        <p:blipFill>
          <a:blip r:embed="rId3"/>
          <a:srcRect/>
          <a:stretch>
            <a:fillRect/>
          </a:stretch>
        </p:blipFill>
        <p:spPr bwMode="auto">
          <a:xfrm>
            <a:off x="360363" y="530225"/>
            <a:ext cx="3830637" cy="5946775"/>
          </a:xfrm>
          <a:prstGeom prst="rect">
            <a:avLst/>
          </a:prstGeom>
          <a:noFill/>
          <a:effectLst>
            <a:outerShdw dist="53882" dir="2700000" algn="ctr" rotWithShape="0">
              <a:schemeClr val="folHlink">
                <a:alpha val="50000"/>
              </a:schemeClr>
            </a:outerShdw>
          </a:effec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5486400" y="1219200"/>
            <a:ext cx="8229600" cy="457200"/>
          </a:xfrm>
          <a:prstGeom prst="rect">
            <a:avLst/>
          </a:prstGeom>
          <a:noFill/>
          <a:ln w="9525">
            <a:noFill/>
            <a:miter lim="800000"/>
            <a:headEnd/>
            <a:tailEnd/>
          </a:ln>
        </p:spPr>
        <p:txBody>
          <a:bodyPr>
            <a:spAutoFit/>
          </a:bodyPr>
          <a:lstStyle/>
          <a:p>
            <a:endParaRPr lang="de-DE" b="1">
              <a:solidFill>
                <a:schemeClr val="bg1"/>
              </a:solidFill>
              <a:latin typeface="Arial" charset="0"/>
            </a:endParaRPr>
          </a:p>
        </p:txBody>
      </p:sp>
      <p:sp>
        <p:nvSpPr>
          <p:cNvPr id="34819" name="Text Box 3"/>
          <p:cNvSpPr txBox="1">
            <a:spLocks noChangeArrowheads="1"/>
          </p:cNvSpPr>
          <p:nvPr/>
        </p:nvSpPr>
        <p:spPr bwMode="auto">
          <a:xfrm>
            <a:off x="76200" y="396875"/>
            <a:ext cx="8229600" cy="457200"/>
          </a:xfrm>
          <a:prstGeom prst="rect">
            <a:avLst/>
          </a:prstGeom>
          <a:noFill/>
          <a:ln w="9525">
            <a:noFill/>
            <a:miter lim="800000"/>
            <a:headEnd/>
            <a:tailEnd/>
          </a:ln>
        </p:spPr>
        <p:txBody>
          <a:bodyPr>
            <a:spAutoFit/>
          </a:bodyPr>
          <a:lstStyle/>
          <a:p>
            <a:endParaRPr lang="de-DE" b="1">
              <a:solidFill>
                <a:schemeClr val="bg1"/>
              </a:solidFill>
              <a:latin typeface="Arial" charset="0"/>
            </a:endParaRPr>
          </a:p>
        </p:txBody>
      </p:sp>
      <p:sp>
        <p:nvSpPr>
          <p:cNvPr id="34820" name="Text Box 4"/>
          <p:cNvSpPr txBox="1">
            <a:spLocks noChangeArrowheads="1"/>
          </p:cNvSpPr>
          <p:nvPr/>
        </p:nvSpPr>
        <p:spPr bwMode="auto">
          <a:xfrm>
            <a:off x="228600" y="304800"/>
            <a:ext cx="8229600" cy="457200"/>
          </a:xfrm>
          <a:prstGeom prst="rect">
            <a:avLst/>
          </a:prstGeom>
          <a:noFill/>
          <a:ln w="9525">
            <a:noFill/>
            <a:miter lim="800000"/>
            <a:headEnd/>
            <a:tailEnd/>
          </a:ln>
        </p:spPr>
        <p:txBody>
          <a:bodyPr>
            <a:spAutoFit/>
          </a:bodyPr>
          <a:lstStyle/>
          <a:p>
            <a:endParaRPr lang="de-DE" b="1">
              <a:solidFill>
                <a:schemeClr val="bg1"/>
              </a:solidFill>
              <a:latin typeface="Arial" charset="0"/>
            </a:endParaRPr>
          </a:p>
        </p:txBody>
      </p:sp>
      <p:sp>
        <p:nvSpPr>
          <p:cNvPr id="34821" name="Rectangle 5"/>
          <p:cNvSpPr>
            <a:spLocks noChangeArrowheads="1"/>
          </p:cNvSpPr>
          <p:nvPr/>
        </p:nvSpPr>
        <p:spPr bwMode="auto">
          <a:xfrm>
            <a:off x="3810000" y="1196975"/>
            <a:ext cx="5105400" cy="336550"/>
          </a:xfrm>
          <a:prstGeom prst="rect">
            <a:avLst/>
          </a:prstGeom>
          <a:noFill/>
          <a:ln w="3175">
            <a:noFill/>
            <a:miter lim="800000"/>
            <a:headEnd/>
            <a:tailEnd/>
          </a:ln>
        </p:spPr>
        <p:txBody>
          <a:bodyPr>
            <a:spAutoFit/>
          </a:bodyPr>
          <a:lstStyle/>
          <a:p>
            <a:pPr lvl="1">
              <a:spcBef>
                <a:spcPct val="50000"/>
              </a:spcBef>
              <a:buFontTx/>
              <a:buChar char="-"/>
            </a:pPr>
            <a:endParaRPr lang="en-US" sz="1600">
              <a:latin typeface="Arial" charset="0"/>
              <a:sym typeface="Wingdings" pitchFamily="2" charset="2"/>
            </a:endParaRPr>
          </a:p>
        </p:txBody>
      </p:sp>
      <p:sp>
        <p:nvSpPr>
          <p:cNvPr id="34822" name="Text Box 8"/>
          <p:cNvSpPr txBox="1">
            <a:spLocks noChangeArrowheads="1"/>
          </p:cNvSpPr>
          <p:nvPr/>
        </p:nvSpPr>
        <p:spPr bwMode="auto">
          <a:xfrm>
            <a:off x="4343400" y="457200"/>
            <a:ext cx="4648200" cy="480131"/>
          </a:xfrm>
          <a:prstGeom prst="rect">
            <a:avLst/>
          </a:prstGeom>
          <a:noFill/>
          <a:ln w="9525">
            <a:noFill/>
            <a:miter lim="800000"/>
            <a:headEnd/>
            <a:tailEnd/>
          </a:ln>
        </p:spPr>
        <p:txBody>
          <a:bodyPr>
            <a:spAutoFit/>
          </a:bodyPr>
          <a:lstStyle/>
          <a:p>
            <a:pPr>
              <a:lnSpc>
                <a:spcPct val="90000"/>
              </a:lnSpc>
            </a:pPr>
            <a:r>
              <a:rPr lang="en-US" sz="2800" b="1" dirty="0" smtClean="0">
                <a:solidFill>
                  <a:srgbClr val="336600"/>
                </a:solidFill>
                <a:latin typeface="Arial" charset="0"/>
              </a:rPr>
              <a:t>Livelihood Criteria</a:t>
            </a:r>
            <a:endParaRPr lang="en-US" sz="2800" b="1" dirty="0">
              <a:solidFill>
                <a:srgbClr val="336600"/>
              </a:solidFill>
              <a:latin typeface="Arial" charset="0"/>
            </a:endParaRPr>
          </a:p>
        </p:txBody>
      </p:sp>
      <p:sp>
        <p:nvSpPr>
          <p:cNvPr id="34823" name="Text Box 10"/>
          <p:cNvSpPr txBox="1">
            <a:spLocks noChangeArrowheads="1"/>
          </p:cNvSpPr>
          <p:nvPr/>
        </p:nvSpPr>
        <p:spPr bwMode="auto">
          <a:xfrm>
            <a:off x="4495800" y="990600"/>
            <a:ext cx="4495800" cy="4493538"/>
          </a:xfrm>
          <a:prstGeom prst="rect">
            <a:avLst/>
          </a:prstGeom>
          <a:noFill/>
          <a:ln w="9525">
            <a:noFill/>
            <a:miter lim="800000"/>
            <a:headEnd/>
            <a:tailEnd/>
          </a:ln>
        </p:spPr>
        <p:txBody>
          <a:bodyPr wrap="square">
            <a:spAutoFit/>
          </a:bodyPr>
          <a:lstStyle/>
          <a:p>
            <a:pPr marL="334963" indent="-334963">
              <a:spcBef>
                <a:spcPct val="25000"/>
              </a:spcBef>
              <a:buFont typeface="Wingdings" pitchFamily="2" charset="2"/>
              <a:buChar char="ü"/>
            </a:pPr>
            <a:r>
              <a:rPr lang="en-US" sz="2200" dirty="0" smtClean="0">
                <a:solidFill>
                  <a:srgbClr val="404040"/>
                </a:solidFill>
                <a:latin typeface="Arial" charset="0"/>
              </a:rPr>
              <a:t>Must create net benefits</a:t>
            </a:r>
          </a:p>
          <a:p>
            <a:pPr marL="334963" indent="-334963">
              <a:spcBef>
                <a:spcPct val="25000"/>
              </a:spcBef>
              <a:buFont typeface="Wingdings" pitchFamily="2" charset="2"/>
              <a:buChar char="ü"/>
            </a:pPr>
            <a:r>
              <a:rPr lang="en-US" sz="2200" dirty="0" smtClean="0">
                <a:solidFill>
                  <a:srgbClr val="404040"/>
                </a:solidFill>
                <a:latin typeface="Arial" charset="0"/>
              </a:rPr>
              <a:t>Identify and maintain:</a:t>
            </a:r>
          </a:p>
          <a:p>
            <a:pPr marL="792163" lvl="1" indent="-334963">
              <a:spcBef>
                <a:spcPct val="25000"/>
              </a:spcBef>
              <a:buFont typeface="Arial" pitchFamily="34" charset="0"/>
              <a:buChar char="•"/>
            </a:pPr>
            <a:r>
              <a:rPr lang="en-US" sz="2200" dirty="0" smtClean="0">
                <a:solidFill>
                  <a:srgbClr val="404040"/>
                </a:solidFill>
                <a:latin typeface="Arial" charset="0"/>
              </a:rPr>
              <a:t>Critical ecosystem services</a:t>
            </a:r>
          </a:p>
          <a:p>
            <a:pPr marL="792163" lvl="1" indent="-334963">
              <a:spcBef>
                <a:spcPct val="25000"/>
              </a:spcBef>
              <a:buFont typeface="Arial" pitchFamily="34" charset="0"/>
              <a:buChar char="•"/>
            </a:pPr>
            <a:r>
              <a:rPr lang="en-US" sz="2200" dirty="0" smtClean="0">
                <a:solidFill>
                  <a:srgbClr val="404040"/>
                </a:solidFill>
                <a:latin typeface="Arial" charset="0"/>
              </a:rPr>
              <a:t>Basic needs</a:t>
            </a:r>
          </a:p>
          <a:p>
            <a:pPr marL="792163" lvl="1" indent="-334963">
              <a:spcBef>
                <a:spcPct val="25000"/>
              </a:spcBef>
              <a:buFont typeface="Arial" pitchFamily="34" charset="0"/>
              <a:buChar char="•"/>
            </a:pPr>
            <a:r>
              <a:rPr lang="en-US" sz="2200" dirty="0" smtClean="0">
                <a:solidFill>
                  <a:srgbClr val="404040"/>
                </a:solidFill>
                <a:latin typeface="Arial" charset="0"/>
              </a:rPr>
              <a:t>Cultural values</a:t>
            </a:r>
          </a:p>
          <a:p>
            <a:pPr marL="334963" indent="-334963">
              <a:spcBef>
                <a:spcPct val="25000"/>
              </a:spcBef>
              <a:buFont typeface="Wingdings" pitchFamily="2" charset="2"/>
              <a:buChar char="ü"/>
            </a:pPr>
            <a:r>
              <a:rPr lang="en-US" sz="2200" dirty="0" smtClean="0">
                <a:solidFill>
                  <a:srgbClr val="404040"/>
                </a:solidFill>
                <a:latin typeface="Arial" charset="0"/>
              </a:rPr>
              <a:t>Identify all rights holders and stakeholders</a:t>
            </a:r>
          </a:p>
          <a:p>
            <a:pPr marL="334963" indent="-334963">
              <a:spcBef>
                <a:spcPct val="25000"/>
              </a:spcBef>
              <a:buFont typeface="Wingdings" pitchFamily="2" charset="2"/>
              <a:buChar char="ü"/>
            </a:pPr>
            <a:r>
              <a:rPr lang="en-US" sz="2200" dirty="0" smtClean="0">
                <a:solidFill>
                  <a:srgbClr val="404040"/>
                </a:solidFill>
                <a:latin typeface="Arial" charset="0"/>
              </a:rPr>
              <a:t>Effective consultation</a:t>
            </a:r>
          </a:p>
          <a:p>
            <a:pPr marL="334963" indent="-334963">
              <a:spcBef>
                <a:spcPct val="25000"/>
              </a:spcBef>
              <a:buFont typeface="Wingdings" pitchFamily="2" charset="2"/>
              <a:buChar char="ü"/>
            </a:pPr>
            <a:r>
              <a:rPr lang="en-US" sz="2200" dirty="0" smtClean="0">
                <a:solidFill>
                  <a:srgbClr val="404040"/>
                </a:solidFill>
                <a:latin typeface="Arial" charset="0"/>
              </a:rPr>
              <a:t>Free, prior and informed consent</a:t>
            </a:r>
          </a:p>
          <a:p>
            <a:pPr marL="334963" indent="-334963">
              <a:spcBef>
                <a:spcPct val="25000"/>
              </a:spcBef>
              <a:buFont typeface="Wingdings" pitchFamily="2" charset="2"/>
              <a:buChar char="ü"/>
            </a:pPr>
            <a:r>
              <a:rPr lang="en-US" sz="2200" dirty="0" smtClean="0">
                <a:solidFill>
                  <a:srgbClr val="404040"/>
                </a:solidFill>
                <a:latin typeface="Arial" charset="0"/>
              </a:rPr>
              <a:t>Respect customary rights</a:t>
            </a:r>
          </a:p>
        </p:txBody>
      </p:sp>
      <p:pic>
        <p:nvPicPr>
          <p:cNvPr id="119816" name="Picture 8" descr="CCBS Scorecard - 2ndEd"/>
          <p:cNvPicPr>
            <a:picLocks noChangeAspect="1" noChangeArrowheads="1"/>
          </p:cNvPicPr>
          <p:nvPr/>
        </p:nvPicPr>
        <p:blipFill>
          <a:blip r:embed="rId3"/>
          <a:srcRect/>
          <a:stretch>
            <a:fillRect/>
          </a:stretch>
        </p:blipFill>
        <p:spPr bwMode="auto">
          <a:xfrm>
            <a:off x="360363" y="530225"/>
            <a:ext cx="3830637" cy="5946775"/>
          </a:xfrm>
          <a:prstGeom prst="rect">
            <a:avLst/>
          </a:prstGeom>
          <a:noFill/>
          <a:effectLst>
            <a:outerShdw dist="53882" dir="2700000" algn="ctr" rotWithShape="0">
              <a:schemeClr val="folHlink">
                <a:alpha val="50000"/>
              </a:schemeClr>
            </a:outerShdw>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1730" name="Text Box 4"/>
          <p:cNvSpPr txBox="1">
            <a:spLocks noChangeArrowheads="1"/>
          </p:cNvSpPr>
          <p:nvPr/>
        </p:nvSpPr>
        <p:spPr bwMode="auto">
          <a:xfrm>
            <a:off x="455613" y="455613"/>
            <a:ext cx="5183187" cy="860425"/>
          </a:xfrm>
          <a:prstGeom prst="rect">
            <a:avLst/>
          </a:prstGeom>
          <a:noFill/>
          <a:ln w="9525">
            <a:noFill/>
            <a:miter lim="800000"/>
            <a:headEnd/>
            <a:tailEnd/>
          </a:ln>
        </p:spPr>
        <p:txBody>
          <a:bodyPr>
            <a:spAutoFit/>
          </a:bodyPr>
          <a:lstStyle/>
          <a:p>
            <a:pPr>
              <a:lnSpc>
                <a:spcPct val="90000"/>
              </a:lnSpc>
            </a:pPr>
            <a:r>
              <a:rPr lang="en-US" sz="2800" b="1">
                <a:solidFill>
                  <a:srgbClr val="336600"/>
                </a:solidFill>
                <a:latin typeface="Arial" charset="0"/>
              </a:rPr>
              <a:t>The CCB Standards – widely used in voluntary market</a:t>
            </a:r>
          </a:p>
        </p:txBody>
      </p:sp>
      <p:sp>
        <p:nvSpPr>
          <p:cNvPr id="327685" name="Rectangle 5"/>
          <p:cNvSpPr>
            <a:spLocks noGrp="1" noChangeArrowheads="1"/>
          </p:cNvSpPr>
          <p:nvPr>
            <p:ph type="body" idx="4294967295"/>
          </p:nvPr>
        </p:nvSpPr>
        <p:spPr>
          <a:xfrm>
            <a:off x="228600" y="1981200"/>
            <a:ext cx="4495800" cy="2971800"/>
          </a:xfrm>
        </p:spPr>
        <p:txBody>
          <a:bodyPr/>
          <a:lstStyle/>
          <a:p>
            <a:pPr eaLnBrk="1" hangingPunct="1">
              <a:lnSpc>
                <a:spcPct val="80000"/>
              </a:lnSpc>
              <a:buNone/>
            </a:pPr>
            <a:r>
              <a:rPr lang="en-US" dirty="0" smtClean="0"/>
              <a:t>&gt;89	Projects in development</a:t>
            </a:r>
          </a:p>
          <a:p>
            <a:pPr lvl="1" eaLnBrk="1" hangingPunct="1">
              <a:lnSpc>
                <a:spcPct val="80000"/>
              </a:lnSpc>
              <a:buNone/>
            </a:pPr>
            <a:endParaRPr lang="en-US" sz="2400" dirty="0" smtClean="0"/>
          </a:p>
          <a:p>
            <a:pPr eaLnBrk="1" hangingPunct="1">
              <a:lnSpc>
                <a:spcPct val="80000"/>
              </a:lnSpc>
              <a:buNone/>
            </a:pPr>
            <a:r>
              <a:rPr lang="en-US" dirty="0" smtClean="0"/>
              <a:t>   39	Entered Validation</a:t>
            </a:r>
          </a:p>
          <a:p>
            <a:pPr eaLnBrk="1" hangingPunct="1">
              <a:lnSpc>
                <a:spcPct val="80000"/>
              </a:lnSpc>
              <a:buNone/>
            </a:pPr>
            <a:endParaRPr lang="en-US" dirty="0" smtClean="0"/>
          </a:p>
          <a:p>
            <a:pPr eaLnBrk="1" hangingPunct="1">
              <a:lnSpc>
                <a:spcPct val="80000"/>
              </a:lnSpc>
              <a:buNone/>
            </a:pPr>
            <a:r>
              <a:rPr lang="en-US" dirty="0" smtClean="0"/>
              <a:t>   15	Validated</a:t>
            </a:r>
          </a:p>
          <a:p>
            <a:pPr eaLnBrk="1" hangingPunct="1">
              <a:lnSpc>
                <a:spcPct val="80000"/>
              </a:lnSpc>
              <a:buNone/>
            </a:pPr>
            <a:endParaRPr lang="en-US" dirty="0" smtClean="0"/>
          </a:p>
          <a:p>
            <a:pPr eaLnBrk="1" hangingPunct="1">
              <a:lnSpc>
                <a:spcPct val="80000"/>
              </a:lnSpc>
              <a:buNone/>
            </a:pPr>
            <a:r>
              <a:rPr lang="en-US" dirty="0" smtClean="0"/>
              <a:t>     0	Verified</a:t>
            </a:r>
          </a:p>
        </p:txBody>
      </p:sp>
      <p:pic>
        <p:nvPicPr>
          <p:cNvPr id="1026" name="Picture 2"/>
          <p:cNvPicPr>
            <a:picLocks noChangeAspect="1" noChangeArrowheads="1"/>
          </p:cNvPicPr>
          <p:nvPr/>
        </p:nvPicPr>
        <p:blipFill>
          <a:blip r:embed="rId3"/>
          <a:srcRect l="3725" b="1887"/>
          <a:stretch>
            <a:fillRect/>
          </a:stretch>
        </p:blipFill>
        <p:spPr bwMode="auto">
          <a:xfrm>
            <a:off x="4724400" y="1447800"/>
            <a:ext cx="3938820" cy="39624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2768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68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768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768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3" name="Rectangle 3"/>
          <p:cNvSpPr>
            <a:spLocks noChangeArrowheads="1"/>
          </p:cNvSpPr>
          <p:nvPr/>
        </p:nvSpPr>
        <p:spPr bwMode="auto">
          <a:xfrm>
            <a:off x="457200" y="1752600"/>
            <a:ext cx="6019800" cy="5486400"/>
          </a:xfrm>
          <a:prstGeom prst="rect">
            <a:avLst/>
          </a:prstGeom>
          <a:noFill/>
          <a:ln w="9525">
            <a:noFill/>
            <a:miter lim="800000"/>
            <a:headEnd/>
            <a:tailEnd/>
          </a:ln>
        </p:spPr>
        <p:txBody>
          <a:bodyPr/>
          <a:lstStyle/>
          <a:p>
            <a:pPr marL="342900" indent="-342900">
              <a:spcBef>
                <a:spcPct val="35000"/>
              </a:spcBef>
              <a:buFont typeface="Wingdings" pitchFamily="2" charset="2"/>
              <a:buNone/>
            </a:pPr>
            <a:endParaRPr lang="en-US" sz="1800" dirty="0">
              <a:solidFill>
                <a:srgbClr val="404040"/>
              </a:solidFill>
              <a:latin typeface="Arial" charset="0"/>
              <a:cs typeface="Arial" charset="0"/>
            </a:endParaRPr>
          </a:p>
        </p:txBody>
      </p:sp>
      <p:sp>
        <p:nvSpPr>
          <p:cNvPr id="17" name="Text Placeholder 16"/>
          <p:cNvSpPr>
            <a:spLocks noGrp="1"/>
          </p:cNvSpPr>
          <p:nvPr>
            <p:ph type="body" sz="quarter" idx="4294967295"/>
          </p:nvPr>
        </p:nvSpPr>
        <p:spPr>
          <a:xfrm>
            <a:off x="381000" y="2514600"/>
            <a:ext cx="4800600" cy="487363"/>
          </a:xfrm>
        </p:spPr>
        <p:txBody>
          <a:bodyPr/>
          <a:lstStyle/>
          <a:p>
            <a:pPr>
              <a:buNone/>
            </a:pPr>
            <a:r>
              <a:rPr lang="en-US" dirty="0" smtClean="0"/>
              <a:t>For Government-led Programs:</a:t>
            </a:r>
            <a:endParaRPr lang="en-US" dirty="0"/>
          </a:p>
        </p:txBody>
      </p:sp>
      <p:sp>
        <p:nvSpPr>
          <p:cNvPr id="20" name="Text Box 8"/>
          <p:cNvSpPr txBox="1">
            <a:spLocks noChangeArrowheads="1"/>
          </p:cNvSpPr>
          <p:nvPr/>
        </p:nvSpPr>
        <p:spPr bwMode="auto">
          <a:xfrm>
            <a:off x="533400" y="3200400"/>
            <a:ext cx="8229600" cy="523220"/>
          </a:xfrm>
          <a:prstGeom prst="rect">
            <a:avLst/>
          </a:prstGeom>
          <a:noFill/>
          <a:ln w="9525">
            <a:noFill/>
            <a:miter lim="800000"/>
            <a:headEnd/>
            <a:tailEnd/>
          </a:ln>
          <a:effectLst/>
        </p:spPr>
        <p:txBody>
          <a:bodyPr wrap="square">
            <a:spAutoFit/>
          </a:bodyPr>
          <a:lstStyle/>
          <a:p>
            <a:pPr algn="r">
              <a:spcBef>
                <a:spcPct val="50000"/>
              </a:spcBef>
            </a:pPr>
            <a:r>
              <a:rPr lang="en-GB" sz="2800" b="1" dirty="0">
                <a:solidFill>
                  <a:srgbClr val="336600"/>
                </a:solidFill>
                <a:latin typeface="Arial" charset="0"/>
              </a:rPr>
              <a:t>REDD+ Social &amp; Environmental </a:t>
            </a:r>
            <a:r>
              <a:rPr lang="en-GB" sz="2800" b="1" dirty="0" smtClean="0">
                <a:solidFill>
                  <a:srgbClr val="336600"/>
                </a:solidFill>
                <a:latin typeface="Arial" charset="0"/>
              </a:rPr>
              <a:t>Standards</a:t>
            </a:r>
            <a:endParaRPr lang="en-US" sz="2800" b="1" dirty="0">
              <a:solidFill>
                <a:srgbClr val="336600"/>
              </a:solidFill>
              <a:latin typeface="Arial" charset="0"/>
            </a:endParaRPr>
          </a:p>
        </p:txBody>
      </p:sp>
      <p:sp>
        <p:nvSpPr>
          <p:cNvPr id="21" name="Line 9"/>
          <p:cNvSpPr>
            <a:spLocks noChangeShapeType="1"/>
          </p:cNvSpPr>
          <p:nvPr/>
        </p:nvSpPr>
        <p:spPr bwMode="auto">
          <a:xfrm flipV="1">
            <a:off x="1447800" y="3657600"/>
            <a:ext cx="7239000" cy="0"/>
          </a:xfrm>
          <a:prstGeom prst="line">
            <a:avLst/>
          </a:prstGeom>
          <a:noFill/>
          <a:ln w="50800">
            <a:solidFill>
              <a:srgbClr val="99FF66"/>
            </a:solidFill>
            <a:round/>
            <a:headEnd/>
            <a:tailEnd/>
          </a:ln>
          <a:effectLst/>
        </p:spPr>
        <p:txBody>
          <a:bodyPr/>
          <a:lstStyle/>
          <a:p>
            <a:endParaRPr lang="en-US"/>
          </a:p>
        </p:txBody>
      </p:sp>
      <p:sp>
        <p:nvSpPr>
          <p:cNvPr id="24" name="Rounded Rectangle 23"/>
          <p:cNvSpPr/>
          <p:nvPr/>
        </p:nvSpPr>
        <p:spPr>
          <a:xfrm>
            <a:off x="381000" y="2057400"/>
            <a:ext cx="8534400" cy="2209800"/>
          </a:xfrm>
          <a:prstGeom prst="roundRect">
            <a:avLst/>
          </a:prstGeom>
          <a:noFill/>
          <a:ln w="57150">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nodePh="1">
                                  <p:stCondLst>
                                    <p:cond delay="0"/>
                                  </p:stCondLst>
                                  <p:endCondLst>
                                    <p:cond evt="begin" delay="0">
                                      <p:tn val="5"/>
                                    </p:cond>
                                  </p:endCondLst>
                                  <p:childTnLst>
                                    <p:set>
                                      <p:cBhvr>
                                        <p:cTn id="6" dur="1" fill="hold">
                                          <p:stCondLst>
                                            <p:cond delay="0"/>
                                          </p:stCondLst>
                                        </p:cTn>
                                        <p:tgtEl>
                                          <p:spTgt spid="317443">
                                            <p:txEl>
                                              <p:pRg st="0" end="0"/>
                                            </p:txEl>
                                          </p:spTgt>
                                        </p:tgtEl>
                                        <p:attrNameLst>
                                          <p:attrName>style.visibility</p:attrName>
                                        </p:attrNameLst>
                                      </p:cBhvr>
                                      <p:to>
                                        <p:strVal val="visible"/>
                                      </p:to>
                                    </p:set>
                                    <p:animEffect transition="in" filter="blinds(horizontal)">
                                      <p:cBhvr>
                                        <p:cTn id="7" dur="500"/>
                                        <p:tgtEl>
                                          <p:spTgt spid="317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en-US" smtClean="0">
                <a:latin typeface="Arial" charset="0"/>
              </a:rPr>
              <a:t>REDD+ Social &amp; Environmental Standards</a:t>
            </a:r>
          </a:p>
        </p:txBody>
      </p:sp>
      <p:sp>
        <p:nvSpPr>
          <p:cNvPr id="197635" name="Rectangle 3"/>
          <p:cNvSpPr>
            <a:spLocks noGrp="1" noChangeArrowheads="1"/>
          </p:cNvSpPr>
          <p:nvPr>
            <p:ph idx="1"/>
          </p:nvPr>
        </p:nvSpPr>
        <p:spPr>
          <a:xfrm>
            <a:off x="304800" y="1143000"/>
            <a:ext cx="8534400" cy="4800600"/>
          </a:xfrm>
        </p:spPr>
        <p:txBody>
          <a:bodyPr/>
          <a:lstStyle/>
          <a:p>
            <a:pPr>
              <a:spcBef>
                <a:spcPct val="50000"/>
              </a:spcBef>
            </a:pPr>
            <a:r>
              <a:rPr lang="en-US" sz="2000" dirty="0" smtClean="0">
                <a:latin typeface="Arial" charset="0"/>
              </a:rPr>
              <a:t>Assess social and environmental impacts of government-led REDD+ policies and measures </a:t>
            </a:r>
          </a:p>
          <a:p>
            <a:pPr>
              <a:spcBef>
                <a:spcPct val="50000"/>
              </a:spcBef>
            </a:pPr>
            <a:r>
              <a:rPr lang="en-US" sz="2000" dirty="0" smtClean="0">
                <a:latin typeface="Arial" charset="0"/>
              </a:rPr>
              <a:t>Define &amp; build support for a higher level of social and environmental performance from REDD+ programs</a:t>
            </a:r>
          </a:p>
          <a:p>
            <a:pPr eaLnBrk="1" hangingPunct="1">
              <a:spcBef>
                <a:spcPct val="50000"/>
              </a:spcBef>
            </a:pPr>
            <a:r>
              <a:rPr lang="en-US" sz="2000" dirty="0" smtClean="0">
                <a:latin typeface="Arial" charset="0"/>
              </a:rPr>
              <a:t>Demonstrate and communicate transparent, inclusive and equitable process</a:t>
            </a:r>
          </a:p>
          <a:p>
            <a:pPr eaLnBrk="1" hangingPunct="1">
              <a:spcBef>
                <a:spcPct val="50000"/>
              </a:spcBef>
            </a:pPr>
            <a:r>
              <a:rPr lang="en-US" sz="2000" dirty="0" smtClean="0">
                <a:latin typeface="Arial" charset="0"/>
              </a:rPr>
              <a:t>Generate clear social and environmental benefits</a:t>
            </a:r>
          </a:p>
          <a:p>
            <a:pPr eaLnBrk="1" hangingPunct="1">
              <a:spcBef>
                <a:spcPct val="50000"/>
              </a:spcBef>
            </a:pPr>
            <a:r>
              <a:rPr lang="en-US" sz="2000" dirty="0" smtClean="0">
                <a:latin typeface="Arial" charset="0"/>
              </a:rPr>
              <a:t>Useful for funds or markets</a:t>
            </a:r>
          </a:p>
          <a:p>
            <a:pPr eaLnBrk="1" hangingPunct="1">
              <a:spcBef>
                <a:spcPct val="50000"/>
              </a:spcBef>
            </a:pPr>
            <a:r>
              <a:rPr lang="en-US" sz="2000" dirty="0" smtClean="0">
                <a:latin typeface="Arial" charset="0"/>
              </a:rPr>
              <a:t>Build support including preferential access to investment</a:t>
            </a:r>
          </a:p>
          <a:p>
            <a:pPr eaLnBrk="1" hangingPunct="1">
              <a:spcBef>
                <a:spcPct val="50000"/>
              </a:spcBef>
            </a:pPr>
            <a:r>
              <a:rPr lang="en-US" sz="2000" dirty="0" smtClean="0">
                <a:latin typeface="Arial" charset="0"/>
              </a:rPr>
              <a:t>Encourage improved performance in others</a:t>
            </a:r>
          </a:p>
          <a:p>
            <a:pPr eaLnBrk="1" hangingPunct="1">
              <a:spcBef>
                <a:spcPct val="50000"/>
              </a:spcBef>
            </a:pPr>
            <a:r>
              <a:rPr lang="en-US" sz="2000" dirty="0" smtClean="0">
                <a:latin typeface="Arial" charset="0"/>
              </a:rPr>
              <a:t>Enhance global support for REDD+ action</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r>
              <a:rPr lang="en-GB" smtClean="0"/>
              <a:t>Standards development governance</a:t>
            </a:r>
            <a:endParaRPr lang="en-US" smtClean="0"/>
          </a:p>
        </p:txBody>
      </p:sp>
      <p:sp>
        <p:nvSpPr>
          <p:cNvPr id="205827" name="Rectangle 3"/>
          <p:cNvSpPr>
            <a:spLocks noGrp="1" noChangeArrowheads="1"/>
          </p:cNvSpPr>
          <p:nvPr>
            <p:ph idx="1"/>
          </p:nvPr>
        </p:nvSpPr>
        <p:spPr>
          <a:xfrm>
            <a:off x="457200" y="1371600"/>
            <a:ext cx="7772400" cy="4114800"/>
          </a:xfrm>
        </p:spPr>
        <p:txBody>
          <a:bodyPr/>
          <a:lstStyle/>
          <a:p>
            <a:pPr>
              <a:spcBef>
                <a:spcPct val="50000"/>
              </a:spcBef>
            </a:pPr>
            <a:r>
              <a:rPr lang="en-GB" dirty="0" smtClean="0"/>
              <a:t>A participatory and inclusive process </a:t>
            </a:r>
          </a:p>
          <a:p>
            <a:pPr>
              <a:spcBef>
                <a:spcPct val="50000"/>
              </a:spcBef>
            </a:pPr>
            <a:r>
              <a:rPr lang="en-GB" dirty="0" smtClean="0"/>
              <a:t>A ‘Standards Committee’ overseeing development &amp; approves each draft</a:t>
            </a:r>
          </a:p>
          <a:p>
            <a:pPr>
              <a:spcBef>
                <a:spcPct val="50000"/>
              </a:spcBef>
            </a:pPr>
            <a:r>
              <a:rPr lang="en-GB" dirty="0" smtClean="0"/>
              <a:t>Standards Committee membership ensures stake-holder balance with a majority from the south: </a:t>
            </a:r>
          </a:p>
          <a:p>
            <a:pPr lvl="1">
              <a:spcBef>
                <a:spcPct val="50000"/>
              </a:spcBef>
              <a:buFontTx/>
              <a:buNone/>
            </a:pPr>
            <a:r>
              <a:rPr lang="en-GB" dirty="0" smtClean="0"/>
              <a:t>	REDD governments, IP organisations, community associations, social NGOs, environmental NGOs, private sector, developed country governments</a:t>
            </a:r>
          </a:p>
          <a:p>
            <a:pPr>
              <a:spcBef>
                <a:spcPct val="50000"/>
              </a:spcBef>
            </a:pPr>
            <a:r>
              <a:rPr lang="en-GB" dirty="0" smtClean="0"/>
              <a:t>CCBA and CARE are facilitators (secretariat)</a:t>
            </a:r>
            <a:endParaRPr lang="en-US"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1730" name="Text Box 4"/>
          <p:cNvSpPr txBox="1">
            <a:spLocks noChangeArrowheads="1"/>
          </p:cNvSpPr>
          <p:nvPr/>
        </p:nvSpPr>
        <p:spPr bwMode="auto">
          <a:xfrm>
            <a:off x="455613" y="455613"/>
            <a:ext cx="5183187" cy="480131"/>
          </a:xfrm>
          <a:prstGeom prst="rect">
            <a:avLst/>
          </a:prstGeom>
          <a:noFill/>
          <a:ln w="9525">
            <a:noFill/>
            <a:miter lim="800000"/>
            <a:headEnd/>
            <a:tailEnd/>
          </a:ln>
        </p:spPr>
        <p:txBody>
          <a:bodyPr>
            <a:spAutoFit/>
          </a:bodyPr>
          <a:lstStyle/>
          <a:p>
            <a:pPr>
              <a:lnSpc>
                <a:spcPct val="90000"/>
              </a:lnSpc>
            </a:pPr>
            <a:r>
              <a:rPr lang="en-US" sz="2800" b="1" dirty="0" smtClean="0">
                <a:solidFill>
                  <a:srgbClr val="336600"/>
                </a:solidFill>
                <a:latin typeface="Arial" charset="0"/>
              </a:rPr>
              <a:t>Lessons from Standards Use</a:t>
            </a:r>
            <a:endParaRPr lang="en-US" sz="2800" b="1" dirty="0">
              <a:solidFill>
                <a:srgbClr val="336600"/>
              </a:solidFill>
              <a:latin typeface="Arial" charset="0"/>
            </a:endParaRPr>
          </a:p>
        </p:txBody>
      </p:sp>
      <p:sp>
        <p:nvSpPr>
          <p:cNvPr id="327685" name="Rectangle 5"/>
          <p:cNvSpPr>
            <a:spLocks noGrp="1" noChangeArrowheads="1"/>
          </p:cNvSpPr>
          <p:nvPr>
            <p:ph type="body" idx="4294967295"/>
          </p:nvPr>
        </p:nvSpPr>
        <p:spPr>
          <a:xfrm>
            <a:off x="381000" y="1524000"/>
            <a:ext cx="5564188" cy="4267200"/>
          </a:xfrm>
        </p:spPr>
        <p:txBody>
          <a:bodyPr/>
          <a:lstStyle/>
          <a:p>
            <a:pPr>
              <a:lnSpc>
                <a:spcPct val="80000"/>
              </a:lnSpc>
              <a:buNone/>
            </a:pPr>
            <a:r>
              <a:rPr lang="en-US" dirty="0" smtClean="0"/>
              <a:t>Multiple benefits are attractive to all: forest users</a:t>
            </a:r>
          </a:p>
          <a:p>
            <a:pPr>
              <a:lnSpc>
                <a:spcPct val="80000"/>
              </a:lnSpc>
              <a:buNone/>
            </a:pPr>
            <a:r>
              <a:rPr lang="en-US" dirty="0" smtClean="0"/>
              <a:t>	developers</a:t>
            </a:r>
          </a:p>
          <a:p>
            <a:pPr>
              <a:lnSpc>
                <a:spcPct val="80000"/>
              </a:lnSpc>
              <a:buNone/>
            </a:pPr>
            <a:r>
              <a:rPr lang="en-US" dirty="0" smtClean="0"/>
              <a:t>	implementers</a:t>
            </a:r>
          </a:p>
          <a:p>
            <a:pPr>
              <a:lnSpc>
                <a:spcPct val="80000"/>
              </a:lnSpc>
              <a:buNone/>
            </a:pPr>
            <a:r>
              <a:rPr lang="en-US" dirty="0" smtClean="0"/>
              <a:t>	investors</a:t>
            </a:r>
          </a:p>
          <a:p>
            <a:pPr>
              <a:lnSpc>
                <a:spcPct val="80000"/>
              </a:lnSpc>
              <a:buNone/>
            </a:pPr>
            <a:r>
              <a:rPr lang="en-US" dirty="0" smtClean="0"/>
              <a:t>	buyers</a:t>
            </a:r>
          </a:p>
          <a:p>
            <a:pPr>
              <a:lnSpc>
                <a:spcPct val="80000"/>
              </a:lnSpc>
            </a:pPr>
            <a:endParaRPr lang="en-US" dirty="0" smtClean="0"/>
          </a:p>
          <a:p>
            <a:pPr>
              <a:lnSpc>
                <a:spcPct val="80000"/>
              </a:lnSpc>
              <a:buNone/>
            </a:pPr>
            <a:r>
              <a:rPr lang="en-US" dirty="0" smtClean="0"/>
              <a:t>Effective safeguards sought:</a:t>
            </a:r>
          </a:p>
          <a:p>
            <a:pPr>
              <a:lnSpc>
                <a:spcPct val="80000"/>
              </a:lnSpc>
              <a:buNone/>
            </a:pPr>
            <a:r>
              <a:rPr lang="en-US" sz="2400" dirty="0" smtClean="0"/>
              <a:t>	Moral reasons</a:t>
            </a:r>
          </a:p>
          <a:p>
            <a:pPr>
              <a:lnSpc>
                <a:spcPct val="80000"/>
              </a:lnSpc>
              <a:buNone/>
            </a:pPr>
            <a:r>
              <a:rPr lang="en-US" sz="2400" dirty="0" smtClean="0"/>
              <a:t>	Avoid reputational risk</a:t>
            </a:r>
          </a:p>
          <a:p>
            <a:pPr>
              <a:lnSpc>
                <a:spcPct val="80000"/>
              </a:lnSpc>
              <a:buNone/>
            </a:pPr>
            <a:r>
              <a:rPr lang="en-US" sz="2400" dirty="0" smtClean="0"/>
              <a:t>	Delivery and permanence of emissions reductions</a:t>
            </a:r>
          </a:p>
        </p:txBody>
      </p:sp>
      <p:pic>
        <p:nvPicPr>
          <p:cNvPr id="201733" name="Picture 10" descr="121699"/>
          <p:cNvPicPr>
            <a:picLocks noChangeAspect="1" noChangeArrowheads="1"/>
          </p:cNvPicPr>
          <p:nvPr/>
        </p:nvPicPr>
        <p:blipFill>
          <a:blip r:embed="rId3"/>
          <a:srcRect/>
          <a:stretch>
            <a:fillRect/>
          </a:stretch>
        </p:blipFill>
        <p:spPr bwMode="auto">
          <a:xfrm>
            <a:off x="6292850" y="3806825"/>
            <a:ext cx="2743200" cy="2060575"/>
          </a:xfrm>
          <a:prstGeom prst="rect">
            <a:avLst/>
          </a:prstGeom>
          <a:noFill/>
          <a:ln w="9525">
            <a:noFill/>
            <a:miter lim="800000"/>
            <a:headEnd/>
            <a:tailEnd/>
          </a:ln>
        </p:spPr>
      </p:pic>
      <p:grpSp>
        <p:nvGrpSpPr>
          <p:cNvPr id="2" name="Group 16"/>
          <p:cNvGrpSpPr>
            <a:grpSpLocks/>
          </p:cNvGrpSpPr>
          <p:nvPr/>
        </p:nvGrpSpPr>
        <p:grpSpPr bwMode="auto">
          <a:xfrm>
            <a:off x="6278563" y="3733800"/>
            <a:ext cx="2743200" cy="228600"/>
            <a:chOff x="118872" y="3937820"/>
            <a:chExt cx="2743200" cy="228600"/>
          </a:xfrm>
        </p:grpSpPr>
        <p:sp>
          <p:nvSpPr>
            <p:cNvPr id="201735" name="Rectangle 12"/>
            <p:cNvSpPr>
              <a:spLocks noChangeArrowheads="1"/>
            </p:cNvSpPr>
            <p:nvPr/>
          </p:nvSpPr>
          <p:spPr bwMode="auto">
            <a:xfrm>
              <a:off x="118872" y="3937820"/>
              <a:ext cx="2743200" cy="228600"/>
            </a:xfrm>
            <a:prstGeom prst="rect">
              <a:avLst/>
            </a:prstGeom>
            <a:solidFill>
              <a:srgbClr val="FAF9F0">
                <a:alpha val="43921"/>
              </a:srgbClr>
            </a:solidFill>
            <a:ln w="9525">
              <a:noFill/>
              <a:miter lim="800000"/>
              <a:headEnd/>
              <a:tailEnd/>
            </a:ln>
          </p:spPr>
          <p:txBody>
            <a:bodyPr anchor="ctr"/>
            <a:lstStyle/>
            <a:p>
              <a:pPr algn="ctr"/>
              <a:endParaRPr lang="en-US">
                <a:solidFill>
                  <a:srgbClr val="FFFFFF"/>
                </a:solidFill>
              </a:endParaRPr>
            </a:p>
          </p:txBody>
        </p:sp>
        <p:sp>
          <p:nvSpPr>
            <p:cNvPr id="201736" name="Rectangle 13"/>
            <p:cNvSpPr>
              <a:spLocks noChangeArrowheads="1"/>
            </p:cNvSpPr>
            <p:nvPr/>
          </p:nvSpPr>
          <p:spPr bwMode="auto">
            <a:xfrm>
              <a:off x="118872" y="3979116"/>
              <a:ext cx="2743200" cy="76200"/>
            </a:xfrm>
            <a:prstGeom prst="rect">
              <a:avLst/>
            </a:prstGeom>
            <a:solidFill>
              <a:srgbClr val="FAF9F0">
                <a:alpha val="43921"/>
              </a:srgbClr>
            </a:solidFill>
            <a:ln w="9525">
              <a:noFill/>
              <a:miter lim="800000"/>
              <a:headEnd/>
              <a:tailEnd/>
            </a:ln>
          </p:spPr>
          <p:txBody>
            <a:bodyPr anchor="ctr"/>
            <a:lstStyle/>
            <a:p>
              <a:pPr algn="ctr"/>
              <a:endParaRPr lang="en-US">
                <a:solidFill>
                  <a:srgbClr val="FFFFFF"/>
                </a:solidFill>
              </a:endParaRPr>
            </a:p>
          </p:txBody>
        </p:sp>
        <p:sp>
          <p:nvSpPr>
            <p:cNvPr id="201737" name="Rectangle 14"/>
            <p:cNvSpPr>
              <a:spLocks noChangeArrowheads="1"/>
            </p:cNvSpPr>
            <p:nvPr/>
          </p:nvSpPr>
          <p:spPr bwMode="auto">
            <a:xfrm>
              <a:off x="118872" y="4014020"/>
              <a:ext cx="2743200" cy="101601"/>
            </a:xfrm>
            <a:prstGeom prst="rect">
              <a:avLst/>
            </a:prstGeom>
            <a:solidFill>
              <a:srgbClr val="FAF9F0">
                <a:alpha val="43921"/>
              </a:srgbClr>
            </a:solidFill>
            <a:ln w="9525">
              <a:noFill/>
              <a:miter lim="800000"/>
              <a:headEnd/>
              <a:tailEnd/>
            </a:ln>
          </p:spPr>
          <p:txBody>
            <a:bodyPr anchor="ctr"/>
            <a:lstStyle/>
            <a:p>
              <a:pPr algn="ctr"/>
              <a:endParaRPr lang="en-US">
                <a:solidFill>
                  <a:srgbClr val="FFFFFF"/>
                </a:solidFill>
              </a:endParaRPr>
            </a:p>
          </p:txBody>
        </p:sp>
      </p:grpSp>
      <p:pic>
        <p:nvPicPr>
          <p:cNvPr id="10" name="Picture 7" descr="Farming in forest"/>
          <p:cNvPicPr>
            <a:picLocks noChangeAspect="1" noChangeArrowheads="1"/>
          </p:cNvPicPr>
          <p:nvPr/>
        </p:nvPicPr>
        <p:blipFill>
          <a:blip r:embed="rId4"/>
          <a:srcRect/>
          <a:stretch>
            <a:fillRect/>
          </a:stretch>
        </p:blipFill>
        <p:spPr bwMode="auto">
          <a:xfrm>
            <a:off x="6324600" y="152401"/>
            <a:ext cx="2667000" cy="36576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2768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68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768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768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768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768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768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768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768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Default Design">
  <a:themeElements>
    <a:clrScheme name="6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6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6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3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5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Default Design">
  <a:themeElements>
    <a:clrScheme name="4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15058</TotalTime>
  <Words>824</Words>
  <Application>Microsoft Office PowerPoint</Application>
  <PresentationFormat>On-screen Show (4:3)</PresentationFormat>
  <Paragraphs>94</Paragraphs>
  <Slides>12</Slides>
  <Notes>12</Notes>
  <HiddenSlides>0</HiddenSlides>
  <MMClips>0</MMClips>
  <ScaleCrop>false</ScaleCrop>
  <HeadingPairs>
    <vt:vector size="4" baseType="variant">
      <vt:variant>
        <vt:lpstr>Theme</vt:lpstr>
      </vt:variant>
      <vt:variant>
        <vt:i4>10</vt:i4>
      </vt:variant>
      <vt:variant>
        <vt:lpstr>Slide Titles</vt:lpstr>
      </vt:variant>
      <vt:variant>
        <vt:i4>12</vt:i4>
      </vt:variant>
    </vt:vector>
  </HeadingPairs>
  <TitlesOfParts>
    <vt:vector size="22" baseType="lpstr">
      <vt:lpstr>Default Design</vt:lpstr>
      <vt:lpstr>8_Default Design</vt:lpstr>
      <vt:lpstr>7_Default Design</vt:lpstr>
      <vt:lpstr>3_Default Design</vt:lpstr>
      <vt:lpstr>2_Default Design</vt:lpstr>
      <vt:lpstr>5_Default Design</vt:lpstr>
      <vt:lpstr>1_Default Design</vt:lpstr>
      <vt:lpstr>4_Default Design</vt:lpstr>
      <vt:lpstr>Custom Design</vt:lpstr>
      <vt:lpstr>6_Default Design</vt:lpstr>
      <vt:lpstr>Slide 1</vt:lpstr>
      <vt:lpstr>Slide 2</vt:lpstr>
      <vt:lpstr>Slide 3</vt:lpstr>
      <vt:lpstr>Slide 4</vt:lpstr>
      <vt:lpstr>Slide 5</vt:lpstr>
      <vt:lpstr>Slide 6</vt:lpstr>
      <vt:lpstr>REDD+ Social &amp; Environmental Standards</vt:lpstr>
      <vt:lpstr>Standards development governance</vt:lpstr>
      <vt:lpstr>Slide 9</vt:lpstr>
      <vt:lpstr>Slide 10</vt:lpstr>
      <vt:lpstr>Principle 1: Respect rights to land and resources.</vt:lpstr>
      <vt:lpstr>Slide 12</vt:lpstr>
    </vt:vector>
  </TitlesOfParts>
  <Company>Conservation International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fstewart</dc:creator>
  <cp:lastModifiedBy>Estelle Fach</cp:lastModifiedBy>
  <cp:revision>274</cp:revision>
  <dcterms:created xsi:type="dcterms:W3CDTF">2009-03-16T13:56:39Z</dcterms:created>
  <dcterms:modified xsi:type="dcterms:W3CDTF">2009-12-13T16:10:40Z</dcterms:modified>
</cp:coreProperties>
</file>