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58" y="9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EFA2D-8750-4C2E-AE52-AA7FE57ED36E}" type="datetimeFigureOut">
              <a:rPr lang="en-GB" smtClean="0"/>
              <a:pPr/>
              <a:t>20/11/2015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F290D-183A-4750-9832-68B1741481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51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PowerPoint_Slide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764310"/>
              </p:ext>
            </p:extLst>
          </p:nvPr>
        </p:nvGraphicFramePr>
        <p:xfrm>
          <a:off x="-42177" y="0"/>
          <a:ext cx="915603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Slide" r:id="rId4" imgW="1562175" imgH="1171936" progId="PowerPoint.Slide.12">
                  <p:embed/>
                </p:oleObj>
              </mc:Choice>
              <mc:Fallback>
                <p:oleObj name="Slide" r:id="rId4" imgW="1562175" imgH="1171936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2177" y="0"/>
                        <a:ext cx="9156032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Slide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Judith Walcott</dc:creator>
  <cp:lastModifiedBy>Mihaela Secrieru</cp:lastModifiedBy>
  <cp:revision>18</cp:revision>
  <dcterms:created xsi:type="dcterms:W3CDTF">2006-08-16T00:00:00Z</dcterms:created>
  <dcterms:modified xsi:type="dcterms:W3CDTF">2015-11-20T08:44:11Z</dcterms:modified>
</cp:coreProperties>
</file>