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2"/>
  </p:notesMasterIdLst>
  <p:sldIdLst>
    <p:sldId id="258" r:id="rId2"/>
    <p:sldId id="386" r:id="rId3"/>
    <p:sldId id="387" r:id="rId4"/>
    <p:sldId id="392" r:id="rId5"/>
    <p:sldId id="388" r:id="rId6"/>
    <p:sldId id="389" r:id="rId7"/>
    <p:sldId id="390" r:id="rId8"/>
    <p:sldId id="391" r:id="rId9"/>
    <p:sldId id="352" r:id="rId10"/>
    <p:sldId id="37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CC"/>
    <a:srgbClr val="FF33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67" autoAdjust="0"/>
  </p:normalViewPr>
  <p:slideViewPr>
    <p:cSldViewPr snapToGrid="0">
      <p:cViewPr>
        <p:scale>
          <a:sx n="50" d="100"/>
          <a:sy n="50" d="100"/>
        </p:scale>
        <p:origin x="-173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mothy.boyle\Documents\REDD\UN%20REDD\Roundtable\UN-REDD%20Country%20Status%20May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/>
            </a:pPr>
            <a:r>
              <a:rPr lang="en-GB"/>
              <a:t>REDD+ Readiness Capacity by Country</a:t>
            </a:r>
          </a:p>
        </c:rich>
      </c:tx>
    </c:title>
    <c:plotArea>
      <c:layout>
        <c:manualLayout>
          <c:layoutTarget val="inner"/>
          <c:xMode val="edge"/>
          <c:yMode val="edge"/>
          <c:x val="7.5235076636976123E-2"/>
          <c:y val="0.1016244621690111"/>
          <c:w val="0.85303386266006365"/>
          <c:h val="0.65025887865916243"/>
        </c:manualLayout>
      </c:layout>
      <c:barChart>
        <c:barDir val="col"/>
        <c:grouping val="stacked"/>
        <c:ser>
          <c:idx val="1"/>
          <c:order val="1"/>
          <c:tx>
            <c:strRef>
              <c:f>'Charts and Graphs'!$E$6</c:f>
              <c:strCache>
                <c:ptCount val="1"/>
                <c:pt idx="0">
                  <c:v>Readiness Process Rating </c:v>
                </c:pt>
              </c:strCache>
            </c:strRef>
          </c:tx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Graphs'!$E$7:$E$40</c:f>
              <c:numCache>
                <c:formatCode>0.00</c:formatCode>
                <c:ptCount val="32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2.25</c:v>
                </c:pt>
                <c:pt idx="7">
                  <c:v>2.25</c:v>
                </c:pt>
                <c:pt idx="8">
                  <c:v>0</c:v>
                </c:pt>
                <c:pt idx="9">
                  <c:v>2.25</c:v>
                </c:pt>
                <c:pt idx="10">
                  <c:v>0</c:v>
                </c:pt>
                <c:pt idx="11">
                  <c:v>2.25</c:v>
                </c:pt>
                <c:pt idx="12">
                  <c:v>2.25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1.5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2.25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1.5</c:v>
                </c:pt>
              </c:numCache>
            </c:numRef>
          </c:val>
        </c:ser>
        <c:ser>
          <c:idx val="2"/>
          <c:order val="2"/>
          <c:tx>
            <c:strRef>
              <c:f>'Charts and Graphs'!$H$6</c:f>
              <c:strCache>
                <c:ptCount val="1"/>
                <c:pt idx="0">
                  <c:v>Stakeholder Participation Rating </c:v>
                </c:pt>
              </c:strCache>
            </c:strRef>
          </c:tx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Graphs'!$H$7:$H$40</c:f>
              <c:numCache>
                <c:formatCode>0.00</c:formatCode>
                <c:ptCount val="32"/>
                <c:pt idx="0" formatCode="0.0">
                  <c:v>3</c:v>
                </c:pt>
                <c:pt idx="1">
                  <c:v>0</c:v>
                </c:pt>
                <c:pt idx="2" formatCode="0.0">
                  <c:v>1.5</c:v>
                </c:pt>
                <c:pt idx="3" formatCode="0.0">
                  <c:v>2.25</c:v>
                </c:pt>
                <c:pt idx="4">
                  <c:v>0</c:v>
                </c:pt>
                <c:pt idx="5" formatCode="0.0">
                  <c:v>0</c:v>
                </c:pt>
                <c:pt idx="6" formatCode="0.0">
                  <c:v>0.75000000000000022</c:v>
                </c:pt>
                <c:pt idx="7" formatCode="0.0">
                  <c:v>1.5</c:v>
                </c:pt>
                <c:pt idx="8" formatCode="0.0">
                  <c:v>0.75000000000000022</c:v>
                </c:pt>
                <c:pt idx="9" formatCode="0.0">
                  <c:v>3</c:v>
                </c:pt>
                <c:pt idx="10">
                  <c:v>0</c:v>
                </c:pt>
                <c:pt idx="11">
                  <c:v>3</c:v>
                </c:pt>
                <c:pt idx="12" formatCode="0.0">
                  <c:v>1.5</c:v>
                </c:pt>
                <c:pt idx="13">
                  <c:v>3</c:v>
                </c:pt>
                <c:pt idx="14">
                  <c:v>3</c:v>
                </c:pt>
                <c:pt idx="15" formatCode="0.0">
                  <c:v>0</c:v>
                </c:pt>
                <c:pt idx="16">
                  <c:v>0</c:v>
                </c:pt>
                <c:pt idx="17">
                  <c:v>3</c:v>
                </c:pt>
                <c:pt idx="18">
                  <c:v>0</c:v>
                </c:pt>
                <c:pt idx="19">
                  <c:v>0</c:v>
                </c:pt>
                <c:pt idx="20" formatCode="0.0">
                  <c:v>0</c:v>
                </c:pt>
                <c:pt idx="21">
                  <c:v>0</c:v>
                </c:pt>
                <c:pt idx="22" formatCode="0.0">
                  <c:v>0</c:v>
                </c:pt>
                <c:pt idx="23" formatCode="0.0">
                  <c:v>0</c:v>
                </c:pt>
                <c:pt idx="24">
                  <c:v>0</c:v>
                </c:pt>
                <c:pt idx="25">
                  <c:v>3</c:v>
                </c:pt>
                <c:pt idx="26">
                  <c:v>0</c:v>
                </c:pt>
                <c:pt idx="27" formatCode="0.0">
                  <c:v>0</c:v>
                </c:pt>
                <c:pt idx="28" formatCode="0.0">
                  <c:v>0</c:v>
                </c:pt>
                <c:pt idx="29" formatCode="0.0">
                  <c:v>0</c:v>
                </c:pt>
                <c:pt idx="30" formatCode="0.0">
                  <c:v>0</c:v>
                </c:pt>
                <c:pt idx="31" formatCode="0.0">
                  <c:v>0</c:v>
                </c:pt>
              </c:numCache>
            </c:numRef>
          </c:val>
        </c:ser>
        <c:ser>
          <c:idx val="3"/>
          <c:order val="3"/>
          <c:tx>
            <c:strRef>
              <c:f>'Charts and Graphs'!$N$6</c:f>
              <c:strCache>
                <c:ptCount val="1"/>
                <c:pt idx="0">
                  <c:v>REDD Implementation Framework Rating </c:v>
                </c:pt>
              </c:strCache>
            </c:strRef>
          </c:tx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Graphs'!$N$7:$N$40</c:f>
              <c:numCache>
                <c:formatCode>0.0</c:formatCode>
                <c:ptCount val="32"/>
                <c:pt idx="0">
                  <c:v>2.8</c:v>
                </c:pt>
                <c:pt idx="1">
                  <c:v>1.2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0.3000000000000001</c:v>
                </c:pt>
                <c:pt idx="7">
                  <c:v>1.6</c:v>
                </c:pt>
                <c:pt idx="8">
                  <c:v>0.6000000000000002</c:v>
                </c:pt>
                <c:pt idx="9">
                  <c:v>1.2</c:v>
                </c:pt>
                <c:pt idx="10">
                  <c:v>0</c:v>
                </c:pt>
                <c:pt idx="11">
                  <c:v>0.6000000000000002</c:v>
                </c:pt>
                <c:pt idx="12">
                  <c:v>1.8</c:v>
                </c:pt>
                <c:pt idx="13">
                  <c:v>2.1</c:v>
                </c:pt>
                <c:pt idx="14">
                  <c:v>2.2999999999999998</c:v>
                </c:pt>
                <c:pt idx="15">
                  <c:v>0</c:v>
                </c:pt>
                <c:pt idx="16">
                  <c:v>0</c:v>
                </c:pt>
                <c:pt idx="17">
                  <c:v>0.3000000000000001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0.6000000000000002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4"/>
          <c:order val="4"/>
          <c:tx>
            <c:strRef>
              <c:f>'Charts and Graphs'!$Q$6</c:f>
              <c:strCache>
                <c:ptCount val="1"/>
                <c:pt idx="0">
                  <c:v>REDD Strategy setting Rating </c:v>
                </c:pt>
              </c:strCache>
            </c:strRef>
          </c:tx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Graphs'!$Q$7:$Q$40</c:f>
              <c:numCache>
                <c:formatCode>0.0</c:formatCode>
                <c:ptCount val="32"/>
                <c:pt idx="0">
                  <c:v>1.5</c:v>
                </c:pt>
                <c:pt idx="1">
                  <c:v>0</c:v>
                </c:pt>
                <c:pt idx="2">
                  <c:v>0.75000000000000022</c:v>
                </c:pt>
                <c:pt idx="3">
                  <c:v>2.25</c:v>
                </c:pt>
                <c:pt idx="4">
                  <c:v>0</c:v>
                </c:pt>
                <c:pt idx="5">
                  <c:v>0</c:v>
                </c:pt>
                <c:pt idx="6">
                  <c:v>0.75000000000000022</c:v>
                </c:pt>
                <c:pt idx="7">
                  <c:v>0.75000000000000022</c:v>
                </c:pt>
                <c:pt idx="8">
                  <c:v>0.75000000000000022</c:v>
                </c:pt>
                <c:pt idx="9">
                  <c:v>1.5</c:v>
                </c:pt>
                <c:pt idx="10">
                  <c:v>0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0</c:v>
                </c:pt>
                <c:pt idx="16">
                  <c:v>0</c:v>
                </c:pt>
                <c:pt idx="17">
                  <c:v>0.75000000000000022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5"/>
          <c:order val="5"/>
          <c:tx>
            <c:strRef>
              <c:f>'Charts and Graphs'!$U$6</c:f>
              <c:strCache>
                <c:ptCount val="1"/>
                <c:pt idx="0">
                  <c:v>REL Capacity Rating </c:v>
                </c:pt>
              </c:strCache>
            </c:strRef>
          </c:tx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Graphs'!$U$7:$U$40</c:f>
              <c:numCache>
                <c:formatCode>0.0</c:formatCode>
                <c:ptCount val="32"/>
                <c:pt idx="0">
                  <c:v>2.6666666666666665</c:v>
                </c:pt>
                <c:pt idx="1">
                  <c:v>0.33333333333333331</c:v>
                </c:pt>
                <c:pt idx="2">
                  <c:v>1</c:v>
                </c:pt>
                <c:pt idx="3">
                  <c:v>2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1</c:v>
                </c:pt>
                <c:pt idx="7">
                  <c:v>3</c:v>
                </c:pt>
                <c:pt idx="8">
                  <c:v>1.3333333333333333</c:v>
                </c:pt>
                <c:pt idx="9">
                  <c:v>1.5</c:v>
                </c:pt>
                <c:pt idx="10">
                  <c:v>0</c:v>
                </c:pt>
                <c:pt idx="11">
                  <c:v>1.3333333333333333</c:v>
                </c:pt>
                <c:pt idx="12">
                  <c:v>1.6666666666666667</c:v>
                </c:pt>
                <c:pt idx="13">
                  <c:v>0.33333333333333331</c:v>
                </c:pt>
                <c:pt idx="14">
                  <c:v>1.6666666666666667</c:v>
                </c:pt>
                <c:pt idx="15">
                  <c:v>1.1666666666666667</c:v>
                </c:pt>
                <c:pt idx="16">
                  <c:v>0.33333333333333331</c:v>
                </c:pt>
                <c:pt idx="17">
                  <c:v>2</c:v>
                </c:pt>
                <c:pt idx="18">
                  <c:v>0</c:v>
                </c:pt>
                <c:pt idx="19">
                  <c:v>0.33333333333333331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0.33333333333333331</c:v>
                </c:pt>
                <c:pt idx="24">
                  <c:v>0</c:v>
                </c:pt>
                <c:pt idx="25">
                  <c:v>1.1666666666666667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0.66666666666666663</c:v>
                </c:pt>
                <c:pt idx="30">
                  <c:v>0</c:v>
                </c:pt>
                <c:pt idx="31">
                  <c:v>0.33333333333333331</c:v>
                </c:pt>
              </c:numCache>
            </c:numRef>
          </c:val>
        </c:ser>
        <c:ser>
          <c:idx val="6"/>
          <c:order val="6"/>
          <c:tx>
            <c:strRef>
              <c:f>'Charts and Graphs'!$Z$6</c:f>
              <c:strCache>
                <c:ptCount val="1"/>
                <c:pt idx="0">
                  <c:v>MRV Capacity Rating </c:v>
                </c:pt>
              </c:strCache>
            </c:strRef>
          </c:tx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Graphs'!$Z$7:$Z$40</c:f>
              <c:numCache>
                <c:formatCode>0.0</c:formatCode>
                <c:ptCount val="32"/>
                <c:pt idx="0">
                  <c:v>2.5</c:v>
                </c:pt>
                <c:pt idx="1">
                  <c:v>2</c:v>
                </c:pt>
                <c:pt idx="2">
                  <c:v>1.75</c:v>
                </c:pt>
                <c:pt idx="3">
                  <c:v>1.75</c:v>
                </c:pt>
                <c:pt idx="4">
                  <c:v>2.25</c:v>
                </c:pt>
                <c:pt idx="5">
                  <c:v>2</c:v>
                </c:pt>
                <c:pt idx="6">
                  <c:v>2.25</c:v>
                </c:pt>
                <c:pt idx="7">
                  <c:v>2.25</c:v>
                </c:pt>
                <c:pt idx="8">
                  <c:v>2</c:v>
                </c:pt>
                <c:pt idx="9">
                  <c:v>1.5</c:v>
                </c:pt>
                <c:pt idx="10">
                  <c:v>0</c:v>
                </c:pt>
                <c:pt idx="11">
                  <c:v>1.75</c:v>
                </c:pt>
                <c:pt idx="12">
                  <c:v>2</c:v>
                </c:pt>
                <c:pt idx="13">
                  <c:v>2.25</c:v>
                </c:pt>
                <c:pt idx="14">
                  <c:v>1</c:v>
                </c:pt>
                <c:pt idx="15">
                  <c:v>1</c:v>
                </c:pt>
                <c:pt idx="16">
                  <c:v>1.75</c:v>
                </c:pt>
                <c:pt idx="17">
                  <c:v>2.75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1.25</c:v>
                </c:pt>
                <c:pt idx="24">
                  <c:v>0</c:v>
                </c:pt>
                <c:pt idx="25">
                  <c:v>1.25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0.75000000000000022</c:v>
                </c:pt>
              </c:numCache>
            </c:numRef>
          </c:val>
        </c:ser>
        <c:overlap val="100"/>
        <c:axId val="175539712"/>
        <c:axId val="175541632"/>
      </c:barChart>
      <c:lineChart>
        <c:grouping val="standard"/>
        <c:ser>
          <c:idx val="0"/>
          <c:order val="0"/>
          <c:tx>
            <c:strRef>
              <c:f>'Charts and Graphs'!$BH$6</c:f>
              <c:strCache>
                <c:ptCount val="1"/>
                <c:pt idx="0">
                  <c:v>Carbon Above-ground Biomass (MtC)</c:v>
                </c:pt>
              </c:strCache>
            </c:strRef>
          </c:tx>
          <c:spPr>
            <a:ln w="12700" cmpd="sng">
              <a:solidFill>
                <a:srgbClr val="FF0000"/>
              </a:solidFill>
              <a:prstDash val="sysDash"/>
            </a:ln>
          </c:spPr>
          <c:marker>
            <c:spPr>
              <a:solidFill>
                <a:srgbClr val="FF0000"/>
              </a:solidFill>
              <a:ln w="12700" cmpd="sng">
                <a:solidFill>
                  <a:schemeClr val="tx1"/>
                </a:solidFill>
                <a:prstDash val="sysDot"/>
              </a:ln>
            </c:spPr>
          </c:marker>
          <c:cat>
            <c:strRef>
              <c:f>'Charts and Graphs'!$B$7:$B$40</c:f>
              <c:strCache>
                <c:ptCount val="32"/>
                <c:pt idx="0">
                  <c:v>Indonesia </c:v>
                </c:pt>
                <c:pt idx="1">
                  <c:v>China </c:v>
                </c:pt>
                <c:pt idx="2">
                  <c:v>Malaysia </c:v>
                </c:pt>
                <c:pt idx="3">
                  <c:v>Papua New Guinea</c:v>
                </c:pt>
                <c:pt idx="4">
                  <c:v>India </c:v>
                </c:pt>
                <c:pt idx="5">
                  <c:v>Myanmar </c:v>
                </c:pt>
                <c:pt idx="6">
                  <c:v>Lao PDR </c:v>
                </c:pt>
                <c:pt idx="7">
                  <c:v>Vietnam </c:v>
                </c:pt>
                <c:pt idx="8">
                  <c:v>Thailand </c:v>
                </c:pt>
                <c:pt idx="9">
                  <c:v>Philippines </c:v>
                </c:pt>
                <c:pt idx="10">
                  <c:v>Mongolia </c:v>
                </c:pt>
                <c:pt idx="11">
                  <c:v>Nepal </c:v>
                </c:pt>
                <c:pt idx="12">
                  <c:v>Cambodia </c:v>
                </c:pt>
                <c:pt idx="13">
                  <c:v>Bhutan </c:v>
                </c:pt>
                <c:pt idx="14">
                  <c:v>Pakistan </c:v>
                </c:pt>
                <c:pt idx="15">
                  <c:v>Solomon Islands</c:v>
                </c:pt>
                <c:pt idx="16">
                  <c:v>Bangladesh </c:v>
                </c:pt>
                <c:pt idx="17">
                  <c:v>Sri Lanka </c:v>
                </c:pt>
                <c:pt idx="18">
                  <c:v>Afghanistan </c:v>
                </c:pt>
                <c:pt idx="19">
                  <c:v>Micronesia</c:v>
                </c:pt>
                <c:pt idx="20">
                  <c:v>Palau</c:v>
                </c:pt>
                <c:pt idx="21">
                  <c:v>Marshall Islands</c:v>
                </c:pt>
                <c:pt idx="22">
                  <c:v>Tonga</c:v>
                </c:pt>
                <c:pt idx="23">
                  <c:v>Timor Leste </c:v>
                </c:pt>
                <c:pt idx="24">
                  <c:v>Cook Islands</c:v>
                </c:pt>
                <c:pt idx="25">
                  <c:v>Fiji</c:v>
                </c:pt>
                <c:pt idx="26">
                  <c:v>Kiribati</c:v>
                </c:pt>
                <c:pt idx="27">
                  <c:v>Nauru</c:v>
                </c:pt>
                <c:pt idx="28">
                  <c:v>Niue</c:v>
                </c:pt>
                <c:pt idx="29">
                  <c:v>Samoa</c:v>
                </c:pt>
                <c:pt idx="30">
                  <c:v>Tuvalu</c:v>
                </c:pt>
                <c:pt idx="31">
                  <c:v>Vanuatu</c:v>
                </c:pt>
              </c:strCache>
            </c:strRef>
          </c:cat>
          <c:val>
            <c:numRef>
              <c:f>'Charts and Graphs'!$BH$7:$BH$40</c:f>
              <c:numCache>
                <c:formatCode>0.00</c:formatCode>
                <c:ptCount val="32"/>
                <c:pt idx="0">
                  <c:v>20826</c:v>
                </c:pt>
                <c:pt idx="1">
                  <c:v>9947.9</c:v>
                </c:pt>
                <c:pt idx="2">
                  <c:v>5511</c:v>
                </c:pt>
                <c:pt idx="3">
                  <c:v>4089</c:v>
                </c:pt>
                <c:pt idx="4">
                  <c:v>3291</c:v>
                </c:pt>
                <c:pt idx="5">
                  <c:v>2931</c:v>
                </c:pt>
                <c:pt idx="6">
                  <c:v>1904</c:v>
                </c:pt>
                <c:pt idx="7">
                  <c:v>1656</c:v>
                </c:pt>
                <c:pt idx="8">
                  <c:v>1475</c:v>
                </c:pt>
                <c:pt idx="9">
                  <c:v>1138</c:v>
                </c:pt>
                <c:pt idx="10">
                  <c:v>1000</c:v>
                </c:pt>
                <c:pt idx="11">
                  <c:v>718</c:v>
                </c:pt>
                <c:pt idx="12">
                  <c:v>633</c:v>
                </c:pt>
                <c:pt idx="13">
                  <c:v>522</c:v>
                </c:pt>
                <c:pt idx="14">
                  <c:v>334</c:v>
                </c:pt>
                <c:pt idx="15">
                  <c:v>312</c:v>
                </c:pt>
                <c:pt idx="16">
                  <c:v>143</c:v>
                </c:pt>
                <c:pt idx="17">
                  <c:v>108</c:v>
                </c:pt>
                <c:pt idx="18">
                  <c:v>63</c:v>
                </c:pt>
                <c:pt idx="19">
                  <c:v>32</c:v>
                </c:pt>
                <c:pt idx="20">
                  <c:v>17</c:v>
                </c:pt>
                <c:pt idx="21">
                  <c:v>4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marker val="1"/>
        <c:axId val="175545728"/>
        <c:axId val="175543808"/>
      </c:lineChart>
      <c:catAx>
        <c:axId val="175539712"/>
        <c:scaling>
          <c:orientation val="minMax"/>
        </c:scaling>
        <c:axPos val="b"/>
        <c:tickLblPos val="nextTo"/>
        <c:crossAx val="175541632"/>
        <c:crosses val="autoZero"/>
        <c:auto val="1"/>
        <c:lblAlgn val="ctr"/>
        <c:lblOffset val="100"/>
      </c:catAx>
      <c:valAx>
        <c:axId val="1755416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Capacity Rating: 6=Low, 12= Medium, 18=High</a:t>
                </a:r>
              </a:p>
            </c:rich>
          </c:tx>
        </c:title>
        <c:numFmt formatCode="0.00" sourceLinked="1"/>
        <c:tickLblPos val="nextTo"/>
        <c:crossAx val="175539712"/>
        <c:crosses val="autoZero"/>
        <c:crossBetween val="between"/>
      </c:valAx>
      <c:valAx>
        <c:axId val="175543808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MtC</a:t>
                </a:r>
              </a:p>
            </c:rich>
          </c:tx>
        </c:title>
        <c:numFmt formatCode="0.00" sourceLinked="1"/>
        <c:tickLblPos val="nextTo"/>
        <c:crossAx val="175545728"/>
        <c:crosses val="max"/>
        <c:crossBetween val="between"/>
      </c:valAx>
      <c:catAx>
        <c:axId val="175545728"/>
        <c:scaling>
          <c:orientation val="minMax"/>
        </c:scaling>
        <c:delete val="1"/>
        <c:axPos val="b"/>
        <c:tickLblPos val="none"/>
        <c:crossAx val="17554380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"/>
          <c:y val="0.88615096217549705"/>
          <c:w val="1"/>
          <c:h val="0.1032358342205411"/>
        </c:manualLayout>
      </c:layout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DFFE1A-E5D4-4E0B-B894-F97910426E3E}" type="datetimeFigureOut">
              <a:rPr lang="en-US"/>
              <a:pPr>
                <a:defRPr/>
              </a:pPr>
              <a:t>11/11/2010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un-redd@un-redd.or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8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 </a:t>
            </a:r>
            <a:endParaRPr lang="fr-FR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</a:t>
            </a:r>
            <a:endParaRPr lang="fr-FR" dirty="0"/>
          </a:p>
        </p:txBody>
      </p:sp>
      <p:sp>
        <p:nvSpPr>
          <p:cNvPr id="12" name="Freeform 11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3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39725"/>
            <a:ext cx="2360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2422525" y="119063"/>
            <a:ext cx="6615113" cy="662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 </a:t>
            </a:r>
            <a:endParaRPr lang="fr-FR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</a:t>
            </a:r>
            <a:endParaRPr lang="fr-FR" dirty="0"/>
          </a:p>
        </p:txBody>
      </p:sp>
      <p:sp>
        <p:nvSpPr>
          <p:cNvPr id="8" name="Freeform 7"/>
          <p:cNvSpPr/>
          <p:nvPr userDrawn="1"/>
        </p:nvSpPr>
        <p:spPr>
          <a:xfrm flipH="1">
            <a:off x="500063" y="3506788"/>
            <a:ext cx="8358187" cy="214312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1913" y="246063"/>
            <a:ext cx="23606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22862" y="2060661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2563538" y="3786201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 </a:t>
            </a:r>
            <a:endParaRPr lang="fr-FR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</a:t>
            </a:r>
            <a:endParaRPr lang="fr-FR" dirty="0"/>
          </a:p>
        </p:txBody>
      </p:sp>
      <p:sp>
        <p:nvSpPr>
          <p:cNvPr id="9" name="Freeform 8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39725"/>
            <a:ext cx="2360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539009" y="3798935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428875" y="1785938"/>
            <a:ext cx="6643688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643688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896" y="1857709"/>
            <a:ext cx="6313384" cy="4576142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9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135" y="2541319"/>
            <a:ext cx="4351662" cy="4178970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93" y="1821226"/>
            <a:ext cx="4464407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4" y="2541320"/>
            <a:ext cx="4441372" cy="4178111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60" y="1813389"/>
            <a:ext cx="4351662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7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975" y="1809163"/>
            <a:ext cx="6585698" cy="492300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17" y="1806766"/>
            <a:ext cx="2269476" cy="491352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28875" y="1785938"/>
            <a:ext cx="6572250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422525" y="71438"/>
            <a:ext cx="657860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" name="Picture 5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4728" y="1813295"/>
            <a:ext cx="6527190" cy="488495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77117" y="1781300"/>
            <a:ext cx="2269476" cy="500545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 </a:t>
            </a: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</a:t>
            </a:r>
            <a:endParaRPr lang="fr-FR" dirty="0"/>
          </a:p>
        </p:txBody>
      </p:sp>
      <p:sp>
        <p:nvSpPr>
          <p:cNvPr id="7" name="Freeform 6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 </a:t>
            </a: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</a:t>
            </a:r>
            <a:endParaRPr lang="fr-FR" dirty="0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179888" y="3871913"/>
            <a:ext cx="40147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>
              <a:defRPr sz="4400" b="1" cap="none" baseline="0"/>
            </a:lvl1pPr>
          </a:lstStyle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Visit	</a:t>
            </a:r>
            <a:r>
              <a:rPr lang="en-US" sz="2400" dirty="0" smtClean="0">
                <a:solidFill>
                  <a:srgbClr val="0099CC"/>
                </a:solidFill>
                <a:latin typeface="Franklin Gothic Book" pitchFamily="34" charset="0"/>
                <a:ea typeface="+mj-ea"/>
                <a:cs typeface="+mj-cs"/>
                <a:hlinkClick r:id="rId3"/>
              </a:rPr>
              <a:t>www.un-redd.org</a:t>
            </a:r>
            <a:endParaRPr lang="en-US" sz="2400" dirty="0" smtClean="0">
              <a:solidFill>
                <a:srgbClr val="0099CC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Email	</a:t>
            </a: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  <a:hlinkClick r:id="rId4"/>
              </a:rPr>
              <a:t>un-redd@un-redd.org</a:t>
            </a: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400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8800" y="2767013"/>
            <a:ext cx="55673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For more information…</a:t>
            </a:r>
            <a:endParaRPr lang="en-GB" sz="4000" b="1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428875" y="1785938"/>
            <a:ext cx="6643688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428875" y="71438"/>
            <a:ext cx="6643688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9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 </a:t>
            </a: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 dirty="0">
                <a:ea typeface="Calibri" pitchFamily="34" charset="0"/>
                <a:cs typeface="Times New Roman" pitchFamily="18" charset="0"/>
              </a:rPr>
              <a:t>    </a:t>
            </a:r>
            <a:endParaRPr lang="fr-FR" dirty="0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558800" y="2767013"/>
            <a:ext cx="55673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Thank you for listening!</a:t>
            </a:r>
            <a:endParaRPr lang="en-GB" sz="4000" b="1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0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467-6A63-4982-8D01-80F9540709A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28875" y="1785938"/>
            <a:ext cx="6572250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422525" y="71438"/>
            <a:ext cx="657860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" name="Picture 5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6467-6A63-4982-8D01-80F9540709A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C9FB-7B88-4468-8904-1B704A324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47" r:id="rId13"/>
    <p:sldLayoutId id="2147483849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22538" y="1457739"/>
            <a:ext cx="6389687" cy="1964911"/>
          </a:xfrm>
        </p:spPr>
        <p:txBody>
          <a:bodyPr/>
          <a:lstStyle/>
          <a:p>
            <a:r>
              <a:rPr lang="en-GB" sz="3600" dirty="0" smtClean="0"/>
              <a:t>Regional Collaboration and UN-REDD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3813" y="3786187"/>
            <a:ext cx="5272087" cy="159419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 Boyle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UN-REDD Regional Coordinator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UNDP Regional Centre,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Bangkok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861953" y="512660"/>
            <a:ext cx="5493713" cy="6748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Lessons/Results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8887" cy="1769165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/>
        </p:nvGraphicFramePr>
        <p:xfrm>
          <a:off x="236483" y="1781503"/>
          <a:ext cx="8702565" cy="485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2850046" y="358860"/>
            <a:ext cx="5989154" cy="122229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Regional Support: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Analysis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17912" y="393906"/>
            <a:ext cx="6182139" cy="1126135"/>
          </a:xfrm>
          <a:prstGeom prst="rect">
            <a:avLst/>
          </a:prstGeom>
          <a:solidFill>
            <a:srgbClr val="0099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UN-REDD Asia/Pacific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Countries Served by Programme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8887" cy="1769165"/>
          </a:xfrm>
          <a:prstGeom prst="rect">
            <a:avLst/>
          </a:prstGeom>
        </p:spPr>
      </p:pic>
      <p:pic>
        <p:nvPicPr>
          <p:cNvPr id="6" name="Picture 5" descr="UNREDD_countries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605" y="2270234"/>
            <a:ext cx="8146216" cy="4150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17912" y="393906"/>
            <a:ext cx="6182139" cy="1126135"/>
          </a:xfrm>
          <a:prstGeom prst="rect">
            <a:avLst/>
          </a:prstGeom>
          <a:solidFill>
            <a:srgbClr val="0099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UN-REDD Asia/Pacific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Countries Served by Programme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8887" cy="176916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6745" y="1943624"/>
            <a:ext cx="7430812" cy="4567535"/>
            <a:chOff x="756745" y="1943624"/>
            <a:chExt cx="7430812" cy="456753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6745" y="1957076"/>
              <a:ext cx="7430812" cy="4554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9"/>
            <p:cNvSpPr/>
            <p:nvPr/>
          </p:nvSpPr>
          <p:spPr>
            <a:xfrm>
              <a:off x="3261488" y="4253693"/>
              <a:ext cx="1679029" cy="1152731"/>
            </a:xfrm>
            <a:custGeom>
              <a:avLst/>
              <a:gdLst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69271 w 1456521"/>
                <a:gd name="connsiteY9" fmla="*/ 128465 h 1208240"/>
                <a:gd name="connsiteX10" fmla="*/ 246832 w 1456521"/>
                <a:gd name="connsiteY10" fmla="*/ 134075 h 1208240"/>
                <a:gd name="connsiteX11" fmla="*/ 230003 w 1456521"/>
                <a:gd name="connsiteY11" fmla="*/ 139684 h 1208240"/>
                <a:gd name="connsiteX12" fmla="*/ 207563 w 1456521"/>
                <a:gd name="connsiteY12" fmla="*/ 173343 h 1208240"/>
                <a:gd name="connsiteX13" fmla="*/ 196344 w 1456521"/>
                <a:gd name="connsiteY13" fmla="*/ 190173 h 1208240"/>
                <a:gd name="connsiteX14" fmla="*/ 179514 w 1456521"/>
                <a:gd name="connsiteY14" fmla="*/ 212612 h 1208240"/>
                <a:gd name="connsiteX15" fmla="*/ 162685 w 1456521"/>
                <a:gd name="connsiteY15" fmla="*/ 229442 h 1208240"/>
                <a:gd name="connsiteX16" fmla="*/ 134636 w 1456521"/>
                <a:gd name="connsiteY16" fmla="*/ 257491 h 1208240"/>
                <a:gd name="connsiteX17" fmla="*/ 112196 w 1456521"/>
                <a:gd name="connsiteY17" fmla="*/ 285540 h 1208240"/>
                <a:gd name="connsiteX18" fmla="*/ 89757 w 1456521"/>
                <a:gd name="connsiteY18" fmla="*/ 313589 h 1208240"/>
                <a:gd name="connsiteX19" fmla="*/ 78538 w 1456521"/>
                <a:gd name="connsiteY19" fmla="*/ 330418 h 1208240"/>
                <a:gd name="connsiteX20" fmla="*/ 61708 w 1456521"/>
                <a:gd name="connsiteY20" fmla="*/ 341638 h 1208240"/>
                <a:gd name="connsiteX21" fmla="*/ 39269 w 1456521"/>
                <a:gd name="connsiteY21" fmla="*/ 375297 h 1208240"/>
                <a:gd name="connsiteX22" fmla="*/ 22439 w 1456521"/>
                <a:gd name="connsiteY22" fmla="*/ 392126 h 1208240"/>
                <a:gd name="connsiteX23" fmla="*/ 16830 w 1456521"/>
                <a:gd name="connsiteY23" fmla="*/ 414565 h 1208240"/>
                <a:gd name="connsiteX24" fmla="*/ 5610 w 1456521"/>
                <a:gd name="connsiteY24" fmla="*/ 431395 h 1208240"/>
                <a:gd name="connsiteX25" fmla="*/ 0 w 1456521"/>
                <a:gd name="connsiteY25" fmla="*/ 448224 h 1208240"/>
                <a:gd name="connsiteX26" fmla="*/ 5610 w 1456521"/>
                <a:gd name="connsiteY26" fmla="*/ 493103 h 1208240"/>
                <a:gd name="connsiteX27" fmla="*/ 11220 w 1456521"/>
                <a:gd name="connsiteY27" fmla="*/ 509932 h 1208240"/>
                <a:gd name="connsiteX28" fmla="*/ 28049 w 1456521"/>
                <a:gd name="connsiteY28" fmla="*/ 566030 h 1208240"/>
                <a:gd name="connsiteX29" fmla="*/ 33659 w 1456521"/>
                <a:gd name="connsiteY29" fmla="*/ 582860 h 1208240"/>
                <a:gd name="connsiteX30" fmla="*/ 56098 w 1456521"/>
                <a:gd name="connsiteY30" fmla="*/ 616519 h 1208240"/>
                <a:gd name="connsiteX31" fmla="*/ 84147 w 1456521"/>
                <a:gd name="connsiteY31" fmla="*/ 650178 h 1208240"/>
                <a:gd name="connsiteX32" fmla="*/ 106587 w 1456521"/>
                <a:gd name="connsiteY32" fmla="*/ 683837 h 1208240"/>
                <a:gd name="connsiteX33" fmla="*/ 117806 w 1456521"/>
                <a:gd name="connsiteY33" fmla="*/ 717495 h 1208240"/>
                <a:gd name="connsiteX34" fmla="*/ 140246 w 1456521"/>
                <a:gd name="connsiteY34" fmla="*/ 751154 h 1208240"/>
                <a:gd name="connsiteX35" fmla="*/ 162685 w 1456521"/>
                <a:gd name="connsiteY35" fmla="*/ 801643 h 1208240"/>
                <a:gd name="connsiteX36" fmla="*/ 168295 w 1456521"/>
                <a:gd name="connsiteY36" fmla="*/ 824082 h 1208240"/>
                <a:gd name="connsiteX37" fmla="*/ 179514 w 1456521"/>
                <a:gd name="connsiteY37" fmla="*/ 857741 h 1208240"/>
                <a:gd name="connsiteX38" fmla="*/ 185124 w 1456521"/>
                <a:gd name="connsiteY38" fmla="*/ 880180 h 1208240"/>
                <a:gd name="connsiteX39" fmla="*/ 179514 w 1456521"/>
                <a:gd name="connsiteY39" fmla="*/ 953108 h 1208240"/>
                <a:gd name="connsiteX40" fmla="*/ 168295 w 1456521"/>
                <a:gd name="connsiteY40" fmla="*/ 969937 h 1208240"/>
                <a:gd name="connsiteX41" fmla="*/ 162685 w 1456521"/>
                <a:gd name="connsiteY41" fmla="*/ 986767 h 1208240"/>
                <a:gd name="connsiteX42" fmla="*/ 168295 w 1456521"/>
                <a:gd name="connsiteY42" fmla="*/ 1009206 h 1208240"/>
                <a:gd name="connsiteX43" fmla="*/ 173904 w 1456521"/>
                <a:gd name="connsiteY43" fmla="*/ 1037255 h 1208240"/>
                <a:gd name="connsiteX44" fmla="*/ 185124 w 1456521"/>
                <a:gd name="connsiteY44" fmla="*/ 1070914 h 1208240"/>
                <a:gd name="connsiteX45" fmla="*/ 190734 w 1456521"/>
                <a:gd name="connsiteY45" fmla="*/ 1087743 h 1208240"/>
                <a:gd name="connsiteX46" fmla="*/ 213173 w 1456521"/>
                <a:gd name="connsiteY46" fmla="*/ 1121402 h 1208240"/>
                <a:gd name="connsiteX47" fmla="*/ 224393 w 1456521"/>
                <a:gd name="connsiteY47" fmla="*/ 1138232 h 1208240"/>
                <a:gd name="connsiteX48" fmla="*/ 235612 w 1456521"/>
                <a:gd name="connsiteY48" fmla="*/ 1155061 h 1208240"/>
                <a:gd name="connsiteX49" fmla="*/ 269271 w 1456521"/>
                <a:gd name="connsiteY49" fmla="*/ 1177500 h 1208240"/>
                <a:gd name="connsiteX50" fmla="*/ 302930 w 1456521"/>
                <a:gd name="connsiteY50" fmla="*/ 1188720 h 1208240"/>
                <a:gd name="connsiteX51" fmla="*/ 336589 w 1456521"/>
                <a:gd name="connsiteY51" fmla="*/ 1199940 h 1208240"/>
                <a:gd name="connsiteX52" fmla="*/ 415126 w 1456521"/>
                <a:gd name="connsiteY52" fmla="*/ 1205549 h 1208240"/>
                <a:gd name="connsiteX53" fmla="*/ 527323 w 1456521"/>
                <a:gd name="connsiteY53" fmla="*/ 1199940 h 1208240"/>
                <a:gd name="connsiteX54" fmla="*/ 560982 w 1456521"/>
                <a:gd name="connsiteY54" fmla="*/ 1188720 h 1208240"/>
                <a:gd name="connsiteX55" fmla="*/ 594641 w 1456521"/>
                <a:gd name="connsiteY55" fmla="*/ 1177500 h 1208240"/>
                <a:gd name="connsiteX56" fmla="*/ 628299 w 1456521"/>
                <a:gd name="connsiteY56" fmla="*/ 1149451 h 1208240"/>
                <a:gd name="connsiteX57" fmla="*/ 661958 w 1456521"/>
                <a:gd name="connsiteY57" fmla="*/ 1127012 h 1208240"/>
                <a:gd name="connsiteX58" fmla="*/ 678788 w 1456521"/>
                <a:gd name="connsiteY58" fmla="*/ 1110183 h 1208240"/>
                <a:gd name="connsiteX59" fmla="*/ 695617 w 1456521"/>
                <a:gd name="connsiteY59" fmla="*/ 1098963 h 1208240"/>
                <a:gd name="connsiteX60" fmla="*/ 723666 w 1456521"/>
                <a:gd name="connsiteY60" fmla="*/ 1065304 h 1208240"/>
                <a:gd name="connsiteX61" fmla="*/ 734886 w 1456521"/>
                <a:gd name="connsiteY61" fmla="*/ 1048475 h 1208240"/>
                <a:gd name="connsiteX62" fmla="*/ 751715 w 1456521"/>
                <a:gd name="connsiteY62" fmla="*/ 1037255 h 1208240"/>
                <a:gd name="connsiteX63" fmla="*/ 768545 w 1456521"/>
                <a:gd name="connsiteY63" fmla="*/ 1020426 h 1208240"/>
                <a:gd name="connsiteX64" fmla="*/ 807814 w 1456521"/>
                <a:gd name="connsiteY64" fmla="*/ 1003596 h 1208240"/>
                <a:gd name="connsiteX65" fmla="*/ 841472 w 1456521"/>
                <a:gd name="connsiteY65" fmla="*/ 986767 h 1208240"/>
                <a:gd name="connsiteX66" fmla="*/ 858302 w 1456521"/>
                <a:gd name="connsiteY66" fmla="*/ 975547 h 1208240"/>
                <a:gd name="connsiteX67" fmla="*/ 875131 w 1456521"/>
                <a:gd name="connsiteY67" fmla="*/ 969937 h 1208240"/>
                <a:gd name="connsiteX68" fmla="*/ 908790 w 1456521"/>
                <a:gd name="connsiteY68" fmla="*/ 947498 h 1208240"/>
                <a:gd name="connsiteX69" fmla="*/ 931230 w 1456521"/>
                <a:gd name="connsiteY69" fmla="*/ 936278 h 1208240"/>
                <a:gd name="connsiteX70" fmla="*/ 964888 w 1456521"/>
                <a:gd name="connsiteY70" fmla="*/ 925059 h 1208240"/>
                <a:gd name="connsiteX71" fmla="*/ 1116353 w 1456521"/>
                <a:gd name="connsiteY71" fmla="*/ 941888 h 1208240"/>
                <a:gd name="connsiteX72" fmla="*/ 1166842 w 1456521"/>
                <a:gd name="connsiteY72" fmla="*/ 981157 h 1208240"/>
                <a:gd name="connsiteX73" fmla="*/ 1200501 w 1456521"/>
                <a:gd name="connsiteY73" fmla="*/ 992376 h 1208240"/>
                <a:gd name="connsiteX74" fmla="*/ 1234160 w 1456521"/>
                <a:gd name="connsiteY74" fmla="*/ 1009206 h 1208240"/>
                <a:gd name="connsiteX75" fmla="*/ 1267819 w 1456521"/>
                <a:gd name="connsiteY75" fmla="*/ 1026035 h 1208240"/>
                <a:gd name="connsiteX76" fmla="*/ 1301477 w 1456521"/>
                <a:gd name="connsiteY76" fmla="*/ 1042865 h 1208240"/>
                <a:gd name="connsiteX77" fmla="*/ 1340746 w 1456521"/>
                <a:gd name="connsiteY77" fmla="*/ 1059694 h 1208240"/>
                <a:gd name="connsiteX78" fmla="*/ 1357576 w 1456521"/>
                <a:gd name="connsiteY78" fmla="*/ 1076524 h 1208240"/>
                <a:gd name="connsiteX79" fmla="*/ 1374405 w 1456521"/>
                <a:gd name="connsiteY79" fmla="*/ 1087743 h 1208240"/>
                <a:gd name="connsiteX80" fmla="*/ 1408064 w 1456521"/>
                <a:gd name="connsiteY80" fmla="*/ 1121402 h 1208240"/>
                <a:gd name="connsiteX81" fmla="*/ 1424893 w 1456521"/>
                <a:gd name="connsiteY81" fmla="*/ 1115792 h 1208240"/>
                <a:gd name="connsiteX82" fmla="*/ 1430503 w 1456521"/>
                <a:gd name="connsiteY82" fmla="*/ 1098963 h 1208240"/>
                <a:gd name="connsiteX83" fmla="*/ 1447333 w 1456521"/>
                <a:gd name="connsiteY83" fmla="*/ 1054084 h 1208240"/>
                <a:gd name="connsiteX84" fmla="*/ 1447333 w 1456521"/>
                <a:gd name="connsiteY84" fmla="*/ 807253 h 1208240"/>
                <a:gd name="connsiteX85" fmla="*/ 1430503 w 1456521"/>
                <a:gd name="connsiteY85" fmla="*/ 767984 h 1208240"/>
                <a:gd name="connsiteX86" fmla="*/ 1419284 w 1456521"/>
                <a:gd name="connsiteY86" fmla="*/ 745545 h 1208240"/>
                <a:gd name="connsiteX87" fmla="*/ 1408064 w 1456521"/>
                <a:gd name="connsiteY87" fmla="*/ 728715 h 1208240"/>
                <a:gd name="connsiteX88" fmla="*/ 1402454 w 1456521"/>
                <a:gd name="connsiteY88" fmla="*/ 711886 h 1208240"/>
                <a:gd name="connsiteX89" fmla="*/ 1368795 w 1456521"/>
                <a:gd name="connsiteY89" fmla="*/ 661397 h 1208240"/>
                <a:gd name="connsiteX90" fmla="*/ 1357576 w 1456521"/>
                <a:gd name="connsiteY90" fmla="*/ 644568 h 1208240"/>
                <a:gd name="connsiteX91" fmla="*/ 1346356 w 1456521"/>
                <a:gd name="connsiteY91" fmla="*/ 627738 h 1208240"/>
                <a:gd name="connsiteX92" fmla="*/ 1329526 w 1456521"/>
                <a:gd name="connsiteY92" fmla="*/ 594080 h 1208240"/>
                <a:gd name="connsiteX93" fmla="*/ 1318307 w 1456521"/>
                <a:gd name="connsiteY93" fmla="*/ 515542 h 1208240"/>
                <a:gd name="connsiteX94" fmla="*/ 1312697 w 1456521"/>
                <a:gd name="connsiteY94" fmla="*/ 493103 h 1208240"/>
                <a:gd name="connsiteX95" fmla="*/ 1295868 w 1456521"/>
                <a:gd name="connsiteY95" fmla="*/ 414565 h 1208240"/>
                <a:gd name="connsiteX96" fmla="*/ 1279038 w 1456521"/>
                <a:gd name="connsiteY96" fmla="*/ 403346 h 1208240"/>
                <a:gd name="connsiteX97" fmla="*/ 1267819 w 1456521"/>
                <a:gd name="connsiteY97" fmla="*/ 386516 h 1208240"/>
                <a:gd name="connsiteX98" fmla="*/ 1250989 w 1456521"/>
                <a:gd name="connsiteY98" fmla="*/ 375297 h 1208240"/>
                <a:gd name="connsiteX99" fmla="*/ 1234160 w 1456521"/>
                <a:gd name="connsiteY99" fmla="*/ 358467 h 1208240"/>
                <a:gd name="connsiteX100" fmla="*/ 1217330 w 1456521"/>
                <a:gd name="connsiteY100" fmla="*/ 347248 h 1208240"/>
                <a:gd name="connsiteX101" fmla="*/ 1200501 w 1456521"/>
                <a:gd name="connsiteY101" fmla="*/ 330418 h 1208240"/>
                <a:gd name="connsiteX102" fmla="*/ 1183671 w 1456521"/>
                <a:gd name="connsiteY102" fmla="*/ 319199 h 1208240"/>
                <a:gd name="connsiteX103" fmla="*/ 1161232 w 1456521"/>
                <a:gd name="connsiteY103" fmla="*/ 302369 h 1208240"/>
                <a:gd name="connsiteX104" fmla="*/ 1144403 w 1456521"/>
                <a:gd name="connsiteY104" fmla="*/ 291149 h 1208240"/>
                <a:gd name="connsiteX105" fmla="*/ 1121963 w 1456521"/>
                <a:gd name="connsiteY105" fmla="*/ 285540 h 1208240"/>
                <a:gd name="connsiteX106" fmla="*/ 1088304 w 1456521"/>
                <a:gd name="connsiteY106" fmla="*/ 263100 h 1208240"/>
                <a:gd name="connsiteX107" fmla="*/ 1054646 w 1456521"/>
                <a:gd name="connsiteY107" fmla="*/ 251881 h 1208240"/>
                <a:gd name="connsiteX108" fmla="*/ 964888 w 1456521"/>
                <a:gd name="connsiteY108" fmla="*/ 257491 h 1208240"/>
                <a:gd name="connsiteX109" fmla="*/ 914400 w 1456521"/>
                <a:gd name="connsiteY109" fmla="*/ 279930 h 1208240"/>
                <a:gd name="connsiteX110" fmla="*/ 897571 w 1456521"/>
                <a:gd name="connsiteY110" fmla="*/ 285540 h 1208240"/>
                <a:gd name="connsiteX111" fmla="*/ 880741 w 1456521"/>
                <a:gd name="connsiteY111" fmla="*/ 274320 h 1208240"/>
                <a:gd name="connsiteX112" fmla="*/ 875131 w 1456521"/>
                <a:gd name="connsiteY112" fmla="*/ 251881 h 1208240"/>
                <a:gd name="connsiteX113" fmla="*/ 869522 w 1456521"/>
                <a:gd name="connsiteY113" fmla="*/ 235051 h 1208240"/>
                <a:gd name="connsiteX114" fmla="*/ 841472 w 1456521"/>
                <a:gd name="connsiteY114" fmla="*/ 201392 h 1208240"/>
                <a:gd name="connsiteX115" fmla="*/ 830253 w 1456521"/>
                <a:gd name="connsiteY115" fmla="*/ 184563 h 1208240"/>
                <a:gd name="connsiteX116" fmla="*/ 824643 w 1456521"/>
                <a:gd name="connsiteY116" fmla="*/ 162124 h 1208240"/>
                <a:gd name="connsiteX117" fmla="*/ 807814 w 1456521"/>
                <a:gd name="connsiteY117" fmla="*/ 156514 h 1208240"/>
                <a:gd name="connsiteX118" fmla="*/ 790984 w 1456521"/>
                <a:gd name="connsiteY118" fmla="*/ 145294 h 1208240"/>
                <a:gd name="connsiteX119" fmla="*/ 757325 w 1456521"/>
                <a:gd name="connsiteY119" fmla="*/ 134075 h 1208240"/>
                <a:gd name="connsiteX120" fmla="*/ 740496 w 1456521"/>
                <a:gd name="connsiteY120" fmla="*/ 128465 h 1208240"/>
                <a:gd name="connsiteX121" fmla="*/ 706837 w 1456521"/>
                <a:gd name="connsiteY121" fmla="*/ 117245 h 1208240"/>
                <a:gd name="connsiteX122" fmla="*/ 690007 w 1456521"/>
                <a:gd name="connsiteY122" fmla="*/ 111635 h 1208240"/>
                <a:gd name="connsiteX123" fmla="*/ 650739 w 1456521"/>
                <a:gd name="connsiteY123" fmla="*/ 61147 h 1208240"/>
                <a:gd name="connsiteX124" fmla="*/ 645129 w 1456521"/>
                <a:gd name="connsiteY124" fmla="*/ 44318 h 1208240"/>
                <a:gd name="connsiteX125" fmla="*/ 622690 w 1456521"/>
                <a:gd name="connsiteY125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69271 w 1456521"/>
                <a:gd name="connsiteY9" fmla="*/ 128465 h 1208240"/>
                <a:gd name="connsiteX10" fmla="*/ 246832 w 1456521"/>
                <a:gd name="connsiteY10" fmla="*/ 134075 h 1208240"/>
                <a:gd name="connsiteX11" fmla="*/ 230003 w 1456521"/>
                <a:gd name="connsiteY11" fmla="*/ 139684 h 1208240"/>
                <a:gd name="connsiteX12" fmla="*/ 207563 w 1456521"/>
                <a:gd name="connsiteY12" fmla="*/ 173343 h 1208240"/>
                <a:gd name="connsiteX13" fmla="*/ 196344 w 1456521"/>
                <a:gd name="connsiteY13" fmla="*/ 190173 h 1208240"/>
                <a:gd name="connsiteX14" fmla="*/ 179514 w 1456521"/>
                <a:gd name="connsiteY14" fmla="*/ 212612 h 1208240"/>
                <a:gd name="connsiteX15" fmla="*/ 162685 w 1456521"/>
                <a:gd name="connsiteY15" fmla="*/ 229442 h 1208240"/>
                <a:gd name="connsiteX16" fmla="*/ 112196 w 1456521"/>
                <a:gd name="connsiteY16" fmla="*/ 285540 h 1208240"/>
                <a:gd name="connsiteX17" fmla="*/ 89757 w 1456521"/>
                <a:gd name="connsiteY17" fmla="*/ 313589 h 1208240"/>
                <a:gd name="connsiteX18" fmla="*/ 78538 w 1456521"/>
                <a:gd name="connsiteY18" fmla="*/ 330418 h 1208240"/>
                <a:gd name="connsiteX19" fmla="*/ 61708 w 1456521"/>
                <a:gd name="connsiteY19" fmla="*/ 341638 h 1208240"/>
                <a:gd name="connsiteX20" fmla="*/ 39269 w 1456521"/>
                <a:gd name="connsiteY20" fmla="*/ 375297 h 1208240"/>
                <a:gd name="connsiteX21" fmla="*/ 22439 w 1456521"/>
                <a:gd name="connsiteY21" fmla="*/ 392126 h 1208240"/>
                <a:gd name="connsiteX22" fmla="*/ 16830 w 1456521"/>
                <a:gd name="connsiteY22" fmla="*/ 414565 h 1208240"/>
                <a:gd name="connsiteX23" fmla="*/ 5610 w 1456521"/>
                <a:gd name="connsiteY23" fmla="*/ 431395 h 1208240"/>
                <a:gd name="connsiteX24" fmla="*/ 0 w 1456521"/>
                <a:gd name="connsiteY24" fmla="*/ 448224 h 1208240"/>
                <a:gd name="connsiteX25" fmla="*/ 5610 w 1456521"/>
                <a:gd name="connsiteY25" fmla="*/ 493103 h 1208240"/>
                <a:gd name="connsiteX26" fmla="*/ 11220 w 1456521"/>
                <a:gd name="connsiteY26" fmla="*/ 509932 h 1208240"/>
                <a:gd name="connsiteX27" fmla="*/ 28049 w 1456521"/>
                <a:gd name="connsiteY27" fmla="*/ 566030 h 1208240"/>
                <a:gd name="connsiteX28" fmla="*/ 33659 w 1456521"/>
                <a:gd name="connsiteY28" fmla="*/ 582860 h 1208240"/>
                <a:gd name="connsiteX29" fmla="*/ 56098 w 1456521"/>
                <a:gd name="connsiteY29" fmla="*/ 616519 h 1208240"/>
                <a:gd name="connsiteX30" fmla="*/ 84147 w 1456521"/>
                <a:gd name="connsiteY30" fmla="*/ 650178 h 1208240"/>
                <a:gd name="connsiteX31" fmla="*/ 106587 w 1456521"/>
                <a:gd name="connsiteY31" fmla="*/ 683837 h 1208240"/>
                <a:gd name="connsiteX32" fmla="*/ 117806 w 1456521"/>
                <a:gd name="connsiteY32" fmla="*/ 717495 h 1208240"/>
                <a:gd name="connsiteX33" fmla="*/ 140246 w 1456521"/>
                <a:gd name="connsiteY33" fmla="*/ 751154 h 1208240"/>
                <a:gd name="connsiteX34" fmla="*/ 162685 w 1456521"/>
                <a:gd name="connsiteY34" fmla="*/ 801643 h 1208240"/>
                <a:gd name="connsiteX35" fmla="*/ 168295 w 1456521"/>
                <a:gd name="connsiteY35" fmla="*/ 824082 h 1208240"/>
                <a:gd name="connsiteX36" fmla="*/ 179514 w 1456521"/>
                <a:gd name="connsiteY36" fmla="*/ 857741 h 1208240"/>
                <a:gd name="connsiteX37" fmla="*/ 185124 w 1456521"/>
                <a:gd name="connsiteY37" fmla="*/ 880180 h 1208240"/>
                <a:gd name="connsiteX38" fmla="*/ 179514 w 1456521"/>
                <a:gd name="connsiteY38" fmla="*/ 953108 h 1208240"/>
                <a:gd name="connsiteX39" fmla="*/ 168295 w 1456521"/>
                <a:gd name="connsiteY39" fmla="*/ 969937 h 1208240"/>
                <a:gd name="connsiteX40" fmla="*/ 162685 w 1456521"/>
                <a:gd name="connsiteY40" fmla="*/ 986767 h 1208240"/>
                <a:gd name="connsiteX41" fmla="*/ 168295 w 1456521"/>
                <a:gd name="connsiteY41" fmla="*/ 1009206 h 1208240"/>
                <a:gd name="connsiteX42" fmla="*/ 173904 w 1456521"/>
                <a:gd name="connsiteY42" fmla="*/ 1037255 h 1208240"/>
                <a:gd name="connsiteX43" fmla="*/ 185124 w 1456521"/>
                <a:gd name="connsiteY43" fmla="*/ 1070914 h 1208240"/>
                <a:gd name="connsiteX44" fmla="*/ 190734 w 1456521"/>
                <a:gd name="connsiteY44" fmla="*/ 1087743 h 1208240"/>
                <a:gd name="connsiteX45" fmla="*/ 213173 w 1456521"/>
                <a:gd name="connsiteY45" fmla="*/ 1121402 h 1208240"/>
                <a:gd name="connsiteX46" fmla="*/ 224393 w 1456521"/>
                <a:gd name="connsiteY46" fmla="*/ 1138232 h 1208240"/>
                <a:gd name="connsiteX47" fmla="*/ 235612 w 1456521"/>
                <a:gd name="connsiteY47" fmla="*/ 1155061 h 1208240"/>
                <a:gd name="connsiteX48" fmla="*/ 269271 w 1456521"/>
                <a:gd name="connsiteY48" fmla="*/ 1177500 h 1208240"/>
                <a:gd name="connsiteX49" fmla="*/ 302930 w 1456521"/>
                <a:gd name="connsiteY49" fmla="*/ 1188720 h 1208240"/>
                <a:gd name="connsiteX50" fmla="*/ 336589 w 1456521"/>
                <a:gd name="connsiteY50" fmla="*/ 1199940 h 1208240"/>
                <a:gd name="connsiteX51" fmla="*/ 415126 w 1456521"/>
                <a:gd name="connsiteY51" fmla="*/ 1205549 h 1208240"/>
                <a:gd name="connsiteX52" fmla="*/ 527323 w 1456521"/>
                <a:gd name="connsiteY52" fmla="*/ 1199940 h 1208240"/>
                <a:gd name="connsiteX53" fmla="*/ 560982 w 1456521"/>
                <a:gd name="connsiteY53" fmla="*/ 1188720 h 1208240"/>
                <a:gd name="connsiteX54" fmla="*/ 594641 w 1456521"/>
                <a:gd name="connsiteY54" fmla="*/ 1177500 h 1208240"/>
                <a:gd name="connsiteX55" fmla="*/ 628299 w 1456521"/>
                <a:gd name="connsiteY55" fmla="*/ 1149451 h 1208240"/>
                <a:gd name="connsiteX56" fmla="*/ 661958 w 1456521"/>
                <a:gd name="connsiteY56" fmla="*/ 1127012 h 1208240"/>
                <a:gd name="connsiteX57" fmla="*/ 678788 w 1456521"/>
                <a:gd name="connsiteY57" fmla="*/ 1110183 h 1208240"/>
                <a:gd name="connsiteX58" fmla="*/ 695617 w 1456521"/>
                <a:gd name="connsiteY58" fmla="*/ 1098963 h 1208240"/>
                <a:gd name="connsiteX59" fmla="*/ 723666 w 1456521"/>
                <a:gd name="connsiteY59" fmla="*/ 1065304 h 1208240"/>
                <a:gd name="connsiteX60" fmla="*/ 734886 w 1456521"/>
                <a:gd name="connsiteY60" fmla="*/ 1048475 h 1208240"/>
                <a:gd name="connsiteX61" fmla="*/ 751715 w 1456521"/>
                <a:gd name="connsiteY61" fmla="*/ 1037255 h 1208240"/>
                <a:gd name="connsiteX62" fmla="*/ 768545 w 1456521"/>
                <a:gd name="connsiteY62" fmla="*/ 1020426 h 1208240"/>
                <a:gd name="connsiteX63" fmla="*/ 807814 w 1456521"/>
                <a:gd name="connsiteY63" fmla="*/ 1003596 h 1208240"/>
                <a:gd name="connsiteX64" fmla="*/ 841472 w 1456521"/>
                <a:gd name="connsiteY64" fmla="*/ 986767 h 1208240"/>
                <a:gd name="connsiteX65" fmla="*/ 858302 w 1456521"/>
                <a:gd name="connsiteY65" fmla="*/ 975547 h 1208240"/>
                <a:gd name="connsiteX66" fmla="*/ 875131 w 1456521"/>
                <a:gd name="connsiteY66" fmla="*/ 969937 h 1208240"/>
                <a:gd name="connsiteX67" fmla="*/ 908790 w 1456521"/>
                <a:gd name="connsiteY67" fmla="*/ 947498 h 1208240"/>
                <a:gd name="connsiteX68" fmla="*/ 931230 w 1456521"/>
                <a:gd name="connsiteY68" fmla="*/ 936278 h 1208240"/>
                <a:gd name="connsiteX69" fmla="*/ 964888 w 1456521"/>
                <a:gd name="connsiteY69" fmla="*/ 925059 h 1208240"/>
                <a:gd name="connsiteX70" fmla="*/ 1116353 w 1456521"/>
                <a:gd name="connsiteY70" fmla="*/ 941888 h 1208240"/>
                <a:gd name="connsiteX71" fmla="*/ 1166842 w 1456521"/>
                <a:gd name="connsiteY71" fmla="*/ 981157 h 1208240"/>
                <a:gd name="connsiteX72" fmla="*/ 1200501 w 1456521"/>
                <a:gd name="connsiteY72" fmla="*/ 992376 h 1208240"/>
                <a:gd name="connsiteX73" fmla="*/ 1234160 w 1456521"/>
                <a:gd name="connsiteY73" fmla="*/ 1009206 h 1208240"/>
                <a:gd name="connsiteX74" fmla="*/ 1267819 w 1456521"/>
                <a:gd name="connsiteY74" fmla="*/ 1026035 h 1208240"/>
                <a:gd name="connsiteX75" fmla="*/ 1301477 w 1456521"/>
                <a:gd name="connsiteY75" fmla="*/ 1042865 h 1208240"/>
                <a:gd name="connsiteX76" fmla="*/ 1340746 w 1456521"/>
                <a:gd name="connsiteY76" fmla="*/ 1059694 h 1208240"/>
                <a:gd name="connsiteX77" fmla="*/ 1357576 w 1456521"/>
                <a:gd name="connsiteY77" fmla="*/ 1076524 h 1208240"/>
                <a:gd name="connsiteX78" fmla="*/ 1374405 w 1456521"/>
                <a:gd name="connsiteY78" fmla="*/ 1087743 h 1208240"/>
                <a:gd name="connsiteX79" fmla="*/ 1408064 w 1456521"/>
                <a:gd name="connsiteY79" fmla="*/ 1121402 h 1208240"/>
                <a:gd name="connsiteX80" fmla="*/ 1424893 w 1456521"/>
                <a:gd name="connsiteY80" fmla="*/ 1115792 h 1208240"/>
                <a:gd name="connsiteX81" fmla="*/ 1430503 w 1456521"/>
                <a:gd name="connsiteY81" fmla="*/ 1098963 h 1208240"/>
                <a:gd name="connsiteX82" fmla="*/ 1447333 w 1456521"/>
                <a:gd name="connsiteY82" fmla="*/ 1054084 h 1208240"/>
                <a:gd name="connsiteX83" fmla="*/ 1447333 w 1456521"/>
                <a:gd name="connsiteY83" fmla="*/ 807253 h 1208240"/>
                <a:gd name="connsiteX84" fmla="*/ 1430503 w 1456521"/>
                <a:gd name="connsiteY84" fmla="*/ 767984 h 1208240"/>
                <a:gd name="connsiteX85" fmla="*/ 1419284 w 1456521"/>
                <a:gd name="connsiteY85" fmla="*/ 745545 h 1208240"/>
                <a:gd name="connsiteX86" fmla="*/ 1408064 w 1456521"/>
                <a:gd name="connsiteY86" fmla="*/ 728715 h 1208240"/>
                <a:gd name="connsiteX87" fmla="*/ 1402454 w 1456521"/>
                <a:gd name="connsiteY87" fmla="*/ 711886 h 1208240"/>
                <a:gd name="connsiteX88" fmla="*/ 1368795 w 1456521"/>
                <a:gd name="connsiteY88" fmla="*/ 661397 h 1208240"/>
                <a:gd name="connsiteX89" fmla="*/ 1357576 w 1456521"/>
                <a:gd name="connsiteY89" fmla="*/ 644568 h 1208240"/>
                <a:gd name="connsiteX90" fmla="*/ 1346356 w 1456521"/>
                <a:gd name="connsiteY90" fmla="*/ 627738 h 1208240"/>
                <a:gd name="connsiteX91" fmla="*/ 1329526 w 1456521"/>
                <a:gd name="connsiteY91" fmla="*/ 594080 h 1208240"/>
                <a:gd name="connsiteX92" fmla="*/ 1318307 w 1456521"/>
                <a:gd name="connsiteY92" fmla="*/ 515542 h 1208240"/>
                <a:gd name="connsiteX93" fmla="*/ 1312697 w 1456521"/>
                <a:gd name="connsiteY93" fmla="*/ 493103 h 1208240"/>
                <a:gd name="connsiteX94" fmla="*/ 1295868 w 1456521"/>
                <a:gd name="connsiteY94" fmla="*/ 414565 h 1208240"/>
                <a:gd name="connsiteX95" fmla="*/ 1279038 w 1456521"/>
                <a:gd name="connsiteY95" fmla="*/ 403346 h 1208240"/>
                <a:gd name="connsiteX96" fmla="*/ 1267819 w 1456521"/>
                <a:gd name="connsiteY96" fmla="*/ 386516 h 1208240"/>
                <a:gd name="connsiteX97" fmla="*/ 1250989 w 1456521"/>
                <a:gd name="connsiteY97" fmla="*/ 375297 h 1208240"/>
                <a:gd name="connsiteX98" fmla="*/ 1234160 w 1456521"/>
                <a:gd name="connsiteY98" fmla="*/ 358467 h 1208240"/>
                <a:gd name="connsiteX99" fmla="*/ 1217330 w 1456521"/>
                <a:gd name="connsiteY99" fmla="*/ 347248 h 1208240"/>
                <a:gd name="connsiteX100" fmla="*/ 1200501 w 1456521"/>
                <a:gd name="connsiteY100" fmla="*/ 330418 h 1208240"/>
                <a:gd name="connsiteX101" fmla="*/ 1183671 w 1456521"/>
                <a:gd name="connsiteY101" fmla="*/ 319199 h 1208240"/>
                <a:gd name="connsiteX102" fmla="*/ 1161232 w 1456521"/>
                <a:gd name="connsiteY102" fmla="*/ 302369 h 1208240"/>
                <a:gd name="connsiteX103" fmla="*/ 1144403 w 1456521"/>
                <a:gd name="connsiteY103" fmla="*/ 291149 h 1208240"/>
                <a:gd name="connsiteX104" fmla="*/ 1121963 w 1456521"/>
                <a:gd name="connsiteY104" fmla="*/ 285540 h 1208240"/>
                <a:gd name="connsiteX105" fmla="*/ 1088304 w 1456521"/>
                <a:gd name="connsiteY105" fmla="*/ 263100 h 1208240"/>
                <a:gd name="connsiteX106" fmla="*/ 1054646 w 1456521"/>
                <a:gd name="connsiteY106" fmla="*/ 251881 h 1208240"/>
                <a:gd name="connsiteX107" fmla="*/ 964888 w 1456521"/>
                <a:gd name="connsiteY107" fmla="*/ 257491 h 1208240"/>
                <a:gd name="connsiteX108" fmla="*/ 914400 w 1456521"/>
                <a:gd name="connsiteY108" fmla="*/ 279930 h 1208240"/>
                <a:gd name="connsiteX109" fmla="*/ 897571 w 1456521"/>
                <a:gd name="connsiteY109" fmla="*/ 285540 h 1208240"/>
                <a:gd name="connsiteX110" fmla="*/ 880741 w 1456521"/>
                <a:gd name="connsiteY110" fmla="*/ 274320 h 1208240"/>
                <a:gd name="connsiteX111" fmla="*/ 875131 w 1456521"/>
                <a:gd name="connsiteY111" fmla="*/ 251881 h 1208240"/>
                <a:gd name="connsiteX112" fmla="*/ 869522 w 1456521"/>
                <a:gd name="connsiteY112" fmla="*/ 235051 h 1208240"/>
                <a:gd name="connsiteX113" fmla="*/ 841472 w 1456521"/>
                <a:gd name="connsiteY113" fmla="*/ 201392 h 1208240"/>
                <a:gd name="connsiteX114" fmla="*/ 830253 w 1456521"/>
                <a:gd name="connsiteY114" fmla="*/ 184563 h 1208240"/>
                <a:gd name="connsiteX115" fmla="*/ 824643 w 1456521"/>
                <a:gd name="connsiteY115" fmla="*/ 162124 h 1208240"/>
                <a:gd name="connsiteX116" fmla="*/ 807814 w 1456521"/>
                <a:gd name="connsiteY116" fmla="*/ 156514 h 1208240"/>
                <a:gd name="connsiteX117" fmla="*/ 790984 w 1456521"/>
                <a:gd name="connsiteY117" fmla="*/ 145294 h 1208240"/>
                <a:gd name="connsiteX118" fmla="*/ 757325 w 1456521"/>
                <a:gd name="connsiteY118" fmla="*/ 134075 h 1208240"/>
                <a:gd name="connsiteX119" fmla="*/ 740496 w 1456521"/>
                <a:gd name="connsiteY119" fmla="*/ 128465 h 1208240"/>
                <a:gd name="connsiteX120" fmla="*/ 706837 w 1456521"/>
                <a:gd name="connsiteY120" fmla="*/ 117245 h 1208240"/>
                <a:gd name="connsiteX121" fmla="*/ 690007 w 1456521"/>
                <a:gd name="connsiteY121" fmla="*/ 111635 h 1208240"/>
                <a:gd name="connsiteX122" fmla="*/ 650739 w 1456521"/>
                <a:gd name="connsiteY122" fmla="*/ 61147 h 1208240"/>
                <a:gd name="connsiteX123" fmla="*/ 645129 w 1456521"/>
                <a:gd name="connsiteY123" fmla="*/ 44318 h 1208240"/>
                <a:gd name="connsiteX124" fmla="*/ 622690 w 1456521"/>
                <a:gd name="connsiteY124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69271 w 1456521"/>
                <a:gd name="connsiteY9" fmla="*/ 128465 h 1208240"/>
                <a:gd name="connsiteX10" fmla="*/ 246832 w 1456521"/>
                <a:gd name="connsiteY10" fmla="*/ 134075 h 1208240"/>
                <a:gd name="connsiteX11" fmla="*/ 230003 w 1456521"/>
                <a:gd name="connsiteY11" fmla="*/ 139684 h 1208240"/>
                <a:gd name="connsiteX12" fmla="*/ 207563 w 1456521"/>
                <a:gd name="connsiteY12" fmla="*/ 173343 h 1208240"/>
                <a:gd name="connsiteX13" fmla="*/ 196344 w 1456521"/>
                <a:gd name="connsiteY13" fmla="*/ 190173 h 1208240"/>
                <a:gd name="connsiteX14" fmla="*/ 179514 w 1456521"/>
                <a:gd name="connsiteY14" fmla="*/ 212612 h 1208240"/>
                <a:gd name="connsiteX15" fmla="*/ 162685 w 1456521"/>
                <a:gd name="connsiteY15" fmla="*/ 229442 h 1208240"/>
                <a:gd name="connsiteX16" fmla="*/ 112196 w 1456521"/>
                <a:gd name="connsiteY16" fmla="*/ 285540 h 1208240"/>
                <a:gd name="connsiteX17" fmla="*/ 78538 w 1456521"/>
                <a:gd name="connsiteY17" fmla="*/ 330418 h 1208240"/>
                <a:gd name="connsiteX18" fmla="*/ 61708 w 1456521"/>
                <a:gd name="connsiteY18" fmla="*/ 341638 h 1208240"/>
                <a:gd name="connsiteX19" fmla="*/ 39269 w 1456521"/>
                <a:gd name="connsiteY19" fmla="*/ 375297 h 1208240"/>
                <a:gd name="connsiteX20" fmla="*/ 22439 w 1456521"/>
                <a:gd name="connsiteY20" fmla="*/ 392126 h 1208240"/>
                <a:gd name="connsiteX21" fmla="*/ 16830 w 1456521"/>
                <a:gd name="connsiteY21" fmla="*/ 414565 h 1208240"/>
                <a:gd name="connsiteX22" fmla="*/ 5610 w 1456521"/>
                <a:gd name="connsiteY22" fmla="*/ 431395 h 1208240"/>
                <a:gd name="connsiteX23" fmla="*/ 0 w 1456521"/>
                <a:gd name="connsiteY23" fmla="*/ 448224 h 1208240"/>
                <a:gd name="connsiteX24" fmla="*/ 5610 w 1456521"/>
                <a:gd name="connsiteY24" fmla="*/ 493103 h 1208240"/>
                <a:gd name="connsiteX25" fmla="*/ 11220 w 1456521"/>
                <a:gd name="connsiteY25" fmla="*/ 509932 h 1208240"/>
                <a:gd name="connsiteX26" fmla="*/ 28049 w 1456521"/>
                <a:gd name="connsiteY26" fmla="*/ 566030 h 1208240"/>
                <a:gd name="connsiteX27" fmla="*/ 33659 w 1456521"/>
                <a:gd name="connsiteY27" fmla="*/ 582860 h 1208240"/>
                <a:gd name="connsiteX28" fmla="*/ 56098 w 1456521"/>
                <a:gd name="connsiteY28" fmla="*/ 616519 h 1208240"/>
                <a:gd name="connsiteX29" fmla="*/ 84147 w 1456521"/>
                <a:gd name="connsiteY29" fmla="*/ 650178 h 1208240"/>
                <a:gd name="connsiteX30" fmla="*/ 106587 w 1456521"/>
                <a:gd name="connsiteY30" fmla="*/ 683837 h 1208240"/>
                <a:gd name="connsiteX31" fmla="*/ 117806 w 1456521"/>
                <a:gd name="connsiteY31" fmla="*/ 717495 h 1208240"/>
                <a:gd name="connsiteX32" fmla="*/ 140246 w 1456521"/>
                <a:gd name="connsiteY32" fmla="*/ 751154 h 1208240"/>
                <a:gd name="connsiteX33" fmla="*/ 162685 w 1456521"/>
                <a:gd name="connsiteY33" fmla="*/ 801643 h 1208240"/>
                <a:gd name="connsiteX34" fmla="*/ 168295 w 1456521"/>
                <a:gd name="connsiteY34" fmla="*/ 824082 h 1208240"/>
                <a:gd name="connsiteX35" fmla="*/ 179514 w 1456521"/>
                <a:gd name="connsiteY35" fmla="*/ 857741 h 1208240"/>
                <a:gd name="connsiteX36" fmla="*/ 185124 w 1456521"/>
                <a:gd name="connsiteY36" fmla="*/ 880180 h 1208240"/>
                <a:gd name="connsiteX37" fmla="*/ 179514 w 1456521"/>
                <a:gd name="connsiteY37" fmla="*/ 953108 h 1208240"/>
                <a:gd name="connsiteX38" fmla="*/ 168295 w 1456521"/>
                <a:gd name="connsiteY38" fmla="*/ 969937 h 1208240"/>
                <a:gd name="connsiteX39" fmla="*/ 162685 w 1456521"/>
                <a:gd name="connsiteY39" fmla="*/ 986767 h 1208240"/>
                <a:gd name="connsiteX40" fmla="*/ 168295 w 1456521"/>
                <a:gd name="connsiteY40" fmla="*/ 1009206 h 1208240"/>
                <a:gd name="connsiteX41" fmla="*/ 173904 w 1456521"/>
                <a:gd name="connsiteY41" fmla="*/ 1037255 h 1208240"/>
                <a:gd name="connsiteX42" fmla="*/ 185124 w 1456521"/>
                <a:gd name="connsiteY42" fmla="*/ 1070914 h 1208240"/>
                <a:gd name="connsiteX43" fmla="*/ 190734 w 1456521"/>
                <a:gd name="connsiteY43" fmla="*/ 1087743 h 1208240"/>
                <a:gd name="connsiteX44" fmla="*/ 213173 w 1456521"/>
                <a:gd name="connsiteY44" fmla="*/ 1121402 h 1208240"/>
                <a:gd name="connsiteX45" fmla="*/ 224393 w 1456521"/>
                <a:gd name="connsiteY45" fmla="*/ 1138232 h 1208240"/>
                <a:gd name="connsiteX46" fmla="*/ 235612 w 1456521"/>
                <a:gd name="connsiteY46" fmla="*/ 1155061 h 1208240"/>
                <a:gd name="connsiteX47" fmla="*/ 269271 w 1456521"/>
                <a:gd name="connsiteY47" fmla="*/ 1177500 h 1208240"/>
                <a:gd name="connsiteX48" fmla="*/ 302930 w 1456521"/>
                <a:gd name="connsiteY48" fmla="*/ 1188720 h 1208240"/>
                <a:gd name="connsiteX49" fmla="*/ 336589 w 1456521"/>
                <a:gd name="connsiteY49" fmla="*/ 1199940 h 1208240"/>
                <a:gd name="connsiteX50" fmla="*/ 415126 w 1456521"/>
                <a:gd name="connsiteY50" fmla="*/ 1205549 h 1208240"/>
                <a:gd name="connsiteX51" fmla="*/ 527323 w 1456521"/>
                <a:gd name="connsiteY51" fmla="*/ 1199940 h 1208240"/>
                <a:gd name="connsiteX52" fmla="*/ 560982 w 1456521"/>
                <a:gd name="connsiteY52" fmla="*/ 1188720 h 1208240"/>
                <a:gd name="connsiteX53" fmla="*/ 594641 w 1456521"/>
                <a:gd name="connsiteY53" fmla="*/ 1177500 h 1208240"/>
                <a:gd name="connsiteX54" fmla="*/ 628299 w 1456521"/>
                <a:gd name="connsiteY54" fmla="*/ 1149451 h 1208240"/>
                <a:gd name="connsiteX55" fmla="*/ 661958 w 1456521"/>
                <a:gd name="connsiteY55" fmla="*/ 1127012 h 1208240"/>
                <a:gd name="connsiteX56" fmla="*/ 678788 w 1456521"/>
                <a:gd name="connsiteY56" fmla="*/ 1110183 h 1208240"/>
                <a:gd name="connsiteX57" fmla="*/ 695617 w 1456521"/>
                <a:gd name="connsiteY57" fmla="*/ 1098963 h 1208240"/>
                <a:gd name="connsiteX58" fmla="*/ 723666 w 1456521"/>
                <a:gd name="connsiteY58" fmla="*/ 1065304 h 1208240"/>
                <a:gd name="connsiteX59" fmla="*/ 734886 w 1456521"/>
                <a:gd name="connsiteY59" fmla="*/ 1048475 h 1208240"/>
                <a:gd name="connsiteX60" fmla="*/ 751715 w 1456521"/>
                <a:gd name="connsiteY60" fmla="*/ 1037255 h 1208240"/>
                <a:gd name="connsiteX61" fmla="*/ 768545 w 1456521"/>
                <a:gd name="connsiteY61" fmla="*/ 1020426 h 1208240"/>
                <a:gd name="connsiteX62" fmla="*/ 807814 w 1456521"/>
                <a:gd name="connsiteY62" fmla="*/ 1003596 h 1208240"/>
                <a:gd name="connsiteX63" fmla="*/ 841472 w 1456521"/>
                <a:gd name="connsiteY63" fmla="*/ 986767 h 1208240"/>
                <a:gd name="connsiteX64" fmla="*/ 858302 w 1456521"/>
                <a:gd name="connsiteY64" fmla="*/ 975547 h 1208240"/>
                <a:gd name="connsiteX65" fmla="*/ 875131 w 1456521"/>
                <a:gd name="connsiteY65" fmla="*/ 969937 h 1208240"/>
                <a:gd name="connsiteX66" fmla="*/ 908790 w 1456521"/>
                <a:gd name="connsiteY66" fmla="*/ 947498 h 1208240"/>
                <a:gd name="connsiteX67" fmla="*/ 931230 w 1456521"/>
                <a:gd name="connsiteY67" fmla="*/ 936278 h 1208240"/>
                <a:gd name="connsiteX68" fmla="*/ 964888 w 1456521"/>
                <a:gd name="connsiteY68" fmla="*/ 925059 h 1208240"/>
                <a:gd name="connsiteX69" fmla="*/ 1116353 w 1456521"/>
                <a:gd name="connsiteY69" fmla="*/ 941888 h 1208240"/>
                <a:gd name="connsiteX70" fmla="*/ 1166842 w 1456521"/>
                <a:gd name="connsiteY70" fmla="*/ 981157 h 1208240"/>
                <a:gd name="connsiteX71" fmla="*/ 1200501 w 1456521"/>
                <a:gd name="connsiteY71" fmla="*/ 992376 h 1208240"/>
                <a:gd name="connsiteX72" fmla="*/ 1234160 w 1456521"/>
                <a:gd name="connsiteY72" fmla="*/ 1009206 h 1208240"/>
                <a:gd name="connsiteX73" fmla="*/ 1267819 w 1456521"/>
                <a:gd name="connsiteY73" fmla="*/ 1026035 h 1208240"/>
                <a:gd name="connsiteX74" fmla="*/ 1301477 w 1456521"/>
                <a:gd name="connsiteY74" fmla="*/ 1042865 h 1208240"/>
                <a:gd name="connsiteX75" fmla="*/ 1340746 w 1456521"/>
                <a:gd name="connsiteY75" fmla="*/ 1059694 h 1208240"/>
                <a:gd name="connsiteX76" fmla="*/ 1357576 w 1456521"/>
                <a:gd name="connsiteY76" fmla="*/ 1076524 h 1208240"/>
                <a:gd name="connsiteX77" fmla="*/ 1374405 w 1456521"/>
                <a:gd name="connsiteY77" fmla="*/ 1087743 h 1208240"/>
                <a:gd name="connsiteX78" fmla="*/ 1408064 w 1456521"/>
                <a:gd name="connsiteY78" fmla="*/ 1121402 h 1208240"/>
                <a:gd name="connsiteX79" fmla="*/ 1424893 w 1456521"/>
                <a:gd name="connsiteY79" fmla="*/ 1115792 h 1208240"/>
                <a:gd name="connsiteX80" fmla="*/ 1430503 w 1456521"/>
                <a:gd name="connsiteY80" fmla="*/ 1098963 h 1208240"/>
                <a:gd name="connsiteX81" fmla="*/ 1447333 w 1456521"/>
                <a:gd name="connsiteY81" fmla="*/ 1054084 h 1208240"/>
                <a:gd name="connsiteX82" fmla="*/ 1447333 w 1456521"/>
                <a:gd name="connsiteY82" fmla="*/ 807253 h 1208240"/>
                <a:gd name="connsiteX83" fmla="*/ 1430503 w 1456521"/>
                <a:gd name="connsiteY83" fmla="*/ 767984 h 1208240"/>
                <a:gd name="connsiteX84" fmla="*/ 1419284 w 1456521"/>
                <a:gd name="connsiteY84" fmla="*/ 745545 h 1208240"/>
                <a:gd name="connsiteX85" fmla="*/ 1408064 w 1456521"/>
                <a:gd name="connsiteY85" fmla="*/ 728715 h 1208240"/>
                <a:gd name="connsiteX86" fmla="*/ 1402454 w 1456521"/>
                <a:gd name="connsiteY86" fmla="*/ 711886 h 1208240"/>
                <a:gd name="connsiteX87" fmla="*/ 1368795 w 1456521"/>
                <a:gd name="connsiteY87" fmla="*/ 661397 h 1208240"/>
                <a:gd name="connsiteX88" fmla="*/ 1357576 w 1456521"/>
                <a:gd name="connsiteY88" fmla="*/ 644568 h 1208240"/>
                <a:gd name="connsiteX89" fmla="*/ 1346356 w 1456521"/>
                <a:gd name="connsiteY89" fmla="*/ 627738 h 1208240"/>
                <a:gd name="connsiteX90" fmla="*/ 1329526 w 1456521"/>
                <a:gd name="connsiteY90" fmla="*/ 594080 h 1208240"/>
                <a:gd name="connsiteX91" fmla="*/ 1318307 w 1456521"/>
                <a:gd name="connsiteY91" fmla="*/ 515542 h 1208240"/>
                <a:gd name="connsiteX92" fmla="*/ 1312697 w 1456521"/>
                <a:gd name="connsiteY92" fmla="*/ 493103 h 1208240"/>
                <a:gd name="connsiteX93" fmla="*/ 1295868 w 1456521"/>
                <a:gd name="connsiteY93" fmla="*/ 414565 h 1208240"/>
                <a:gd name="connsiteX94" fmla="*/ 1279038 w 1456521"/>
                <a:gd name="connsiteY94" fmla="*/ 403346 h 1208240"/>
                <a:gd name="connsiteX95" fmla="*/ 1267819 w 1456521"/>
                <a:gd name="connsiteY95" fmla="*/ 386516 h 1208240"/>
                <a:gd name="connsiteX96" fmla="*/ 1250989 w 1456521"/>
                <a:gd name="connsiteY96" fmla="*/ 375297 h 1208240"/>
                <a:gd name="connsiteX97" fmla="*/ 1234160 w 1456521"/>
                <a:gd name="connsiteY97" fmla="*/ 358467 h 1208240"/>
                <a:gd name="connsiteX98" fmla="*/ 1217330 w 1456521"/>
                <a:gd name="connsiteY98" fmla="*/ 347248 h 1208240"/>
                <a:gd name="connsiteX99" fmla="*/ 1200501 w 1456521"/>
                <a:gd name="connsiteY99" fmla="*/ 330418 h 1208240"/>
                <a:gd name="connsiteX100" fmla="*/ 1183671 w 1456521"/>
                <a:gd name="connsiteY100" fmla="*/ 319199 h 1208240"/>
                <a:gd name="connsiteX101" fmla="*/ 1161232 w 1456521"/>
                <a:gd name="connsiteY101" fmla="*/ 302369 h 1208240"/>
                <a:gd name="connsiteX102" fmla="*/ 1144403 w 1456521"/>
                <a:gd name="connsiteY102" fmla="*/ 291149 h 1208240"/>
                <a:gd name="connsiteX103" fmla="*/ 1121963 w 1456521"/>
                <a:gd name="connsiteY103" fmla="*/ 285540 h 1208240"/>
                <a:gd name="connsiteX104" fmla="*/ 1088304 w 1456521"/>
                <a:gd name="connsiteY104" fmla="*/ 263100 h 1208240"/>
                <a:gd name="connsiteX105" fmla="*/ 1054646 w 1456521"/>
                <a:gd name="connsiteY105" fmla="*/ 251881 h 1208240"/>
                <a:gd name="connsiteX106" fmla="*/ 964888 w 1456521"/>
                <a:gd name="connsiteY106" fmla="*/ 257491 h 1208240"/>
                <a:gd name="connsiteX107" fmla="*/ 914400 w 1456521"/>
                <a:gd name="connsiteY107" fmla="*/ 279930 h 1208240"/>
                <a:gd name="connsiteX108" fmla="*/ 897571 w 1456521"/>
                <a:gd name="connsiteY108" fmla="*/ 285540 h 1208240"/>
                <a:gd name="connsiteX109" fmla="*/ 880741 w 1456521"/>
                <a:gd name="connsiteY109" fmla="*/ 274320 h 1208240"/>
                <a:gd name="connsiteX110" fmla="*/ 875131 w 1456521"/>
                <a:gd name="connsiteY110" fmla="*/ 251881 h 1208240"/>
                <a:gd name="connsiteX111" fmla="*/ 869522 w 1456521"/>
                <a:gd name="connsiteY111" fmla="*/ 235051 h 1208240"/>
                <a:gd name="connsiteX112" fmla="*/ 841472 w 1456521"/>
                <a:gd name="connsiteY112" fmla="*/ 201392 h 1208240"/>
                <a:gd name="connsiteX113" fmla="*/ 830253 w 1456521"/>
                <a:gd name="connsiteY113" fmla="*/ 184563 h 1208240"/>
                <a:gd name="connsiteX114" fmla="*/ 824643 w 1456521"/>
                <a:gd name="connsiteY114" fmla="*/ 162124 h 1208240"/>
                <a:gd name="connsiteX115" fmla="*/ 807814 w 1456521"/>
                <a:gd name="connsiteY115" fmla="*/ 156514 h 1208240"/>
                <a:gd name="connsiteX116" fmla="*/ 790984 w 1456521"/>
                <a:gd name="connsiteY116" fmla="*/ 145294 h 1208240"/>
                <a:gd name="connsiteX117" fmla="*/ 757325 w 1456521"/>
                <a:gd name="connsiteY117" fmla="*/ 134075 h 1208240"/>
                <a:gd name="connsiteX118" fmla="*/ 740496 w 1456521"/>
                <a:gd name="connsiteY118" fmla="*/ 128465 h 1208240"/>
                <a:gd name="connsiteX119" fmla="*/ 706837 w 1456521"/>
                <a:gd name="connsiteY119" fmla="*/ 117245 h 1208240"/>
                <a:gd name="connsiteX120" fmla="*/ 690007 w 1456521"/>
                <a:gd name="connsiteY120" fmla="*/ 111635 h 1208240"/>
                <a:gd name="connsiteX121" fmla="*/ 650739 w 1456521"/>
                <a:gd name="connsiteY121" fmla="*/ 61147 h 1208240"/>
                <a:gd name="connsiteX122" fmla="*/ 645129 w 1456521"/>
                <a:gd name="connsiteY122" fmla="*/ 44318 h 1208240"/>
                <a:gd name="connsiteX123" fmla="*/ 622690 w 1456521"/>
                <a:gd name="connsiteY123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69271 w 1456521"/>
                <a:gd name="connsiteY9" fmla="*/ 128465 h 1208240"/>
                <a:gd name="connsiteX10" fmla="*/ 246832 w 1456521"/>
                <a:gd name="connsiteY10" fmla="*/ 134075 h 1208240"/>
                <a:gd name="connsiteX11" fmla="*/ 230003 w 1456521"/>
                <a:gd name="connsiteY11" fmla="*/ 139684 h 1208240"/>
                <a:gd name="connsiteX12" fmla="*/ 207563 w 1456521"/>
                <a:gd name="connsiteY12" fmla="*/ 173343 h 1208240"/>
                <a:gd name="connsiteX13" fmla="*/ 196344 w 1456521"/>
                <a:gd name="connsiteY13" fmla="*/ 190173 h 1208240"/>
                <a:gd name="connsiteX14" fmla="*/ 179514 w 1456521"/>
                <a:gd name="connsiteY14" fmla="*/ 212612 h 1208240"/>
                <a:gd name="connsiteX15" fmla="*/ 162685 w 1456521"/>
                <a:gd name="connsiteY15" fmla="*/ 229442 h 1208240"/>
                <a:gd name="connsiteX16" fmla="*/ 112196 w 1456521"/>
                <a:gd name="connsiteY16" fmla="*/ 285540 h 1208240"/>
                <a:gd name="connsiteX17" fmla="*/ 78538 w 1456521"/>
                <a:gd name="connsiteY17" fmla="*/ 330418 h 1208240"/>
                <a:gd name="connsiteX18" fmla="*/ 61708 w 1456521"/>
                <a:gd name="connsiteY18" fmla="*/ 341638 h 1208240"/>
                <a:gd name="connsiteX19" fmla="*/ 39269 w 1456521"/>
                <a:gd name="connsiteY19" fmla="*/ 375297 h 1208240"/>
                <a:gd name="connsiteX20" fmla="*/ 16830 w 1456521"/>
                <a:gd name="connsiteY20" fmla="*/ 414565 h 1208240"/>
                <a:gd name="connsiteX21" fmla="*/ 5610 w 1456521"/>
                <a:gd name="connsiteY21" fmla="*/ 431395 h 1208240"/>
                <a:gd name="connsiteX22" fmla="*/ 0 w 1456521"/>
                <a:gd name="connsiteY22" fmla="*/ 448224 h 1208240"/>
                <a:gd name="connsiteX23" fmla="*/ 5610 w 1456521"/>
                <a:gd name="connsiteY23" fmla="*/ 493103 h 1208240"/>
                <a:gd name="connsiteX24" fmla="*/ 11220 w 1456521"/>
                <a:gd name="connsiteY24" fmla="*/ 509932 h 1208240"/>
                <a:gd name="connsiteX25" fmla="*/ 28049 w 1456521"/>
                <a:gd name="connsiteY25" fmla="*/ 566030 h 1208240"/>
                <a:gd name="connsiteX26" fmla="*/ 33659 w 1456521"/>
                <a:gd name="connsiteY26" fmla="*/ 582860 h 1208240"/>
                <a:gd name="connsiteX27" fmla="*/ 56098 w 1456521"/>
                <a:gd name="connsiteY27" fmla="*/ 616519 h 1208240"/>
                <a:gd name="connsiteX28" fmla="*/ 84147 w 1456521"/>
                <a:gd name="connsiteY28" fmla="*/ 650178 h 1208240"/>
                <a:gd name="connsiteX29" fmla="*/ 106587 w 1456521"/>
                <a:gd name="connsiteY29" fmla="*/ 683837 h 1208240"/>
                <a:gd name="connsiteX30" fmla="*/ 117806 w 1456521"/>
                <a:gd name="connsiteY30" fmla="*/ 717495 h 1208240"/>
                <a:gd name="connsiteX31" fmla="*/ 140246 w 1456521"/>
                <a:gd name="connsiteY31" fmla="*/ 751154 h 1208240"/>
                <a:gd name="connsiteX32" fmla="*/ 162685 w 1456521"/>
                <a:gd name="connsiteY32" fmla="*/ 801643 h 1208240"/>
                <a:gd name="connsiteX33" fmla="*/ 168295 w 1456521"/>
                <a:gd name="connsiteY33" fmla="*/ 824082 h 1208240"/>
                <a:gd name="connsiteX34" fmla="*/ 179514 w 1456521"/>
                <a:gd name="connsiteY34" fmla="*/ 857741 h 1208240"/>
                <a:gd name="connsiteX35" fmla="*/ 185124 w 1456521"/>
                <a:gd name="connsiteY35" fmla="*/ 880180 h 1208240"/>
                <a:gd name="connsiteX36" fmla="*/ 179514 w 1456521"/>
                <a:gd name="connsiteY36" fmla="*/ 953108 h 1208240"/>
                <a:gd name="connsiteX37" fmla="*/ 168295 w 1456521"/>
                <a:gd name="connsiteY37" fmla="*/ 969937 h 1208240"/>
                <a:gd name="connsiteX38" fmla="*/ 162685 w 1456521"/>
                <a:gd name="connsiteY38" fmla="*/ 986767 h 1208240"/>
                <a:gd name="connsiteX39" fmla="*/ 168295 w 1456521"/>
                <a:gd name="connsiteY39" fmla="*/ 1009206 h 1208240"/>
                <a:gd name="connsiteX40" fmla="*/ 173904 w 1456521"/>
                <a:gd name="connsiteY40" fmla="*/ 1037255 h 1208240"/>
                <a:gd name="connsiteX41" fmla="*/ 185124 w 1456521"/>
                <a:gd name="connsiteY41" fmla="*/ 1070914 h 1208240"/>
                <a:gd name="connsiteX42" fmla="*/ 190734 w 1456521"/>
                <a:gd name="connsiteY42" fmla="*/ 1087743 h 1208240"/>
                <a:gd name="connsiteX43" fmla="*/ 213173 w 1456521"/>
                <a:gd name="connsiteY43" fmla="*/ 1121402 h 1208240"/>
                <a:gd name="connsiteX44" fmla="*/ 224393 w 1456521"/>
                <a:gd name="connsiteY44" fmla="*/ 1138232 h 1208240"/>
                <a:gd name="connsiteX45" fmla="*/ 235612 w 1456521"/>
                <a:gd name="connsiteY45" fmla="*/ 1155061 h 1208240"/>
                <a:gd name="connsiteX46" fmla="*/ 269271 w 1456521"/>
                <a:gd name="connsiteY46" fmla="*/ 1177500 h 1208240"/>
                <a:gd name="connsiteX47" fmla="*/ 302930 w 1456521"/>
                <a:gd name="connsiteY47" fmla="*/ 1188720 h 1208240"/>
                <a:gd name="connsiteX48" fmla="*/ 336589 w 1456521"/>
                <a:gd name="connsiteY48" fmla="*/ 1199940 h 1208240"/>
                <a:gd name="connsiteX49" fmla="*/ 415126 w 1456521"/>
                <a:gd name="connsiteY49" fmla="*/ 1205549 h 1208240"/>
                <a:gd name="connsiteX50" fmla="*/ 527323 w 1456521"/>
                <a:gd name="connsiteY50" fmla="*/ 1199940 h 1208240"/>
                <a:gd name="connsiteX51" fmla="*/ 560982 w 1456521"/>
                <a:gd name="connsiteY51" fmla="*/ 1188720 h 1208240"/>
                <a:gd name="connsiteX52" fmla="*/ 594641 w 1456521"/>
                <a:gd name="connsiteY52" fmla="*/ 1177500 h 1208240"/>
                <a:gd name="connsiteX53" fmla="*/ 628299 w 1456521"/>
                <a:gd name="connsiteY53" fmla="*/ 1149451 h 1208240"/>
                <a:gd name="connsiteX54" fmla="*/ 661958 w 1456521"/>
                <a:gd name="connsiteY54" fmla="*/ 1127012 h 1208240"/>
                <a:gd name="connsiteX55" fmla="*/ 678788 w 1456521"/>
                <a:gd name="connsiteY55" fmla="*/ 1110183 h 1208240"/>
                <a:gd name="connsiteX56" fmla="*/ 695617 w 1456521"/>
                <a:gd name="connsiteY56" fmla="*/ 1098963 h 1208240"/>
                <a:gd name="connsiteX57" fmla="*/ 723666 w 1456521"/>
                <a:gd name="connsiteY57" fmla="*/ 1065304 h 1208240"/>
                <a:gd name="connsiteX58" fmla="*/ 734886 w 1456521"/>
                <a:gd name="connsiteY58" fmla="*/ 1048475 h 1208240"/>
                <a:gd name="connsiteX59" fmla="*/ 751715 w 1456521"/>
                <a:gd name="connsiteY59" fmla="*/ 1037255 h 1208240"/>
                <a:gd name="connsiteX60" fmla="*/ 768545 w 1456521"/>
                <a:gd name="connsiteY60" fmla="*/ 1020426 h 1208240"/>
                <a:gd name="connsiteX61" fmla="*/ 807814 w 1456521"/>
                <a:gd name="connsiteY61" fmla="*/ 1003596 h 1208240"/>
                <a:gd name="connsiteX62" fmla="*/ 841472 w 1456521"/>
                <a:gd name="connsiteY62" fmla="*/ 986767 h 1208240"/>
                <a:gd name="connsiteX63" fmla="*/ 858302 w 1456521"/>
                <a:gd name="connsiteY63" fmla="*/ 975547 h 1208240"/>
                <a:gd name="connsiteX64" fmla="*/ 875131 w 1456521"/>
                <a:gd name="connsiteY64" fmla="*/ 969937 h 1208240"/>
                <a:gd name="connsiteX65" fmla="*/ 908790 w 1456521"/>
                <a:gd name="connsiteY65" fmla="*/ 947498 h 1208240"/>
                <a:gd name="connsiteX66" fmla="*/ 931230 w 1456521"/>
                <a:gd name="connsiteY66" fmla="*/ 936278 h 1208240"/>
                <a:gd name="connsiteX67" fmla="*/ 964888 w 1456521"/>
                <a:gd name="connsiteY67" fmla="*/ 925059 h 1208240"/>
                <a:gd name="connsiteX68" fmla="*/ 1116353 w 1456521"/>
                <a:gd name="connsiteY68" fmla="*/ 941888 h 1208240"/>
                <a:gd name="connsiteX69" fmla="*/ 1166842 w 1456521"/>
                <a:gd name="connsiteY69" fmla="*/ 981157 h 1208240"/>
                <a:gd name="connsiteX70" fmla="*/ 1200501 w 1456521"/>
                <a:gd name="connsiteY70" fmla="*/ 992376 h 1208240"/>
                <a:gd name="connsiteX71" fmla="*/ 1234160 w 1456521"/>
                <a:gd name="connsiteY71" fmla="*/ 1009206 h 1208240"/>
                <a:gd name="connsiteX72" fmla="*/ 1267819 w 1456521"/>
                <a:gd name="connsiteY72" fmla="*/ 1026035 h 1208240"/>
                <a:gd name="connsiteX73" fmla="*/ 1301477 w 1456521"/>
                <a:gd name="connsiteY73" fmla="*/ 1042865 h 1208240"/>
                <a:gd name="connsiteX74" fmla="*/ 1340746 w 1456521"/>
                <a:gd name="connsiteY74" fmla="*/ 1059694 h 1208240"/>
                <a:gd name="connsiteX75" fmla="*/ 1357576 w 1456521"/>
                <a:gd name="connsiteY75" fmla="*/ 1076524 h 1208240"/>
                <a:gd name="connsiteX76" fmla="*/ 1374405 w 1456521"/>
                <a:gd name="connsiteY76" fmla="*/ 1087743 h 1208240"/>
                <a:gd name="connsiteX77" fmla="*/ 1408064 w 1456521"/>
                <a:gd name="connsiteY77" fmla="*/ 1121402 h 1208240"/>
                <a:gd name="connsiteX78" fmla="*/ 1424893 w 1456521"/>
                <a:gd name="connsiteY78" fmla="*/ 1115792 h 1208240"/>
                <a:gd name="connsiteX79" fmla="*/ 1430503 w 1456521"/>
                <a:gd name="connsiteY79" fmla="*/ 1098963 h 1208240"/>
                <a:gd name="connsiteX80" fmla="*/ 1447333 w 1456521"/>
                <a:gd name="connsiteY80" fmla="*/ 1054084 h 1208240"/>
                <a:gd name="connsiteX81" fmla="*/ 1447333 w 1456521"/>
                <a:gd name="connsiteY81" fmla="*/ 807253 h 1208240"/>
                <a:gd name="connsiteX82" fmla="*/ 1430503 w 1456521"/>
                <a:gd name="connsiteY82" fmla="*/ 767984 h 1208240"/>
                <a:gd name="connsiteX83" fmla="*/ 1419284 w 1456521"/>
                <a:gd name="connsiteY83" fmla="*/ 745545 h 1208240"/>
                <a:gd name="connsiteX84" fmla="*/ 1408064 w 1456521"/>
                <a:gd name="connsiteY84" fmla="*/ 728715 h 1208240"/>
                <a:gd name="connsiteX85" fmla="*/ 1402454 w 1456521"/>
                <a:gd name="connsiteY85" fmla="*/ 711886 h 1208240"/>
                <a:gd name="connsiteX86" fmla="*/ 1368795 w 1456521"/>
                <a:gd name="connsiteY86" fmla="*/ 661397 h 1208240"/>
                <a:gd name="connsiteX87" fmla="*/ 1357576 w 1456521"/>
                <a:gd name="connsiteY87" fmla="*/ 644568 h 1208240"/>
                <a:gd name="connsiteX88" fmla="*/ 1346356 w 1456521"/>
                <a:gd name="connsiteY88" fmla="*/ 627738 h 1208240"/>
                <a:gd name="connsiteX89" fmla="*/ 1329526 w 1456521"/>
                <a:gd name="connsiteY89" fmla="*/ 594080 h 1208240"/>
                <a:gd name="connsiteX90" fmla="*/ 1318307 w 1456521"/>
                <a:gd name="connsiteY90" fmla="*/ 515542 h 1208240"/>
                <a:gd name="connsiteX91" fmla="*/ 1312697 w 1456521"/>
                <a:gd name="connsiteY91" fmla="*/ 493103 h 1208240"/>
                <a:gd name="connsiteX92" fmla="*/ 1295868 w 1456521"/>
                <a:gd name="connsiteY92" fmla="*/ 414565 h 1208240"/>
                <a:gd name="connsiteX93" fmla="*/ 1279038 w 1456521"/>
                <a:gd name="connsiteY93" fmla="*/ 403346 h 1208240"/>
                <a:gd name="connsiteX94" fmla="*/ 1267819 w 1456521"/>
                <a:gd name="connsiteY94" fmla="*/ 386516 h 1208240"/>
                <a:gd name="connsiteX95" fmla="*/ 1250989 w 1456521"/>
                <a:gd name="connsiteY95" fmla="*/ 375297 h 1208240"/>
                <a:gd name="connsiteX96" fmla="*/ 1234160 w 1456521"/>
                <a:gd name="connsiteY96" fmla="*/ 358467 h 1208240"/>
                <a:gd name="connsiteX97" fmla="*/ 1217330 w 1456521"/>
                <a:gd name="connsiteY97" fmla="*/ 347248 h 1208240"/>
                <a:gd name="connsiteX98" fmla="*/ 1200501 w 1456521"/>
                <a:gd name="connsiteY98" fmla="*/ 330418 h 1208240"/>
                <a:gd name="connsiteX99" fmla="*/ 1183671 w 1456521"/>
                <a:gd name="connsiteY99" fmla="*/ 319199 h 1208240"/>
                <a:gd name="connsiteX100" fmla="*/ 1161232 w 1456521"/>
                <a:gd name="connsiteY100" fmla="*/ 302369 h 1208240"/>
                <a:gd name="connsiteX101" fmla="*/ 1144403 w 1456521"/>
                <a:gd name="connsiteY101" fmla="*/ 291149 h 1208240"/>
                <a:gd name="connsiteX102" fmla="*/ 1121963 w 1456521"/>
                <a:gd name="connsiteY102" fmla="*/ 285540 h 1208240"/>
                <a:gd name="connsiteX103" fmla="*/ 1088304 w 1456521"/>
                <a:gd name="connsiteY103" fmla="*/ 263100 h 1208240"/>
                <a:gd name="connsiteX104" fmla="*/ 1054646 w 1456521"/>
                <a:gd name="connsiteY104" fmla="*/ 251881 h 1208240"/>
                <a:gd name="connsiteX105" fmla="*/ 964888 w 1456521"/>
                <a:gd name="connsiteY105" fmla="*/ 257491 h 1208240"/>
                <a:gd name="connsiteX106" fmla="*/ 914400 w 1456521"/>
                <a:gd name="connsiteY106" fmla="*/ 279930 h 1208240"/>
                <a:gd name="connsiteX107" fmla="*/ 897571 w 1456521"/>
                <a:gd name="connsiteY107" fmla="*/ 285540 h 1208240"/>
                <a:gd name="connsiteX108" fmla="*/ 880741 w 1456521"/>
                <a:gd name="connsiteY108" fmla="*/ 274320 h 1208240"/>
                <a:gd name="connsiteX109" fmla="*/ 875131 w 1456521"/>
                <a:gd name="connsiteY109" fmla="*/ 251881 h 1208240"/>
                <a:gd name="connsiteX110" fmla="*/ 869522 w 1456521"/>
                <a:gd name="connsiteY110" fmla="*/ 235051 h 1208240"/>
                <a:gd name="connsiteX111" fmla="*/ 841472 w 1456521"/>
                <a:gd name="connsiteY111" fmla="*/ 201392 h 1208240"/>
                <a:gd name="connsiteX112" fmla="*/ 830253 w 1456521"/>
                <a:gd name="connsiteY112" fmla="*/ 184563 h 1208240"/>
                <a:gd name="connsiteX113" fmla="*/ 824643 w 1456521"/>
                <a:gd name="connsiteY113" fmla="*/ 162124 h 1208240"/>
                <a:gd name="connsiteX114" fmla="*/ 807814 w 1456521"/>
                <a:gd name="connsiteY114" fmla="*/ 156514 h 1208240"/>
                <a:gd name="connsiteX115" fmla="*/ 790984 w 1456521"/>
                <a:gd name="connsiteY115" fmla="*/ 145294 h 1208240"/>
                <a:gd name="connsiteX116" fmla="*/ 757325 w 1456521"/>
                <a:gd name="connsiteY116" fmla="*/ 134075 h 1208240"/>
                <a:gd name="connsiteX117" fmla="*/ 740496 w 1456521"/>
                <a:gd name="connsiteY117" fmla="*/ 128465 h 1208240"/>
                <a:gd name="connsiteX118" fmla="*/ 706837 w 1456521"/>
                <a:gd name="connsiteY118" fmla="*/ 117245 h 1208240"/>
                <a:gd name="connsiteX119" fmla="*/ 690007 w 1456521"/>
                <a:gd name="connsiteY119" fmla="*/ 111635 h 1208240"/>
                <a:gd name="connsiteX120" fmla="*/ 650739 w 1456521"/>
                <a:gd name="connsiteY120" fmla="*/ 61147 h 1208240"/>
                <a:gd name="connsiteX121" fmla="*/ 645129 w 1456521"/>
                <a:gd name="connsiteY121" fmla="*/ 44318 h 1208240"/>
                <a:gd name="connsiteX122" fmla="*/ 622690 w 1456521"/>
                <a:gd name="connsiteY122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69271 w 1456521"/>
                <a:gd name="connsiteY9" fmla="*/ 128465 h 1208240"/>
                <a:gd name="connsiteX10" fmla="*/ 246832 w 1456521"/>
                <a:gd name="connsiteY10" fmla="*/ 134075 h 1208240"/>
                <a:gd name="connsiteX11" fmla="*/ 230003 w 1456521"/>
                <a:gd name="connsiteY11" fmla="*/ 139684 h 1208240"/>
                <a:gd name="connsiteX12" fmla="*/ 207563 w 1456521"/>
                <a:gd name="connsiteY12" fmla="*/ 173343 h 1208240"/>
                <a:gd name="connsiteX13" fmla="*/ 196344 w 1456521"/>
                <a:gd name="connsiteY13" fmla="*/ 190173 h 1208240"/>
                <a:gd name="connsiteX14" fmla="*/ 179514 w 1456521"/>
                <a:gd name="connsiteY14" fmla="*/ 212612 h 1208240"/>
                <a:gd name="connsiteX15" fmla="*/ 162685 w 1456521"/>
                <a:gd name="connsiteY15" fmla="*/ 229442 h 1208240"/>
                <a:gd name="connsiteX16" fmla="*/ 112196 w 1456521"/>
                <a:gd name="connsiteY16" fmla="*/ 285540 h 1208240"/>
                <a:gd name="connsiteX17" fmla="*/ 78538 w 1456521"/>
                <a:gd name="connsiteY17" fmla="*/ 330418 h 1208240"/>
                <a:gd name="connsiteX18" fmla="*/ 61708 w 1456521"/>
                <a:gd name="connsiteY18" fmla="*/ 341638 h 1208240"/>
                <a:gd name="connsiteX19" fmla="*/ 39269 w 1456521"/>
                <a:gd name="connsiteY19" fmla="*/ 375297 h 1208240"/>
                <a:gd name="connsiteX20" fmla="*/ 16830 w 1456521"/>
                <a:gd name="connsiteY20" fmla="*/ 414565 h 1208240"/>
                <a:gd name="connsiteX21" fmla="*/ 0 w 1456521"/>
                <a:gd name="connsiteY21" fmla="*/ 448224 h 1208240"/>
                <a:gd name="connsiteX22" fmla="*/ 5610 w 1456521"/>
                <a:gd name="connsiteY22" fmla="*/ 493103 h 1208240"/>
                <a:gd name="connsiteX23" fmla="*/ 11220 w 1456521"/>
                <a:gd name="connsiteY23" fmla="*/ 509932 h 1208240"/>
                <a:gd name="connsiteX24" fmla="*/ 28049 w 1456521"/>
                <a:gd name="connsiteY24" fmla="*/ 566030 h 1208240"/>
                <a:gd name="connsiteX25" fmla="*/ 33659 w 1456521"/>
                <a:gd name="connsiteY25" fmla="*/ 582860 h 1208240"/>
                <a:gd name="connsiteX26" fmla="*/ 56098 w 1456521"/>
                <a:gd name="connsiteY26" fmla="*/ 616519 h 1208240"/>
                <a:gd name="connsiteX27" fmla="*/ 84147 w 1456521"/>
                <a:gd name="connsiteY27" fmla="*/ 650178 h 1208240"/>
                <a:gd name="connsiteX28" fmla="*/ 106587 w 1456521"/>
                <a:gd name="connsiteY28" fmla="*/ 683837 h 1208240"/>
                <a:gd name="connsiteX29" fmla="*/ 117806 w 1456521"/>
                <a:gd name="connsiteY29" fmla="*/ 717495 h 1208240"/>
                <a:gd name="connsiteX30" fmla="*/ 140246 w 1456521"/>
                <a:gd name="connsiteY30" fmla="*/ 751154 h 1208240"/>
                <a:gd name="connsiteX31" fmla="*/ 162685 w 1456521"/>
                <a:gd name="connsiteY31" fmla="*/ 801643 h 1208240"/>
                <a:gd name="connsiteX32" fmla="*/ 168295 w 1456521"/>
                <a:gd name="connsiteY32" fmla="*/ 824082 h 1208240"/>
                <a:gd name="connsiteX33" fmla="*/ 179514 w 1456521"/>
                <a:gd name="connsiteY33" fmla="*/ 857741 h 1208240"/>
                <a:gd name="connsiteX34" fmla="*/ 185124 w 1456521"/>
                <a:gd name="connsiteY34" fmla="*/ 880180 h 1208240"/>
                <a:gd name="connsiteX35" fmla="*/ 179514 w 1456521"/>
                <a:gd name="connsiteY35" fmla="*/ 953108 h 1208240"/>
                <a:gd name="connsiteX36" fmla="*/ 168295 w 1456521"/>
                <a:gd name="connsiteY36" fmla="*/ 969937 h 1208240"/>
                <a:gd name="connsiteX37" fmla="*/ 162685 w 1456521"/>
                <a:gd name="connsiteY37" fmla="*/ 986767 h 1208240"/>
                <a:gd name="connsiteX38" fmla="*/ 168295 w 1456521"/>
                <a:gd name="connsiteY38" fmla="*/ 1009206 h 1208240"/>
                <a:gd name="connsiteX39" fmla="*/ 173904 w 1456521"/>
                <a:gd name="connsiteY39" fmla="*/ 1037255 h 1208240"/>
                <a:gd name="connsiteX40" fmla="*/ 185124 w 1456521"/>
                <a:gd name="connsiteY40" fmla="*/ 1070914 h 1208240"/>
                <a:gd name="connsiteX41" fmla="*/ 190734 w 1456521"/>
                <a:gd name="connsiteY41" fmla="*/ 1087743 h 1208240"/>
                <a:gd name="connsiteX42" fmla="*/ 213173 w 1456521"/>
                <a:gd name="connsiteY42" fmla="*/ 1121402 h 1208240"/>
                <a:gd name="connsiteX43" fmla="*/ 224393 w 1456521"/>
                <a:gd name="connsiteY43" fmla="*/ 1138232 h 1208240"/>
                <a:gd name="connsiteX44" fmla="*/ 235612 w 1456521"/>
                <a:gd name="connsiteY44" fmla="*/ 1155061 h 1208240"/>
                <a:gd name="connsiteX45" fmla="*/ 269271 w 1456521"/>
                <a:gd name="connsiteY45" fmla="*/ 1177500 h 1208240"/>
                <a:gd name="connsiteX46" fmla="*/ 302930 w 1456521"/>
                <a:gd name="connsiteY46" fmla="*/ 1188720 h 1208240"/>
                <a:gd name="connsiteX47" fmla="*/ 336589 w 1456521"/>
                <a:gd name="connsiteY47" fmla="*/ 1199940 h 1208240"/>
                <a:gd name="connsiteX48" fmla="*/ 415126 w 1456521"/>
                <a:gd name="connsiteY48" fmla="*/ 1205549 h 1208240"/>
                <a:gd name="connsiteX49" fmla="*/ 527323 w 1456521"/>
                <a:gd name="connsiteY49" fmla="*/ 1199940 h 1208240"/>
                <a:gd name="connsiteX50" fmla="*/ 560982 w 1456521"/>
                <a:gd name="connsiteY50" fmla="*/ 1188720 h 1208240"/>
                <a:gd name="connsiteX51" fmla="*/ 594641 w 1456521"/>
                <a:gd name="connsiteY51" fmla="*/ 1177500 h 1208240"/>
                <a:gd name="connsiteX52" fmla="*/ 628299 w 1456521"/>
                <a:gd name="connsiteY52" fmla="*/ 1149451 h 1208240"/>
                <a:gd name="connsiteX53" fmla="*/ 661958 w 1456521"/>
                <a:gd name="connsiteY53" fmla="*/ 1127012 h 1208240"/>
                <a:gd name="connsiteX54" fmla="*/ 678788 w 1456521"/>
                <a:gd name="connsiteY54" fmla="*/ 1110183 h 1208240"/>
                <a:gd name="connsiteX55" fmla="*/ 695617 w 1456521"/>
                <a:gd name="connsiteY55" fmla="*/ 1098963 h 1208240"/>
                <a:gd name="connsiteX56" fmla="*/ 723666 w 1456521"/>
                <a:gd name="connsiteY56" fmla="*/ 1065304 h 1208240"/>
                <a:gd name="connsiteX57" fmla="*/ 734886 w 1456521"/>
                <a:gd name="connsiteY57" fmla="*/ 1048475 h 1208240"/>
                <a:gd name="connsiteX58" fmla="*/ 751715 w 1456521"/>
                <a:gd name="connsiteY58" fmla="*/ 1037255 h 1208240"/>
                <a:gd name="connsiteX59" fmla="*/ 768545 w 1456521"/>
                <a:gd name="connsiteY59" fmla="*/ 1020426 h 1208240"/>
                <a:gd name="connsiteX60" fmla="*/ 807814 w 1456521"/>
                <a:gd name="connsiteY60" fmla="*/ 1003596 h 1208240"/>
                <a:gd name="connsiteX61" fmla="*/ 841472 w 1456521"/>
                <a:gd name="connsiteY61" fmla="*/ 986767 h 1208240"/>
                <a:gd name="connsiteX62" fmla="*/ 858302 w 1456521"/>
                <a:gd name="connsiteY62" fmla="*/ 975547 h 1208240"/>
                <a:gd name="connsiteX63" fmla="*/ 875131 w 1456521"/>
                <a:gd name="connsiteY63" fmla="*/ 969937 h 1208240"/>
                <a:gd name="connsiteX64" fmla="*/ 908790 w 1456521"/>
                <a:gd name="connsiteY64" fmla="*/ 947498 h 1208240"/>
                <a:gd name="connsiteX65" fmla="*/ 931230 w 1456521"/>
                <a:gd name="connsiteY65" fmla="*/ 936278 h 1208240"/>
                <a:gd name="connsiteX66" fmla="*/ 964888 w 1456521"/>
                <a:gd name="connsiteY66" fmla="*/ 925059 h 1208240"/>
                <a:gd name="connsiteX67" fmla="*/ 1116353 w 1456521"/>
                <a:gd name="connsiteY67" fmla="*/ 941888 h 1208240"/>
                <a:gd name="connsiteX68" fmla="*/ 1166842 w 1456521"/>
                <a:gd name="connsiteY68" fmla="*/ 981157 h 1208240"/>
                <a:gd name="connsiteX69" fmla="*/ 1200501 w 1456521"/>
                <a:gd name="connsiteY69" fmla="*/ 992376 h 1208240"/>
                <a:gd name="connsiteX70" fmla="*/ 1234160 w 1456521"/>
                <a:gd name="connsiteY70" fmla="*/ 1009206 h 1208240"/>
                <a:gd name="connsiteX71" fmla="*/ 1267819 w 1456521"/>
                <a:gd name="connsiteY71" fmla="*/ 1026035 h 1208240"/>
                <a:gd name="connsiteX72" fmla="*/ 1301477 w 1456521"/>
                <a:gd name="connsiteY72" fmla="*/ 1042865 h 1208240"/>
                <a:gd name="connsiteX73" fmla="*/ 1340746 w 1456521"/>
                <a:gd name="connsiteY73" fmla="*/ 1059694 h 1208240"/>
                <a:gd name="connsiteX74" fmla="*/ 1357576 w 1456521"/>
                <a:gd name="connsiteY74" fmla="*/ 1076524 h 1208240"/>
                <a:gd name="connsiteX75" fmla="*/ 1374405 w 1456521"/>
                <a:gd name="connsiteY75" fmla="*/ 1087743 h 1208240"/>
                <a:gd name="connsiteX76" fmla="*/ 1408064 w 1456521"/>
                <a:gd name="connsiteY76" fmla="*/ 1121402 h 1208240"/>
                <a:gd name="connsiteX77" fmla="*/ 1424893 w 1456521"/>
                <a:gd name="connsiteY77" fmla="*/ 1115792 h 1208240"/>
                <a:gd name="connsiteX78" fmla="*/ 1430503 w 1456521"/>
                <a:gd name="connsiteY78" fmla="*/ 1098963 h 1208240"/>
                <a:gd name="connsiteX79" fmla="*/ 1447333 w 1456521"/>
                <a:gd name="connsiteY79" fmla="*/ 1054084 h 1208240"/>
                <a:gd name="connsiteX80" fmla="*/ 1447333 w 1456521"/>
                <a:gd name="connsiteY80" fmla="*/ 807253 h 1208240"/>
                <a:gd name="connsiteX81" fmla="*/ 1430503 w 1456521"/>
                <a:gd name="connsiteY81" fmla="*/ 767984 h 1208240"/>
                <a:gd name="connsiteX82" fmla="*/ 1419284 w 1456521"/>
                <a:gd name="connsiteY82" fmla="*/ 745545 h 1208240"/>
                <a:gd name="connsiteX83" fmla="*/ 1408064 w 1456521"/>
                <a:gd name="connsiteY83" fmla="*/ 728715 h 1208240"/>
                <a:gd name="connsiteX84" fmla="*/ 1402454 w 1456521"/>
                <a:gd name="connsiteY84" fmla="*/ 711886 h 1208240"/>
                <a:gd name="connsiteX85" fmla="*/ 1368795 w 1456521"/>
                <a:gd name="connsiteY85" fmla="*/ 661397 h 1208240"/>
                <a:gd name="connsiteX86" fmla="*/ 1357576 w 1456521"/>
                <a:gd name="connsiteY86" fmla="*/ 644568 h 1208240"/>
                <a:gd name="connsiteX87" fmla="*/ 1346356 w 1456521"/>
                <a:gd name="connsiteY87" fmla="*/ 627738 h 1208240"/>
                <a:gd name="connsiteX88" fmla="*/ 1329526 w 1456521"/>
                <a:gd name="connsiteY88" fmla="*/ 594080 h 1208240"/>
                <a:gd name="connsiteX89" fmla="*/ 1318307 w 1456521"/>
                <a:gd name="connsiteY89" fmla="*/ 515542 h 1208240"/>
                <a:gd name="connsiteX90" fmla="*/ 1312697 w 1456521"/>
                <a:gd name="connsiteY90" fmla="*/ 493103 h 1208240"/>
                <a:gd name="connsiteX91" fmla="*/ 1295868 w 1456521"/>
                <a:gd name="connsiteY91" fmla="*/ 414565 h 1208240"/>
                <a:gd name="connsiteX92" fmla="*/ 1279038 w 1456521"/>
                <a:gd name="connsiteY92" fmla="*/ 403346 h 1208240"/>
                <a:gd name="connsiteX93" fmla="*/ 1267819 w 1456521"/>
                <a:gd name="connsiteY93" fmla="*/ 386516 h 1208240"/>
                <a:gd name="connsiteX94" fmla="*/ 1250989 w 1456521"/>
                <a:gd name="connsiteY94" fmla="*/ 375297 h 1208240"/>
                <a:gd name="connsiteX95" fmla="*/ 1234160 w 1456521"/>
                <a:gd name="connsiteY95" fmla="*/ 358467 h 1208240"/>
                <a:gd name="connsiteX96" fmla="*/ 1217330 w 1456521"/>
                <a:gd name="connsiteY96" fmla="*/ 347248 h 1208240"/>
                <a:gd name="connsiteX97" fmla="*/ 1200501 w 1456521"/>
                <a:gd name="connsiteY97" fmla="*/ 330418 h 1208240"/>
                <a:gd name="connsiteX98" fmla="*/ 1183671 w 1456521"/>
                <a:gd name="connsiteY98" fmla="*/ 319199 h 1208240"/>
                <a:gd name="connsiteX99" fmla="*/ 1161232 w 1456521"/>
                <a:gd name="connsiteY99" fmla="*/ 302369 h 1208240"/>
                <a:gd name="connsiteX100" fmla="*/ 1144403 w 1456521"/>
                <a:gd name="connsiteY100" fmla="*/ 291149 h 1208240"/>
                <a:gd name="connsiteX101" fmla="*/ 1121963 w 1456521"/>
                <a:gd name="connsiteY101" fmla="*/ 285540 h 1208240"/>
                <a:gd name="connsiteX102" fmla="*/ 1088304 w 1456521"/>
                <a:gd name="connsiteY102" fmla="*/ 263100 h 1208240"/>
                <a:gd name="connsiteX103" fmla="*/ 1054646 w 1456521"/>
                <a:gd name="connsiteY103" fmla="*/ 251881 h 1208240"/>
                <a:gd name="connsiteX104" fmla="*/ 964888 w 1456521"/>
                <a:gd name="connsiteY104" fmla="*/ 257491 h 1208240"/>
                <a:gd name="connsiteX105" fmla="*/ 914400 w 1456521"/>
                <a:gd name="connsiteY105" fmla="*/ 279930 h 1208240"/>
                <a:gd name="connsiteX106" fmla="*/ 897571 w 1456521"/>
                <a:gd name="connsiteY106" fmla="*/ 285540 h 1208240"/>
                <a:gd name="connsiteX107" fmla="*/ 880741 w 1456521"/>
                <a:gd name="connsiteY107" fmla="*/ 274320 h 1208240"/>
                <a:gd name="connsiteX108" fmla="*/ 875131 w 1456521"/>
                <a:gd name="connsiteY108" fmla="*/ 251881 h 1208240"/>
                <a:gd name="connsiteX109" fmla="*/ 869522 w 1456521"/>
                <a:gd name="connsiteY109" fmla="*/ 235051 h 1208240"/>
                <a:gd name="connsiteX110" fmla="*/ 841472 w 1456521"/>
                <a:gd name="connsiteY110" fmla="*/ 201392 h 1208240"/>
                <a:gd name="connsiteX111" fmla="*/ 830253 w 1456521"/>
                <a:gd name="connsiteY111" fmla="*/ 184563 h 1208240"/>
                <a:gd name="connsiteX112" fmla="*/ 824643 w 1456521"/>
                <a:gd name="connsiteY112" fmla="*/ 162124 h 1208240"/>
                <a:gd name="connsiteX113" fmla="*/ 807814 w 1456521"/>
                <a:gd name="connsiteY113" fmla="*/ 156514 h 1208240"/>
                <a:gd name="connsiteX114" fmla="*/ 790984 w 1456521"/>
                <a:gd name="connsiteY114" fmla="*/ 145294 h 1208240"/>
                <a:gd name="connsiteX115" fmla="*/ 757325 w 1456521"/>
                <a:gd name="connsiteY115" fmla="*/ 134075 h 1208240"/>
                <a:gd name="connsiteX116" fmla="*/ 740496 w 1456521"/>
                <a:gd name="connsiteY116" fmla="*/ 128465 h 1208240"/>
                <a:gd name="connsiteX117" fmla="*/ 706837 w 1456521"/>
                <a:gd name="connsiteY117" fmla="*/ 117245 h 1208240"/>
                <a:gd name="connsiteX118" fmla="*/ 690007 w 1456521"/>
                <a:gd name="connsiteY118" fmla="*/ 111635 h 1208240"/>
                <a:gd name="connsiteX119" fmla="*/ 650739 w 1456521"/>
                <a:gd name="connsiteY119" fmla="*/ 61147 h 1208240"/>
                <a:gd name="connsiteX120" fmla="*/ 645129 w 1456521"/>
                <a:gd name="connsiteY120" fmla="*/ 44318 h 1208240"/>
                <a:gd name="connsiteX121" fmla="*/ 622690 w 1456521"/>
                <a:gd name="connsiteY121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69271 w 1456521"/>
                <a:gd name="connsiteY9" fmla="*/ 128465 h 1208240"/>
                <a:gd name="connsiteX10" fmla="*/ 246832 w 1456521"/>
                <a:gd name="connsiteY10" fmla="*/ 134075 h 1208240"/>
                <a:gd name="connsiteX11" fmla="*/ 230003 w 1456521"/>
                <a:gd name="connsiteY11" fmla="*/ 139684 h 1208240"/>
                <a:gd name="connsiteX12" fmla="*/ 207563 w 1456521"/>
                <a:gd name="connsiteY12" fmla="*/ 173343 h 1208240"/>
                <a:gd name="connsiteX13" fmla="*/ 196344 w 1456521"/>
                <a:gd name="connsiteY13" fmla="*/ 190173 h 1208240"/>
                <a:gd name="connsiteX14" fmla="*/ 179514 w 1456521"/>
                <a:gd name="connsiteY14" fmla="*/ 212612 h 1208240"/>
                <a:gd name="connsiteX15" fmla="*/ 162685 w 1456521"/>
                <a:gd name="connsiteY15" fmla="*/ 229442 h 1208240"/>
                <a:gd name="connsiteX16" fmla="*/ 112196 w 1456521"/>
                <a:gd name="connsiteY16" fmla="*/ 285540 h 1208240"/>
                <a:gd name="connsiteX17" fmla="*/ 78538 w 1456521"/>
                <a:gd name="connsiteY17" fmla="*/ 330418 h 1208240"/>
                <a:gd name="connsiteX18" fmla="*/ 39269 w 1456521"/>
                <a:gd name="connsiteY18" fmla="*/ 375297 h 1208240"/>
                <a:gd name="connsiteX19" fmla="*/ 16830 w 1456521"/>
                <a:gd name="connsiteY19" fmla="*/ 414565 h 1208240"/>
                <a:gd name="connsiteX20" fmla="*/ 0 w 1456521"/>
                <a:gd name="connsiteY20" fmla="*/ 448224 h 1208240"/>
                <a:gd name="connsiteX21" fmla="*/ 5610 w 1456521"/>
                <a:gd name="connsiteY21" fmla="*/ 493103 h 1208240"/>
                <a:gd name="connsiteX22" fmla="*/ 11220 w 1456521"/>
                <a:gd name="connsiteY22" fmla="*/ 509932 h 1208240"/>
                <a:gd name="connsiteX23" fmla="*/ 28049 w 1456521"/>
                <a:gd name="connsiteY23" fmla="*/ 566030 h 1208240"/>
                <a:gd name="connsiteX24" fmla="*/ 33659 w 1456521"/>
                <a:gd name="connsiteY24" fmla="*/ 582860 h 1208240"/>
                <a:gd name="connsiteX25" fmla="*/ 56098 w 1456521"/>
                <a:gd name="connsiteY25" fmla="*/ 616519 h 1208240"/>
                <a:gd name="connsiteX26" fmla="*/ 84147 w 1456521"/>
                <a:gd name="connsiteY26" fmla="*/ 650178 h 1208240"/>
                <a:gd name="connsiteX27" fmla="*/ 106587 w 1456521"/>
                <a:gd name="connsiteY27" fmla="*/ 683837 h 1208240"/>
                <a:gd name="connsiteX28" fmla="*/ 117806 w 1456521"/>
                <a:gd name="connsiteY28" fmla="*/ 717495 h 1208240"/>
                <a:gd name="connsiteX29" fmla="*/ 140246 w 1456521"/>
                <a:gd name="connsiteY29" fmla="*/ 751154 h 1208240"/>
                <a:gd name="connsiteX30" fmla="*/ 162685 w 1456521"/>
                <a:gd name="connsiteY30" fmla="*/ 801643 h 1208240"/>
                <a:gd name="connsiteX31" fmla="*/ 168295 w 1456521"/>
                <a:gd name="connsiteY31" fmla="*/ 824082 h 1208240"/>
                <a:gd name="connsiteX32" fmla="*/ 179514 w 1456521"/>
                <a:gd name="connsiteY32" fmla="*/ 857741 h 1208240"/>
                <a:gd name="connsiteX33" fmla="*/ 185124 w 1456521"/>
                <a:gd name="connsiteY33" fmla="*/ 880180 h 1208240"/>
                <a:gd name="connsiteX34" fmla="*/ 179514 w 1456521"/>
                <a:gd name="connsiteY34" fmla="*/ 953108 h 1208240"/>
                <a:gd name="connsiteX35" fmla="*/ 168295 w 1456521"/>
                <a:gd name="connsiteY35" fmla="*/ 969937 h 1208240"/>
                <a:gd name="connsiteX36" fmla="*/ 162685 w 1456521"/>
                <a:gd name="connsiteY36" fmla="*/ 986767 h 1208240"/>
                <a:gd name="connsiteX37" fmla="*/ 168295 w 1456521"/>
                <a:gd name="connsiteY37" fmla="*/ 1009206 h 1208240"/>
                <a:gd name="connsiteX38" fmla="*/ 173904 w 1456521"/>
                <a:gd name="connsiteY38" fmla="*/ 1037255 h 1208240"/>
                <a:gd name="connsiteX39" fmla="*/ 185124 w 1456521"/>
                <a:gd name="connsiteY39" fmla="*/ 1070914 h 1208240"/>
                <a:gd name="connsiteX40" fmla="*/ 190734 w 1456521"/>
                <a:gd name="connsiteY40" fmla="*/ 1087743 h 1208240"/>
                <a:gd name="connsiteX41" fmla="*/ 213173 w 1456521"/>
                <a:gd name="connsiteY41" fmla="*/ 1121402 h 1208240"/>
                <a:gd name="connsiteX42" fmla="*/ 224393 w 1456521"/>
                <a:gd name="connsiteY42" fmla="*/ 1138232 h 1208240"/>
                <a:gd name="connsiteX43" fmla="*/ 235612 w 1456521"/>
                <a:gd name="connsiteY43" fmla="*/ 1155061 h 1208240"/>
                <a:gd name="connsiteX44" fmla="*/ 269271 w 1456521"/>
                <a:gd name="connsiteY44" fmla="*/ 1177500 h 1208240"/>
                <a:gd name="connsiteX45" fmla="*/ 302930 w 1456521"/>
                <a:gd name="connsiteY45" fmla="*/ 1188720 h 1208240"/>
                <a:gd name="connsiteX46" fmla="*/ 336589 w 1456521"/>
                <a:gd name="connsiteY46" fmla="*/ 1199940 h 1208240"/>
                <a:gd name="connsiteX47" fmla="*/ 415126 w 1456521"/>
                <a:gd name="connsiteY47" fmla="*/ 1205549 h 1208240"/>
                <a:gd name="connsiteX48" fmla="*/ 527323 w 1456521"/>
                <a:gd name="connsiteY48" fmla="*/ 1199940 h 1208240"/>
                <a:gd name="connsiteX49" fmla="*/ 560982 w 1456521"/>
                <a:gd name="connsiteY49" fmla="*/ 1188720 h 1208240"/>
                <a:gd name="connsiteX50" fmla="*/ 594641 w 1456521"/>
                <a:gd name="connsiteY50" fmla="*/ 1177500 h 1208240"/>
                <a:gd name="connsiteX51" fmla="*/ 628299 w 1456521"/>
                <a:gd name="connsiteY51" fmla="*/ 1149451 h 1208240"/>
                <a:gd name="connsiteX52" fmla="*/ 661958 w 1456521"/>
                <a:gd name="connsiteY52" fmla="*/ 1127012 h 1208240"/>
                <a:gd name="connsiteX53" fmla="*/ 678788 w 1456521"/>
                <a:gd name="connsiteY53" fmla="*/ 1110183 h 1208240"/>
                <a:gd name="connsiteX54" fmla="*/ 695617 w 1456521"/>
                <a:gd name="connsiteY54" fmla="*/ 1098963 h 1208240"/>
                <a:gd name="connsiteX55" fmla="*/ 723666 w 1456521"/>
                <a:gd name="connsiteY55" fmla="*/ 1065304 h 1208240"/>
                <a:gd name="connsiteX56" fmla="*/ 734886 w 1456521"/>
                <a:gd name="connsiteY56" fmla="*/ 1048475 h 1208240"/>
                <a:gd name="connsiteX57" fmla="*/ 751715 w 1456521"/>
                <a:gd name="connsiteY57" fmla="*/ 1037255 h 1208240"/>
                <a:gd name="connsiteX58" fmla="*/ 768545 w 1456521"/>
                <a:gd name="connsiteY58" fmla="*/ 1020426 h 1208240"/>
                <a:gd name="connsiteX59" fmla="*/ 807814 w 1456521"/>
                <a:gd name="connsiteY59" fmla="*/ 1003596 h 1208240"/>
                <a:gd name="connsiteX60" fmla="*/ 841472 w 1456521"/>
                <a:gd name="connsiteY60" fmla="*/ 986767 h 1208240"/>
                <a:gd name="connsiteX61" fmla="*/ 858302 w 1456521"/>
                <a:gd name="connsiteY61" fmla="*/ 975547 h 1208240"/>
                <a:gd name="connsiteX62" fmla="*/ 875131 w 1456521"/>
                <a:gd name="connsiteY62" fmla="*/ 969937 h 1208240"/>
                <a:gd name="connsiteX63" fmla="*/ 908790 w 1456521"/>
                <a:gd name="connsiteY63" fmla="*/ 947498 h 1208240"/>
                <a:gd name="connsiteX64" fmla="*/ 931230 w 1456521"/>
                <a:gd name="connsiteY64" fmla="*/ 936278 h 1208240"/>
                <a:gd name="connsiteX65" fmla="*/ 964888 w 1456521"/>
                <a:gd name="connsiteY65" fmla="*/ 925059 h 1208240"/>
                <a:gd name="connsiteX66" fmla="*/ 1116353 w 1456521"/>
                <a:gd name="connsiteY66" fmla="*/ 941888 h 1208240"/>
                <a:gd name="connsiteX67" fmla="*/ 1166842 w 1456521"/>
                <a:gd name="connsiteY67" fmla="*/ 981157 h 1208240"/>
                <a:gd name="connsiteX68" fmla="*/ 1200501 w 1456521"/>
                <a:gd name="connsiteY68" fmla="*/ 992376 h 1208240"/>
                <a:gd name="connsiteX69" fmla="*/ 1234160 w 1456521"/>
                <a:gd name="connsiteY69" fmla="*/ 1009206 h 1208240"/>
                <a:gd name="connsiteX70" fmla="*/ 1267819 w 1456521"/>
                <a:gd name="connsiteY70" fmla="*/ 1026035 h 1208240"/>
                <a:gd name="connsiteX71" fmla="*/ 1301477 w 1456521"/>
                <a:gd name="connsiteY71" fmla="*/ 1042865 h 1208240"/>
                <a:gd name="connsiteX72" fmla="*/ 1340746 w 1456521"/>
                <a:gd name="connsiteY72" fmla="*/ 1059694 h 1208240"/>
                <a:gd name="connsiteX73" fmla="*/ 1357576 w 1456521"/>
                <a:gd name="connsiteY73" fmla="*/ 1076524 h 1208240"/>
                <a:gd name="connsiteX74" fmla="*/ 1374405 w 1456521"/>
                <a:gd name="connsiteY74" fmla="*/ 1087743 h 1208240"/>
                <a:gd name="connsiteX75" fmla="*/ 1408064 w 1456521"/>
                <a:gd name="connsiteY75" fmla="*/ 1121402 h 1208240"/>
                <a:gd name="connsiteX76" fmla="*/ 1424893 w 1456521"/>
                <a:gd name="connsiteY76" fmla="*/ 1115792 h 1208240"/>
                <a:gd name="connsiteX77" fmla="*/ 1430503 w 1456521"/>
                <a:gd name="connsiteY77" fmla="*/ 1098963 h 1208240"/>
                <a:gd name="connsiteX78" fmla="*/ 1447333 w 1456521"/>
                <a:gd name="connsiteY78" fmla="*/ 1054084 h 1208240"/>
                <a:gd name="connsiteX79" fmla="*/ 1447333 w 1456521"/>
                <a:gd name="connsiteY79" fmla="*/ 807253 h 1208240"/>
                <a:gd name="connsiteX80" fmla="*/ 1430503 w 1456521"/>
                <a:gd name="connsiteY80" fmla="*/ 767984 h 1208240"/>
                <a:gd name="connsiteX81" fmla="*/ 1419284 w 1456521"/>
                <a:gd name="connsiteY81" fmla="*/ 745545 h 1208240"/>
                <a:gd name="connsiteX82" fmla="*/ 1408064 w 1456521"/>
                <a:gd name="connsiteY82" fmla="*/ 728715 h 1208240"/>
                <a:gd name="connsiteX83" fmla="*/ 1402454 w 1456521"/>
                <a:gd name="connsiteY83" fmla="*/ 711886 h 1208240"/>
                <a:gd name="connsiteX84" fmla="*/ 1368795 w 1456521"/>
                <a:gd name="connsiteY84" fmla="*/ 661397 h 1208240"/>
                <a:gd name="connsiteX85" fmla="*/ 1357576 w 1456521"/>
                <a:gd name="connsiteY85" fmla="*/ 644568 h 1208240"/>
                <a:gd name="connsiteX86" fmla="*/ 1346356 w 1456521"/>
                <a:gd name="connsiteY86" fmla="*/ 627738 h 1208240"/>
                <a:gd name="connsiteX87" fmla="*/ 1329526 w 1456521"/>
                <a:gd name="connsiteY87" fmla="*/ 594080 h 1208240"/>
                <a:gd name="connsiteX88" fmla="*/ 1318307 w 1456521"/>
                <a:gd name="connsiteY88" fmla="*/ 515542 h 1208240"/>
                <a:gd name="connsiteX89" fmla="*/ 1312697 w 1456521"/>
                <a:gd name="connsiteY89" fmla="*/ 493103 h 1208240"/>
                <a:gd name="connsiteX90" fmla="*/ 1295868 w 1456521"/>
                <a:gd name="connsiteY90" fmla="*/ 414565 h 1208240"/>
                <a:gd name="connsiteX91" fmla="*/ 1279038 w 1456521"/>
                <a:gd name="connsiteY91" fmla="*/ 403346 h 1208240"/>
                <a:gd name="connsiteX92" fmla="*/ 1267819 w 1456521"/>
                <a:gd name="connsiteY92" fmla="*/ 386516 h 1208240"/>
                <a:gd name="connsiteX93" fmla="*/ 1250989 w 1456521"/>
                <a:gd name="connsiteY93" fmla="*/ 375297 h 1208240"/>
                <a:gd name="connsiteX94" fmla="*/ 1234160 w 1456521"/>
                <a:gd name="connsiteY94" fmla="*/ 358467 h 1208240"/>
                <a:gd name="connsiteX95" fmla="*/ 1217330 w 1456521"/>
                <a:gd name="connsiteY95" fmla="*/ 347248 h 1208240"/>
                <a:gd name="connsiteX96" fmla="*/ 1200501 w 1456521"/>
                <a:gd name="connsiteY96" fmla="*/ 330418 h 1208240"/>
                <a:gd name="connsiteX97" fmla="*/ 1183671 w 1456521"/>
                <a:gd name="connsiteY97" fmla="*/ 319199 h 1208240"/>
                <a:gd name="connsiteX98" fmla="*/ 1161232 w 1456521"/>
                <a:gd name="connsiteY98" fmla="*/ 302369 h 1208240"/>
                <a:gd name="connsiteX99" fmla="*/ 1144403 w 1456521"/>
                <a:gd name="connsiteY99" fmla="*/ 291149 h 1208240"/>
                <a:gd name="connsiteX100" fmla="*/ 1121963 w 1456521"/>
                <a:gd name="connsiteY100" fmla="*/ 285540 h 1208240"/>
                <a:gd name="connsiteX101" fmla="*/ 1088304 w 1456521"/>
                <a:gd name="connsiteY101" fmla="*/ 263100 h 1208240"/>
                <a:gd name="connsiteX102" fmla="*/ 1054646 w 1456521"/>
                <a:gd name="connsiteY102" fmla="*/ 251881 h 1208240"/>
                <a:gd name="connsiteX103" fmla="*/ 964888 w 1456521"/>
                <a:gd name="connsiteY103" fmla="*/ 257491 h 1208240"/>
                <a:gd name="connsiteX104" fmla="*/ 914400 w 1456521"/>
                <a:gd name="connsiteY104" fmla="*/ 279930 h 1208240"/>
                <a:gd name="connsiteX105" fmla="*/ 897571 w 1456521"/>
                <a:gd name="connsiteY105" fmla="*/ 285540 h 1208240"/>
                <a:gd name="connsiteX106" fmla="*/ 880741 w 1456521"/>
                <a:gd name="connsiteY106" fmla="*/ 274320 h 1208240"/>
                <a:gd name="connsiteX107" fmla="*/ 875131 w 1456521"/>
                <a:gd name="connsiteY107" fmla="*/ 251881 h 1208240"/>
                <a:gd name="connsiteX108" fmla="*/ 869522 w 1456521"/>
                <a:gd name="connsiteY108" fmla="*/ 235051 h 1208240"/>
                <a:gd name="connsiteX109" fmla="*/ 841472 w 1456521"/>
                <a:gd name="connsiteY109" fmla="*/ 201392 h 1208240"/>
                <a:gd name="connsiteX110" fmla="*/ 830253 w 1456521"/>
                <a:gd name="connsiteY110" fmla="*/ 184563 h 1208240"/>
                <a:gd name="connsiteX111" fmla="*/ 824643 w 1456521"/>
                <a:gd name="connsiteY111" fmla="*/ 162124 h 1208240"/>
                <a:gd name="connsiteX112" fmla="*/ 807814 w 1456521"/>
                <a:gd name="connsiteY112" fmla="*/ 156514 h 1208240"/>
                <a:gd name="connsiteX113" fmla="*/ 790984 w 1456521"/>
                <a:gd name="connsiteY113" fmla="*/ 145294 h 1208240"/>
                <a:gd name="connsiteX114" fmla="*/ 757325 w 1456521"/>
                <a:gd name="connsiteY114" fmla="*/ 134075 h 1208240"/>
                <a:gd name="connsiteX115" fmla="*/ 740496 w 1456521"/>
                <a:gd name="connsiteY115" fmla="*/ 128465 h 1208240"/>
                <a:gd name="connsiteX116" fmla="*/ 706837 w 1456521"/>
                <a:gd name="connsiteY116" fmla="*/ 117245 h 1208240"/>
                <a:gd name="connsiteX117" fmla="*/ 690007 w 1456521"/>
                <a:gd name="connsiteY117" fmla="*/ 111635 h 1208240"/>
                <a:gd name="connsiteX118" fmla="*/ 650739 w 1456521"/>
                <a:gd name="connsiteY118" fmla="*/ 61147 h 1208240"/>
                <a:gd name="connsiteX119" fmla="*/ 645129 w 1456521"/>
                <a:gd name="connsiteY119" fmla="*/ 44318 h 1208240"/>
                <a:gd name="connsiteX120" fmla="*/ 622690 w 1456521"/>
                <a:gd name="connsiteY120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69271 w 1456521"/>
                <a:gd name="connsiteY9" fmla="*/ 128465 h 1208240"/>
                <a:gd name="connsiteX10" fmla="*/ 246832 w 1456521"/>
                <a:gd name="connsiteY10" fmla="*/ 134075 h 1208240"/>
                <a:gd name="connsiteX11" fmla="*/ 230003 w 1456521"/>
                <a:gd name="connsiteY11" fmla="*/ 139684 h 1208240"/>
                <a:gd name="connsiteX12" fmla="*/ 207563 w 1456521"/>
                <a:gd name="connsiteY12" fmla="*/ 173343 h 1208240"/>
                <a:gd name="connsiteX13" fmla="*/ 196344 w 1456521"/>
                <a:gd name="connsiteY13" fmla="*/ 190173 h 1208240"/>
                <a:gd name="connsiteX14" fmla="*/ 162685 w 1456521"/>
                <a:gd name="connsiteY14" fmla="*/ 229442 h 1208240"/>
                <a:gd name="connsiteX15" fmla="*/ 112196 w 1456521"/>
                <a:gd name="connsiteY15" fmla="*/ 285540 h 1208240"/>
                <a:gd name="connsiteX16" fmla="*/ 78538 w 1456521"/>
                <a:gd name="connsiteY16" fmla="*/ 330418 h 1208240"/>
                <a:gd name="connsiteX17" fmla="*/ 39269 w 1456521"/>
                <a:gd name="connsiteY17" fmla="*/ 375297 h 1208240"/>
                <a:gd name="connsiteX18" fmla="*/ 16830 w 1456521"/>
                <a:gd name="connsiteY18" fmla="*/ 414565 h 1208240"/>
                <a:gd name="connsiteX19" fmla="*/ 0 w 1456521"/>
                <a:gd name="connsiteY19" fmla="*/ 448224 h 1208240"/>
                <a:gd name="connsiteX20" fmla="*/ 5610 w 1456521"/>
                <a:gd name="connsiteY20" fmla="*/ 493103 h 1208240"/>
                <a:gd name="connsiteX21" fmla="*/ 11220 w 1456521"/>
                <a:gd name="connsiteY21" fmla="*/ 509932 h 1208240"/>
                <a:gd name="connsiteX22" fmla="*/ 28049 w 1456521"/>
                <a:gd name="connsiteY22" fmla="*/ 566030 h 1208240"/>
                <a:gd name="connsiteX23" fmla="*/ 33659 w 1456521"/>
                <a:gd name="connsiteY23" fmla="*/ 582860 h 1208240"/>
                <a:gd name="connsiteX24" fmla="*/ 56098 w 1456521"/>
                <a:gd name="connsiteY24" fmla="*/ 616519 h 1208240"/>
                <a:gd name="connsiteX25" fmla="*/ 84147 w 1456521"/>
                <a:gd name="connsiteY25" fmla="*/ 650178 h 1208240"/>
                <a:gd name="connsiteX26" fmla="*/ 106587 w 1456521"/>
                <a:gd name="connsiteY26" fmla="*/ 683837 h 1208240"/>
                <a:gd name="connsiteX27" fmla="*/ 117806 w 1456521"/>
                <a:gd name="connsiteY27" fmla="*/ 717495 h 1208240"/>
                <a:gd name="connsiteX28" fmla="*/ 140246 w 1456521"/>
                <a:gd name="connsiteY28" fmla="*/ 751154 h 1208240"/>
                <a:gd name="connsiteX29" fmla="*/ 162685 w 1456521"/>
                <a:gd name="connsiteY29" fmla="*/ 801643 h 1208240"/>
                <a:gd name="connsiteX30" fmla="*/ 168295 w 1456521"/>
                <a:gd name="connsiteY30" fmla="*/ 824082 h 1208240"/>
                <a:gd name="connsiteX31" fmla="*/ 179514 w 1456521"/>
                <a:gd name="connsiteY31" fmla="*/ 857741 h 1208240"/>
                <a:gd name="connsiteX32" fmla="*/ 185124 w 1456521"/>
                <a:gd name="connsiteY32" fmla="*/ 880180 h 1208240"/>
                <a:gd name="connsiteX33" fmla="*/ 179514 w 1456521"/>
                <a:gd name="connsiteY33" fmla="*/ 953108 h 1208240"/>
                <a:gd name="connsiteX34" fmla="*/ 168295 w 1456521"/>
                <a:gd name="connsiteY34" fmla="*/ 969937 h 1208240"/>
                <a:gd name="connsiteX35" fmla="*/ 162685 w 1456521"/>
                <a:gd name="connsiteY35" fmla="*/ 986767 h 1208240"/>
                <a:gd name="connsiteX36" fmla="*/ 168295 w 1456521"/>
                <a:gd name="connsiteY36" fmla="*/ 1009206 h 1208240"/>
                <a:gd name="connsiteX37" fmla="*/ 173904 w 1456521"/>
                <a:gd name="connsiteY37" fmla="*/ 1037255 h 1208240"/>
                <a:gd name="connsiteX38" fmla="*/ 185124 w 1456521"/>
                <a:gd name="connsiteY38" fmla="*/ 1070914 h 1208240"/>
                <a:gd name="connsiteX39" fmla="*/ 190734 w 1456521"/>
                <a:gd name="connsiteY39" fmla="*/ 1087743 h 1208240"/>
                <a:gd name="connsiteX40" fmla="*/ 213173 w 1456521"/>
                <a:gd name="connsiteY40" fmla="*/ 1121402 h 1208240"/>
                <a:gd name="connsiteX41" fmla="*/ 224393 w 1456521"/>
                <a:gd name="connsiteY41" fmla="*/ 1138232 h 1208240"/>
                <a:gd name="connsiteX42" fmla="*/ 235612 w 1456521"/>
                <a:gd name="connsiteY42" fmla="*/ 1155061 h 1208240"/>
                <a:gd name="connsiteX43" fmla="*/ 269271 w 1456521"/>
                <a:gd name="connsiteY43" fmla="*/ 1177500 h 1208240"/>
                <a:gd name="connsiteX44" fmla="*/ 302930 w 1456521"/>
                <a:gd name="connsiteY44" fmla="*/ 1188720 h 1208240"/>
                <a:gd name="connsiteX45" fmla="*/ 336589 w 1456521"/>
                <a:gd name="connsiteY45" fmla="*/ 1199940 h 1208240"/>
                <a:gd name="connsiteX46" fmla="*/ 415126 w 1456521"/>
                <a:gd name="connsiteY46" fmla="*/ 1205549 h 1208240"/>
                <a:gd name="connsiteX47" fmla="*/ 527323 w 1456521"/>
                <a:gd name="connsiteY47" fmla="*/ 1199940 h 1208240"/>
                <a:gd name="connsiteX48" fmla="*/ 560982 w 1456521"/>
                <a:gd name="connsiteY48" fmla="*/ 1188720 h 1208240"/>
                <a:gd name="connsiteX49" fmla="*/ 594641 w 1456521"/>
                <a:gd name="connsiteY49" fmla="*/ 1177500 h 1208240"/>
                <a:gd name="connsiteX50" fmla="*/ 628299 w 1456521"/>
                <a:gd name="connsiteY50" fmla="*/ 1149451 h 1208240"/>
                <a:gd name="connsiteX51" fmla="*/ 661958 w 1456521"/>
                <a:gd name="connsiteY51" fmla="*/ 1127012 h 1208240"/>
                <a:gd name="connsiteX52" fmla="*/ 678788 w 1456521"/>
                <a:gd name="connsiteY52" fmla="*/ 1110183 h 1208240"/>
                <a:gd name="connsiteX53" fmla="*/ 695617 w 1456521"/>
                <a:gd name="connsiteY53" fmla="*/ 1098963 h 1208240"/>
                <a:gd name="connsiteX54" fmla="*/ 723666 w 1456521"/>
                <a:gd name="connsiteY54" fmla="*/ 1065304 h 1208240"/>
                <a:gd name="connsiteX55" fmla="*/ 734886 w 1456521"/>
                <a:gd name="connsiteY55" fmla="*/ 1048475 h 1208240"/>
                <a:gd name="connsiteX56" fmla="*/ 751715 w 1456521"/>
                <a:gd name="connsiteY56" fmla="*/ 1037255 h 1208240"/>
                <a:gd name="connsiteX57" fmla="*/ 768545 w 1456521"/>
                <a:gd name="connsiteY57" fmla="*/ 1020426 h 1208240"/>
                <a:gd name="connsiteX58" fmla="*/ 807814 w 1456521"/>
                <a:gd name="connsiteY58" fmla="*/ 1003596 h 1208240"/>
                <a:gd name="connsiteX59" fmla="*/ 841472 w 1456521"/>
                <a:gd name="connsiteY59" fmla="*/ 986767 h 1208240"/>
                <a:gd name="connsiteX60" fmla="*/ 858302 w 1456521"/>
                <a:gd name="connsiteY60" fmla="*/ 975547 h 1208240"/>
                <a:gd name="connsiteX61" fmla="*/ 875131 w 1456521"/>
                <a:gd name="connsiteY61" fmla="*/ 969937 h 1208240"/>
                <a:gd name="connsiteX62" fmla="*/ 908790 w 1456521"/>
                <a:gd name="connsiteY62" fmla="*/ 947498 h 1208240"/>
                <a:gd name="connsiteX63" fmla="*/ 931230 w 1456521"/>
                <a:gd name="connsiteY63" fmla="*/ 936278 h 1208240"/>
                <a:gd name="connsiteX64" fmla="*/ 964888 w 1456521"/>
                <a:gd name="connsiteY64" fmla="*/ 925059 h 1208240"/>
                <a:gd name="connsiteX65" fmla="*/ 1116353 w 1456521"/>
                <a:gd name="connsiteY65" fmla="*/ 941888 h 1208240"/>
                <a:gd name="connsiteX66" fmla="*/ 1166842 w 1456521"/>
                <a:gd name="connsiteY66" fmla="*/ 981157 h 1208240"/>
                <a:gd name="connsiteX67" fmla="*/ 1200501 w 1456521"/>
                <a:gd name="connsiteY67" fmla="*/ 992376 h 1208240"/>
                <a:gd name="connsiteX68" fmla="*/ 1234160 w 1456521"/>
                <a:gd name="connsiteY68" fmla="*/ 1009206 h 1208240"/>
                <a:gd name="connsiteX69" fmla="*/ 1267819 w 1456521"/>
                <a:gd name="connsiteY69" fmla="*/ 1026035 h 1208240"/>
                <a:gd name="connsiteX70" fmla="*/ 1301477 w 1456521"/>
                <a:gd name="connsiteY70" fmla="*/ 1042865 h 1208240"/>
                <a:gd name="connsiteX71" fmla="*/ 1340746 w 1456521"/>
                <a:gd name="connsiteY71" fmla="*/ 1059694 h 1208240"/>
                <a:gd name="connsiteX72" fmla="*/ 1357576 w 1456521"/>
                <a:gd name="connsiteY72" fmla="*/ 1076524 h 1208240"/>
                <a:gd name="connsiteX73" fmla="*/ 1374405 w 1456521"/>
                <a:gd name="connsiteY73" fmla="*/ 1087743 h 1208240"/>
                <a:gd name="connsiteX74" fmla="*/ 1408064 w 1456521"/>
                <a:gd name="connsiteY74" fmla="*/ 1121402 h 1208240"/>
                <a:gd name="connsiteX75" fmla="*/ 1424893 w 1456521"/>
                <a:gd name="connsiteY75" fmla="*/ 1115792 h 1208240"/>
                <a:gd name="connsiteX76" fmla="*/ 1430503 w 1456521"/>
                <a:gd name="connsiteY76" fmla="*/ 1098963 h 1208240"/>
                <a:gd name="connsiteX77" fmla="*/ 1447333 w 1456521"/>
                <a:gd name="connsiteY77" fmla="*/ 1054084 h 1208240"/>
                <a:gd name="connsiteX78" fmla="*/ 1447333 w 1456521"/>
                <a:gd name="connsiteY78" fmla="*/ 807253 h 1208240"/>
                <a:gd name="connsiteX79" fmla="*/ 1430503 w 1456521"/>
                <a:gd name="connsiteY79" fmla="*/ 767984 h 1208240"/>
                <a:gd name="connsiteX80" fmla="*/ 1419284 w 1456521"/>
                <a:gd name="connsiteY80" fmla="*/ 745545 h 1208240"/>
                <a:gd name="connsiteX81" fmla="*/ 1408064 w 1456521"/>
                <a:gd name="connsiteY81" fmla="*/ 728715 h 1208240"/>
                <a:gd name="connsiteX82" fmla="*/ 1402454 w 1456521"/>
                <a:gd name="connsiteY82" fmla="*/ 711886 h 1208240"/>
                <a:gd name="connsiteX83" fmla="*/ 1368795 w 1456521"/>
                <a:gd name="connsiteY83" fmla="*/ 661397 h 1208240"/>
                <a:gd name="connsiteX84" fmla="*/ 1357576 w 1456521"/>
                <a:gd name="connsiteY84" fmla="*/ 644568 h 1208240"/>
                <a:gd name="connsiteX85" fmla="*/ 1346356 w 1456521"/>
                <a:gd name="connsiteY85" fmla="*/ 627738 h 1208240"/>
                <a:gd name="connsiteX86" fmla="*/ 1329526 w 1456521"/>
                <a:gd name="connsiteY86" fmla="*/ 594080 h 1208240"/>
                <a:gd name="connsiteX87" fmla="*/ 1318307 w 1456521"/>
                <a:gd name="connsiteY87" fmla="*/ 515542 h 1208240"/>
                <a:gd name="connsiteX88" fmla="*/ 1312697 w 1456521"/>
                <a:gd name="connsiteY88" fmla="*/ 493103 h 1208240"/>
                <a:gd name="connsiteX89" fmla="*/ 1295868 w 1456521"/>
                <a:gd name="connsiteY89" fmla="*/ 414565 h 1208240"/>
                <a:gd name="connsiteX90" fmla="*/ 1279038 w 1456521"/>
                <a:gd name="connsiteY90" fmla="*/ 403346 h 1208240"/>
                <a:gd name="connsiteX91" fmla="*/ 1267819 w 1456521"/>
                <a:gd name="connsiteY91" fmla="*/ 386516 h 1208240"/>
                <a:gd name="connsiteX92" fmla="*/ 1250989 w 1456521"/>
                <a:gd name="connsiteY92" fmla="*/ 375297 h 1208240"/>
                <a:gd name="connsiteX93" fmla="*/ 1234160 w 1456521"/>
                <a:gd name="connsiteY93" fmla="*/ 358467 h 1208240"/>
                <a:gd name="connsiteX94" fmla="*/ 1217330 w 1456521"/>
                <a:gd name="connsiteY94" fmla="*/ 347248 h 1208240"/>
                <a:gd name="connsiteX95" fmla="*/ 1200501 w 1456521"/>
                <a:gd name="connsiteY95" fmla="*/ 330418 h 1208240"/>
                <a:gd name="connsiteX96" fmla="*/ 1183671 w 1456521"/>
                <a:gd name="connsiteY96" fmla="*/ 319199 h 1208240"/>
                <a:gd name="connsiteX97" fmla="*/ 1161232 w 1456521"/>
                <a:gd name="connsiteY97" fmla="*/ 302369 h 1208240"/>
                <a:gd name="connsiteX98" fmla="*/ 1144403 w 1456521"/>
                <a:gd name="connsiteY98" fmla="*/ 291149 h 1208240"/>
                <a:gd name="connsiteX99" fmla="*/ 1121963 w 1456521"/>
                <a:gd name="connsiteY99" fmla="*/ 285540 h 1208240"/>
                <a:gd name="connsiteX100" fmla="*/ 1088304 w 1456521"/>
                <a:gd name="connsiteY100" fmla="*/ 263100 h 1208240"/>
                <a:gd name="connsiteX101" fmla="*/ 1054646 w 1456521"/>
                <a:gd name="connsiteY101" fmla="*/ 251881 h 1208240"/>
                <a:gd name="connsiteX102" fmla="*/ 964888 w 1456521"/>
                <a:gd name="connsiteY102" fmla="*/ 257491 h 1208240"/>
                <a:gd name="connsiteX103" fmla="*/ 914400 w 1456521"/>
                <a:gd name="connsiteY103" fmla="*/ 279930 h 1208240"/>
                <a:gd name="connsiteX104" fmla="*/ 897571 w 1456521"/>
                <a:gd name="connsiteY104" fmla="*/ 285540 h 1208240"/>
                <a:gd name="connsiteX105" fmla="*/ 880741 w 1456521"/>
                <a:gd name="connsiteY105" fmla="*/ 274320 h 1208240"/>
                <a:gd name="connsiteX106" fmla="*/ 875131 w 1456521"/>
                <a:gd name="connsiteY106" fmla="*/ 251881 h 1208240"/>
                <a:gd name="connsiteX107" fmla="*/ 869522 w 1456521"/>
                <a:gd name="connsiteY107" fmla="*/ 235051 h 1208240"/>
                <a:gd name="connsiteX108" fmla="*/ 841472 w 1456521"/>
                <a:gd name="connsiteY108" fmla="*/ 201392 h 1208240"/>
                <a:gd name="connsiteX109" fmla="*/ 830253 w 1456521"/>
                <a:gd name="connsiteY109" fmla="*/ 184563 h 1208240"/>
                <a:gd name="connsiteX110" fmla="*/ 824643 w 1456521"/>
                <a:gd name="connsiteY110" fmla="*/ 162124 h 1208240"/>
                <a:gd name="connsiteX111" fmla="*/ 807814 w 1456521"/>
                <a:gd name="connsiteY111" fmla="*/ 156514 h 1208240"/>
                <a:gd name="connsiteX112" fmla="*/ 790984 w 1456521"/>
                <a:gd name="connsiteY112" fmla="*/ 145294 h 1208240"/>
                <a:gd name="connsiteX113" fmla="*/ 757325 w 1456521"/>
                <a:gd name="connsiteY113" fmla="*/ 134075 h 1208240"/>
                <a:gd name="connsiteX114" fmla="*/ 740496 w 1456521"/>
                <a:gd name="connsiteY114" fmla="*/ 128465 h 1208240"/>
                <a:gd name="connsiteX115" fmla="*/ 706837 w 1456521"/>
                <a:gd name="connsiteY115" fmla="*/ 117245 h 1208240"/>
                <a:gd name="connsiteX116" fmla="*/ 690007 w 1456521"/>
                <a:gd name="connsiteY116" fmla="*/ 111635 h 1208240"/>
                <a:gd name="connsiteX117" fmla="*/ 650739 w 1456521"/>
                <a:gd name="connsiteY117" fmla="*/ 61147 h 1208240"/>
                <a:gd name="connsiteX118" fmla="*/ 645129 w 1456521"/>
                <a:gd name="connsiteY118" fmla="*/ 44318 h 1208240"/>
                <a:gd name="connsiteX119" fmla="*/ 622690 w 1456521"/>
                <a:gd name="connsiteY119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69271 w 1456521"/>
                <a:gd name="connsiteY9" fmla="*/ 128465 h 1208240"/>
                <a:gd name="connsiteX10" fmla="*/ 246832 w 1456521"/>
                <a:gd name="connsiteY10" fmla="*/ 134075 h 1208240"/>
                <a:gd name="connsiteX11" fmla="*/ 207563 w 1456521"/>
                <a:gd name="connsiteY11" fmla="*/ 173343 h 1208240"/>
                <a:gd name="connsiteX12" fmla="*/ 196344 w 1456521"/>
                <a:gd name="connsiteY12" fmla="*/ 190173 h 1208240"/>
                <a:gd name="connsiteX13" fmla="*/ 162685 w 1456521"/>
                <a:gd name="connsiteY13" fmla="*/ 229442 h 1208240"/>
                <a:gd name="connsiteX14" fmla="*/ 112196 w 1456521"/>
                <a:gd name="connsiteY14" fmla="*/ 285540 h 1208240"/>
                <a:gd name="connsiteX15" fmla="*/ 78538 w 1456521"/>
                <a:gd name="connsiteY15" fmla="*/ 330418 h 1208240"/>
                <a:gd name="connsiteX16" fmla="*/ 39269 w 1456521"/>
                <a:gd name="connsiteY16" fmla="*/ 375297 h 1208240"/>
                <a:gd name="connsiteX17" fmla="*/ 16830 w 1456521"/>
                <a:gd name="connsiteY17" fmla="*/ 414565 h 1208240"/>
                <a:gd name="connsiteX18" fmla="*/ 0 w 1456521"/>
                <a:gd name="connsiteY18" fmla="*/ 448224 h 1208240"/>
                <a:gd name="connsiteX19" fmla="*/ 5610 w 1456521"/>
                <a:gd name="connsiteY19" fmla="*/ 493103 h 1208240"/>
                <a:gd name="connsiteX20" fmla="*/ 11220 w 1456521"/>
                <a:gd name="connsiteY20" fmla="*/ 509932 h 1208240"/>
                <a:gd name="connsiteX21" fmla="*/ 28049 w 1456521"/>
                <a:gd name="connsiteY21" fmla="*/ 566030 h 1208240"/>
                <a:gd name="connsiteX22" fmla="*/ 33659 w 1456521"/>
                <a:gd name="connsiteY22" fmla="*/ 582860 h 1208240"/>
                <a:gd name="connsiteX23" fmla="*/ 56098 w 1456521"/>
                <a:gd name="connsiteY23" fmla="*/ 616519 h 1208240"/>
                <a:gd name="connsiteX24" fmla="*/ 84147 w 1456521"/>
                <a:gd name="connsiteY24" fmla="*/ 650178 h 1208240"/>
                <a:gd name="connsiteX25" fmla="*/ 106587 w 1456521"/>
                <a:gd name="connsiteY25" fmla="*/ 683837 h 1208240"/>
                <a:gd name="connsiteX26" fmla="*/ 117806 w 1456521"/>
                <a:gd name="connsiteY26" fmla="*/ 717495 h 1208240"/>
                <a:gd name="connsiteX27" fmla="*/ 140246 w 1456521"/>
                <a:gd name="connsiteY27" fmla="*/ 751154 h 1208240"/>
                <a:gd name="connsiteX28" fmla="*/ 162685 w 1456521"/>
                <a:gd name="connsiteY28" fmla="*/ 801643 h 1208240"/>
                <a:gd name="connsiteX29" fmla="*/ 168295 w 1456521"/>
                <a:gd name="connsiteY29" fmla="*/ 824082 h 1208240"/>
                <a:gd name="connsiteX30" fmla="*/ 179514 w 1456521"/>
                <a:gd name="connsiteY30" fmla="*/ 857741 h 1208240"/>
                <a:gd name="connsiteX31" fmla="*/ 185124 w 1456521"/>
                <a:gd name="connsiteY31" fmla="*/ 880180 h 1208240"/>
                <a:gd name="connsiteX32" fmla="*/ 179514 w 1456521"/>
                <a:gd name="connsiteY32" fmla="*/ 953108 h 1208240"/>
                <a:gd name="connsiteX33" fmla="*/ 168295 w 1456521"/>
                <a:gd name="connsiteY33" fmla="*/ 969937 h 1208240"/>
                <a:gd name="connsiteX34" fmla="*/ 162685 w 1456521"/>
                <a:gd name="connsiteY34" fmla="*/ 986767 h 1208240"/>
                <a:gd name="connsiteX35" fmla="*/ 168295 w 1456521"/>
                <a:gd name="connsiteY35" fmla="*/ 1009206 h 1208240"/>
                <a:gd name="connsiteX36" fmla="*/ 173904 w 1456521"/>
                <a:gd name="connsiteY36" fmla="*/ 1037255 h 1208240"/>
                <a:gd name="connsiteX37" fmla="*/ 185124 w 1456521"/>
                <a:gd name="connsiteY37" fmla="*/ 1070914 h 1208240"/>
                <a:gd name="connsiteX38" fmla="*/ 190734 w 1456521"/>
                <a:gd name="connsiteY38" fmla="*/ 1087743 h 1208240"/>
                <a:gd name="connsiteX39" fmla="*/ 213173 w 1456521"/>
                <a:gd name="connsiteY39" fmla="*/ 1121402 h 1208240"/>
                <a:gd name="connsiteX40" fmla="*/ 224393 w 1456521"/>
                <a:gd name="connsiteY40" fmla="*/ 1138232 h 1208240"/>
                <a:gd name="connsiteX41" fmla="*/ 235612 w 1456521"/>
                <a:gd name="connsiteY41" fmla="*/ 1155061 h 1208240"/>
                <a:gd name="connsiteX42" fmla="*/ 269271 w 1456521"/>
                <a:gd name="connsiteY42" fmla="*/ 1177500 h 1208240"/>
                <a:gd name="connsiteX43" fmla="*/ 302930 w 1456521"/>
                <a:gd name="connsiteY43" fmla="*/ 1188720 h 1208240"/>
                <a:gd name="connsiteX44" fmla="*/ 336589 w 1456521"/>
                <a:gd name="connsiteY44" fmla="*/ 1199940 h 1208240"/>
                <a:gd name="connsiteX45" fmla="*/ 415126 w 1456521"/>
                <a:gd name="connsiteY45" fmla="*/ 1205549 h 1208240"/>
                <a:gd name="connsiteX46" fmla="*/ 527323 w 1456521"/>
                <a:gd name="connsiteY46" fmla="*/ 1199940 h 1208240"/>
                <a:gd name="connsiteX47" fmla="*/ 560982 w 1456521"/>
                <a:gd name="connsiteY47" fmla="*/ 1188720 h 1208240"/>
                <a:gd name="connsiteX48" fmla="*/ 594641 w 1456521"/>
                <a:gd name="connsiteY48" fmla="*/ 1177500 h 1208240"/>
                <a:gd name="connsiteX49" fmla="*/ 628299 w 1456521"/>
                <a:gd name="connsiteY49" fmla="*/ 1149451 h 1208240"/>
                <a:gd name="connsiteX50" fmla="*/ 661958 w 1456521"/>
                <a:gd name="connsiteY50" fmla="*/ 1127012 h 1208240"/>
                <a:gd name="connsiteX51" fmla="*/ 678788 w 1456521"/>
                <a:gd name="connsiteY51" fmla="*/ 1110183 h 1208240"/>
                <a:gd name="connsiteX52" fmla="*/ 695617 w 1456521"/>
                <a:gd name="connsiteY52" fmla="*/ 1098963 h 1208240"/>
                <a:gd name="connsiteX53" fmla="*/ 723666 w 1456521"/>
                <a:gd name="connsiteY53" fmla="*/ 1065304 h 1208240"/>
                <a:gd name="connsiteX54" fmla="*/ 734886 w 1456521"/>
                <a:gd name="connsiteY54" fmla="*/ 1048475 h 1208240"/>
                <a:gd name="connsiteX55" fmla="*/ 751715 w 1456521"/>
                <a:gd name="connsiteY55" fmla="*/ 1037255 h 1208240"/>
                <a:gd name="connsiteX56" fmla="*/ 768545 w 1456521"/>
                <a:gd name="connsiteY56" fmla="*/ 1020426 h 1208240"/>
                <a:gd name="connsiteX57" fmla="*/ 807814 w 1456521"/>
                <a:gd name="connsiteY57" fmla="*/ 1003596 h 1208240"/>
                <a:gd name="connsiteX58" fmla="*/ 841472 w 1456521"/>
                <a:gd name="connsiteY58" fmla="*/ 986767 h 1208240"/>
                <a:gd name="connsiteX59" fmla="*/ 858302 w 1456521"/>
                <a:gd name="connsiteY59" fmla="*/ 975547 h 1208240"/>
                <a:gd name="connsiteX60" fmla="*/ 875131 w 1456521"/>
                <a:gd name="connsiteY60" fmla="*/ 969937 h 1208240"/>
                <a:gd name="connsiteX61" fmla="*/ 908790 w 1456521"/>
                <a:gd name="connsiteY61" fmla="*/ 947498 h 1208240"/>
                <a:gd name="connsiteX62" fmla="*/ 931230 w 1456521"/>
                <a:gd name="connsiteY62" fmla="*/ 936278 h 1208240"/>
                <a:gd name="connsiteX63" fmla="*/ 964888 w 1456521"/>
                <a:gd name="connsiteY63" fmla="*/ 925059 h 1208240"/>
                <a:gd name="connsiteX64" fmla="*/ 1116353 w 1456521"/>
                <a:gd name="connsiteY64" fmla="*/ 941888 h 1208240"/>
                <a:gd name="connsiteX65" fmla="*/ 1166842 w 1456521"/>
                <a:gd name="connsiteY65" fmla="*/ 981157 h 1208240"/>
                <a:gd name="connsiteX66" fmla="*/ 1200501 w 1456521"/>
                <a:gd name="connsiteY66" fmla="*/ 992376 h 1208240"/>
                <a:gd name="connsiteX67" fmla="*/ 1234160 w 1456521"/>
                <a:gd name="connsiteY67" fmla="*/ 1009206 h 1208240"/>
                <a:gd name="connsiteX68" fmla="*/ 1267819 w 1456521"/>
                <a:gd name="connsiteY68" fmla="*/ 1026035 h 1208240"/>
                <a:gd name="connsiteX69" fmla="*/ 1301477 w 1456521"/>
                <a:gd name="connsiteY69" fmla="*/ 1042865 h 1208240"/>
                <a:gd name="connsiteX70" fmla="*/ 1340746 w 1456521"/>
                <a:gd name="connsiteY70" fmla="*/ 1059694 h 1208240"/>
                <a:gd name="connsiteX71" fmla="*/ 1357576 w 1456521"/>
                <a:gd name="connsiteY71" fmla="*/ 1076524 h 1208240"/>
                <a:gd name="connsiteX72" fmla="*/ 1374405 w 1456521"/>
                <a:gd name="connsiteY72" fmla="*/ 1087743 h 1208240"/>
                <a:gd name="connsiteX73" fmla="*/ 1408064 w 1456521"/>
                <a:gd name="connsiteY73" fmla="*/ 1121402 h 1208240"/>
                <a:gd name="connsiteX74" fmla="*/ 1424893 w 1456521"/>
                <a:gd name="connsiteY74" fmla="*/ 1115792 h 1208240"/>
                <a:gd name="connsiteX75" fmla="*/ 1430503 w 1456521"/>
                <a:gd name="connsiteY75" fmla="*/ 1098963 h 1208240"/>
                <a:gd name="connsiteX76" fmla="*/ 1447333 w 1456521"/>
                <a:gd name="connsiteY76" fmla="*/ 1054084 h 1208240"/>
                <a:gd name="connsiteX77" fmla="*/ 1447333 w 1456521"/>
                <a:gd name="connsiteY77" fmla="*/ 807253 h 1208240"/>
                <a:gd name="connsiteX78" fmla="*/ 1430503 w 1456521"/>
                <a:gd name="connsiteY78" fmla="*/ 767984 h 1208240"/>
                <a:gd name="connsiteX79" fmla="*/ 1419284 w 1456521"/>
                <a:gd name="connsiteY79" fmla="*/ 745545 h 1208240"/>
                <a:gd name="connsiteX80" fmla="*/ 1408064 w 1456521"/>
                <a:gd name="connsiteY80" fmla="*/ 728715 h 1208240"/>
                <a:gd name="connsiteX81" fmla="*/ 1402454 w 1456521"/>
                <a:gd name="connsiteY81" fmla="*/ 711886 h 1208240"/>
                <a:gd name="connsiteX82" fmla="*/ 1368795 w 1456521"/>
                <a:gd name="connsiteY82" fmla="*/ 661397 h 1208240"/>
                <a:gd name="connsiteX83" fmla="*/ 1357576 w 1456521"/>
                <a:gd name="connsiteY83" fmla="*/ 644568 h 1208240"/>
                <a:gd name="connsiteX84" fmla="*/ 1346356 w 1456521"/>
                <a:gd name="connsiteY84" fmla="*/ 627738 h 1208240"/>
                <a:gd name="connsiteX85" fmla="*/ 1329526 w 1456521"/>
                <a:gd name="connsiteY85" fmla="*/ 594080 h 1208240"/>
                <a:gd name="connsiteX86" fmla="*/ 1318307 w 1456521"/>
                <a:gd name="connsiteY86" fmla="*/ 515542 h 1208240"/>
                <a:gd name="connsiteX87" fmla="*/ 1312697 w 1456521"/>
                <a:gd name="connsiteY87" fmla="*/ 493103 h 1208240"/>
                <a:gd name="connsiteX88" fmla="*/ 1295868 w 1456521"/>
                <a:gd name="connsiteY88" fmla="*/ 414565 h 1208240"/>
                <a:gd name="connsiteX89" fmla="*/ 1279038 w 1456521"/>
                <a:gd name="connsiteY89" fmla="*/ 403346 h 1208240"/>
                <a:gd name="connsiteX90" fmla="*/ 1267819 w 1456521"/>
                <a:gd name="connsiteY90" fmla="*/ 386516 h 1208240"/>
                <a:gd name="connsiteX91" fmla="*/ 1250989 w 1456521"/>
                <a:gd name="connsiteY91" fmla="*/ 375297 h 1208240"/>
                <a:gd name="connsiteX92" fmla="*/ 1234160 w 1456521"/>
                <a:gd name="connsiteY92" fmla="*/ 358467 h 1208240"/>
                <a:gd name="connsiteX93" fmla="*/ 1217330 w 1456521"/>
                <a:gd name="connsiteY93" fmla="*/ 347248 h 1208240"/>
                <a:gd name="connsiteX94" fmla="*/ 1200501 w 1456521"/>
                <a:gd name="connsiteY94" fmla="*/ 330418 h 1208240"/>
                <a:gd name="connsiteX95" fmla="*/ 1183671 w 1456521"/>
                <a:gd name="connsiteY95" fmla="*/ 319199 h 1208240"/>
                <a:gd name="connsiteX96" fmla="*/ 1161232 w 1456521"/>
                <a:gd name="connsiteY96" fmla="*/ 302369 h 1208240"/>
                <a:gd name="connsiteX97" fmla="*/ 1144403 w 1456521"/>
                <a:gd name="connsiteY97" fmla="*/ 291149 h 1208240"/>
                <a:gd name="connsiteX98" fmla="*/ 1121963 w 1456521"/>
                <a:gd name="connsiteY98" fmla="*/ 285540 h 1208240"/>
                <a:gd name="connsiteX99" fmla="*/ 1088304 w 1456521"/>
                <a:gd name="connsiteY99" fmla="*/ 263100 h 1208240"/>
                <a:gd name="connsiteX100" fmla="*/ 1054646 w 1456521"/>
                <a:gd name="connsiteY100" fmla="*/ 251881 h 1208240"/>
                <a:gd name="connsiteX101" fmla="*/ 964888 w 1456521"/>
                <a:gd name="connsiteY101" fmla="*/ 257491 h 1208240"/>
                <a:gd name="connsiteX102" fmla="*/ 914400 w 1456521"/>
                <a:gd name="connsiteY102" fmla="*/ 279930 h 1208240"/>
                <a:gd name="connsiteX103" fmla="*/ 897571 w 1456521"/>
                <a:gd name="connsiteY103" fmla="*/ 285540 h 1208240"/>
                <a:gd name="connsiteX104" fmla="*/ 880741 w 1456521"/>
                <a:gd name="connsiteY104" fmla="*/ 274320 h 1208240"/>
                <a:gd name="connsiteX105" fmla="*/ 875131 w 1456521"/>
                <a:gd name="connsiteY105" fmla="*/ 251881 h 1208240"/>
                <a:gd name="connsiteX106" fmla="*/ 869522 w 1456521"/>
                <a:gd name="connsiteY106" fmla="*/ 235051 h 1208240"/>
                <a:gd name="connsiteX107" fmla="*/ 841472 w 1456521"/>
                <a:gd name="connsiteY107" fmla="*/ 201392 h 1208240"/>
                <a:gd name="connsiteX108" fmla="*/ 830253 w 1456521"/>
                <a:gd name="connsiteY108" fmla="*/ 184563 h 1208240"/>
                <a:gd name="connsiteX109" fmla="*/ 824643 w 1456521"/>
                <a:gd name="connsiteY109" fmla="*/ 162124 h 1208240"/>
                <a:gd name="connsiteX110" fmla="*/ 807814 w 1456521"/>
                <a:gd name="connsiteY110" fmla="*/ 156514 h 1208240"/>
                <a:gd name="connsiteX111" fmla="*/ 790984 w 1456521"/>
                <a:gd name="connsiteY111" fmla="*/ 145294 h 1208240"/>
                <a:gd name="connsiteX112" fmla="*/ 757325 w 1456521"/>
                <a:gd name="connsiteY112" fmla="*/ 134075 h 1208240"/>
                <a:gd name="connsiteX113" fmla="*/ 740496 w 1456521"/>
                <a:gd name="connsiteY113" fmla="*/ 128465 h 1208240"/>
                <a:gd name="connsiteX114" fmla="*/ 706837 w 1456521"/>
                <a:gd name="connsiteY114" fmla="*/ 117245 h 1208240"/>
                <a:gd name="connsiteX115" fmla="*/ 690007 w 1456521"/>
                <a:gd name="connsiteY115" fmla="*/ 111635 h 1208240"/>
                <a:gd name="connsiteX116" fmla="*/ 650739 w 1456521"/>
                <a:gd name="connsiteY116" fmla="*/ 61147 h 1208240"/>
                <a:gd name="connsiteX117" fmla="*/ 645129 w 1456521"/>
                <a:gd name="connsiteY117" fmla="*/ 44318 h 1208240"/>
                <a:gd name="connsiteX118" fmla="*/ 622690 w 1456521"/>
                <a:gd name="connsiteY118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969937 h 1208240"/>
                <a:gd name="connsiteX33" fmla="*/ 162685 w 1456521"/>
                <a:gd name="connsiteY33" fmla="*/ 986767 h 1208240"/>
                <a:gd name="connsiteX34" fmla="*/ 168295 w 1456521"/>
                <a:gd name="connsiteY34" fmla="*/ 1009206 h 1208240"/>
                <a:gd name="connsiteX35" fmla="*/ 173904 w 1456521"/>
                <a:gd name="connsiteY35" fmla="*/ 1037255 h 1208240"/>
                <a:gd name="connsiteX36" fmla="*/ 185124 w 1456521"/>
                <a:gd name="connsiteY36" fmla="*/ 1070914 h 1208240"/>
                <a:gd name="connsiteX37" fmla="*/ 190734 w 1456521"/>
                <a:gd name="connsiteY37" fmla="*/ 1087743 h 1208240"/>
                <a:gd name="connsiteX38" fmla="*/ 213173 w 1456521"/>
                <a:gd name="connsiteY38" fmla="*/ 1121402 h 1208240"/>
                <a:gd name="connsiteX39" fmla="*/ 224393 w 1456521"/>
                <a:gd name="connsiteY39" fmla="*/ 1138232 h 1208240"/>
                <a:gd name="connsiteX40" fmla="*/ 235612 w 1456521"/>
                <a:gd name="connsiteY40" fmla="*/ 1155061 h 1208240"/>
                <a:gd name="connsiteX41" fmla="*/ 269271 w 1456521"/>
                <a:gd name="connsiteY41" fmla="*/ 1177500 h 1208240"/>
                <a:gd name="connsiteX42" fmla="*/ 302930 w 1456521"/>
                <a:gd name="connsiteY42" fmla="*/ 1188720 h 1208240"/>
                <a:gd name="connsiteX43" fmla="*/ 336589 w 1456521"/>
                <a:gd name="connsiteY43" fmla="*/ 1199940 h 1208240"/>
                <a:gd name="connsiteX44" fmla="*/ 415126 w 1456521"/>
                <a:gd name="connsiteY44" fmla="*/ 1205549 h 1208240"/>
                <a:gd name="connsiteX45" fmla="*/ 527323 w 1456521"/>
                <a:gd name="connsiteY45" fmla="*/ 1199940 h 1208240"/>
                <a:gd name="connsiteX46" fmla="*/ 560982 w 1456521"/>
                <a:gd name="connsiteY46" fmla="*/ 1188720 h 1208240"/>
                <a:gd name="connsiteX47" fmla="*/ 594641 w 1456521"/>
                <a:gd name="connsiteY47" fmla="*/ 1177500 h 1208240"/>
                <a:gd name="connsiteX48" fmla="*/ 628299 w 1456521"/>
                <a:gd name="connsiteY48" fmla="*/ 1149451 h 1208240"/>
                <a:gd name="connsiteX49" fmla="*/ 661958 w 1456521"/>
                <a:gd name="connsiteY49" fmla="*/ 1127012 h 1208240"/>
                <a:gd name="connsiteX50" fmla="*/ 678788 w 1456521"/>
                <a:gd name="connsiteY50" fmla="*/ 1110183 h 1208240"/>
                <a:gd name="connsiteX51" fmla="*/ 695617 w 1456521"/>
                <a:gd name="connsiteY51" fmla="*/ 1098963 h 1208240"/>
                <a:gd name="connsiteX52" fmla="*/ 723666 w 1456521"/>
                <a:gd name="connsiteY52" fmla="*/ 1065304 h 1208240"/>
                <a:gd name="connsiteX53" fmla="*/ 734886 w 1456521"/>
                <a:gd name="connsiteY53" fmla="*/ 1048475 h 1208240"/>
                <a:gd name="connsiteX54" fmla="*/ 751715 w 1456521"/>
                <a:gd name="connsiteY54" fmla="*/ 1037255 h 1208240"/>
                <a:gd name="connsiteX55" fmla="*/ 768545 w 1456521"/>
                <a:gd name="connsiteY55" fmla="*/ 1020426 h 1208240"/>
                <a:gd name="connsiteX56" fmla="*/ 807814 w 1456521"/>
                <a:gd name="connsiteY56" fmla="*/ 1003596 h 1208240"/>
                <a:gd name="connsiteX57" fmla="*/ 841472 w 1456521"/>
                <a:gd name="connsiteY57" fmla="*/ 986767 h 1208240"/>
                <a:gd name="connsiteX58" fmla="*/ 858302 w 1456521"/>
                <a:gd name="connsiteY58" fmla="*/ 975547 h 1208240"/>
                <a:gd name="connsiteX59" fmla="*/ 875131 w 1456521"/>
                <a:gd name="connsiteY59" fmla="*/ 969937 h 1208240"/>
                <a:gd name="connsiteX60" fmla="*/ 908790 w 1456521"/>
                <a:gd name="connsiteY60" fmla="*/ 947498 h 1208240"/>
                <a:gd name="connsiteX61" fmla="*/ 931230 w 1456521"/>
                <a:gd name="connsiteY61" fmla="*/ 936278 h 1208240"/>
                <a:gd name="connsiteX62" fmla="*/ 964888 w 1456521"/>
                <a:gd name="connsiteY62" fmla="*/ 925059 h 1208240"/>
                <a:gd name="connsiteX63" fmla="*/ 1116353 w 1456521"/>
                <a:gd name="connsiteY63" fmla="*/ 941888 h 1208240"/>
                <a:gd name="connsiteX64" fmla="*/ 1166842 w 1456521"/>
                <a:gd name="connsiteY64" fmla="*/ 981157 h 1208240"/>
                <a:gd name="connsiteX65" fmla="*/ 1200501 w 1456521"/>
                <a:gd name="connsiteY65" fmla="*/ 992376 h 1208240"/>
                <a:gd name="connsiteX66" fmla="*/ 1234160 w 1456521"/>
                <a:gd name="connsiteY66" fmla="*/ 1009206 h 1208240"/>
                <a:gd name="connsiteX67" fmla="*/ 1267819 w 1456521"/>
                <a:gd name="connsiteY67" fmla="*/ 1026035 h 1208240"/>
                <a:gd name="connsiteX68" fmla="*/ 1301477 w 1456521"/>
                <a:gd name="connsiteY68" fmla="*/ 1042865 h 1208240"/>
                <a:gd name="connsiteX69" fmla="*/ 1340746 w 1456521"/>
                <a:gd name="connsiteY69" fmla="*/ 1059694 h 1208240"/>
                <a:gd name="connsiteX70" fmla="*/ 1357576 w 1456521"/>
                <a:gd name="connsiteY70" fmla="*/ 1076524 h 1208240"/>
                <a:gd name="connsiteX71" fmla="*/ 1374405 w 1456521"/>
                <a:gd name="connsiteY71" fmla="*/ 1087743 h 1208240"/>
                <a:gd name="connsiteX72" fmla="*/ 1408064 w 1456521"/>
                <a:gd name="connsiteY72" fmla="*/ 1121402 h 1208240"/>
                <a:gd name="connsiteX73" fmla="*/ 1424893 w 1456521"/>
                <a:gd name="connsiteY73" fmla="*/ 1115792 h 1208240"/>
                <a:gd name="connsiteX74" fmla="*/ 1430503 w 1456521"/>
                <a:gd name="connsiteY74" fmla="*/ 1098963 h 1208240"/>
                <a:gd name="connsiteX75" fmla="*/ 1447333 w 1456521"/>
                <a:gd name="connsiteY75" fmla="*/ 1054084 h 1208240"/>
                <a:gd name="connsiteX76" fmla="*/ 1447333 w 1456521"/>
                <a:gd name="connsiteY76" fmla="*/ 807253 h 1208240"/>
                <a:gd name="connsiteX77" fmla="*/ 1430503 w 1456521"/>
                <a:gd name="connsiteY77" fmla="*/ 767984 h 1208240"/>
                <a:gd name="connsiteX78" fmla="*/ 1419284 w 1456521"/>
                <a:gd name="connsiteY78" fmla="*/ 745545 h 1208240"/>
                <a:gd name="connsiteX79" fmla="*/ 1408064 w 1456521"/>
                <a:gd name="connsiteY79" fmla="*/ 728715 h 1208240"/>
                <a:gd name="connsiteX80" fmla="*/ 1402454 w 1456521"/>
                <a:gd name="connsiteY80" fmla="*/ 711886 h 1208240"/>
                <a:gd name="connsiteX81" fmla="*/ 1368795 w 1456521"/>
                <a:gd name="connsiteY81" fmla="*/ 661397 h 1208240"/>
                <a:gd name="connsiteX82" fmla="*/ 1357576 w 1456521"/>
                <a:gd name="connsiteY82" fmla="*/ 644568 h 1208240"/>
                <a:gd name="connsiteX83" fmla="*/ 1346356 w 1456521"/>
                <a:gd name="connsiteY83" fmla="*/ 627738 h 1208240"/>
                <a:gd name="connsiteX84" fmla="*/ 1329526 w 1456521"/>
                <a:gd name="connsiteY84" fmla="*/ 594080 h 1208240"/>
                <a:gd name="connsiteX85" fmla="*/ 1318307 w 1456521"/>
                <a:gd name="connsiteY85" fmla="*/ 515542 h 1208240"/>
                <a:gd name="connsiteX86" fmla="*/ 1312697 w 1456521"/>
                <a:gd name="connsiteY86" fmla="*/ 493103 h 1208240"/>
                <a:gd name="connsiteX87" fmla="*/ 1295868 w 1456521"/>
                <a:gd name="connsiteY87" fmla="*/ 414565 h 1208240"/>
                <a:gd name="connsiteX88" fmla="*/ 1279038 w 1456521"/>
                <a:gd name="connsiteY88" fmla="*/ 403346 h 1208240"/>
                <a:gd name="connsiteX89" fmla="*/ 1267819 w 1456521"/>
                <a:gd name="connsiteY89" fmla="*/ 386516 h 1208240"/>
                <a:gd name="connsiteX90" fmla="*/ 1250989 w 1456521"/>
                <a:gd name="connsiteY90" fmla="*/ 375297 h 1208240"/>
                <a:gd name="connsiteX91" fmla="*/ 1234160 w 1456521"/>
                <a:gd name="connsiteY91" fmla="*/ 358467 h 1208240"/>
                <a:gd name="connsiteX92" fmla="*/ 1217330 w 1456521"/>
                <a:gd name="connsiteY92" fmla="*/ 347248 h 1208240"/>
                <a:gd name="connsiteX93" fmla="*/ 1200501 w 1456521"/>
                <a:gd name="connsiteY93" fmla="*/ 330418 h 1208240"/>
                <a:gd name="connsiteX94" fmla="*/ 1183671 w 1456521"/>
                <a:gd name="connsiteY94" fmla="*/ 319199 h 1208240"/>
                <a:gd name="connsiteX95" fmla="*/ 1161232 w 1456521"/>
                <a:gd name="connsiteY95" fmla="*/ 302369 h 1208240"/>
                <a:gd name="connsiteX96" fmla="*/ 1144403 w 1456521"/>
                <a:gd name="connsiteY96" fmla="*/ 291149 h 1208240"/>
                <a:gd name="connsiteX97" fmla="*/ 1121963 w 1456521"/>
                <a:gd name="connsiteY97" fmla="*/ 285540 h 1208240"/>
                <a:gd name="connsiteX98" fmla="*/ 1088304 w 1456521"/>
                <a:gd name="connsiteY98" fmla="*/ 263100 h 1208240"/>
                <a:gd name="connsiteX99" fmla="*/ 1054646 w 1456521"/>
                <a:gd name="connsiteY99" fmla="*/ 251881 h 1208240"/>
                <a:gd name="connsiteX100" fmla="*/ 964888 w 1456521"/>
                <a:gd name="connsiteY100" fmla="*/ 257491 h 1208240"/>
                <a:gd name="connsiteX101" fmla="*/ 914400 w 1456521"/>
                <a:gd name="connsiteY101" fmla="*/ 279930 h 1208240"/>
                <a:gd name="connsiteX102" fmla="*/ 897571 w 1456521"/>
                <a:gd name="connsiteY102" fmla="*/ 285540 h 1208240"/>
                <a:gd name="connsiteX103" fmla="*/ 880741 w 1456521"/>
                <a:gd name="connsiteY103" fmla="*/ 274320 h 1208240"/>
                <a:gd name="connsiteX104" fmla="*/ 875131 w 1456521"/>
                <a:gd name="connsiteY104" fmla="*/ 251881 h 1208240"/>
                <a:gd name="connsiteX105" fmla="*/ 869522 w 1456521"/>
                <a:gd name="connsiteY105" fmla="*/ 235051 h 1208240"/>
                <a:gd name="connsiteX106" fmla="*/ 841472 w 1456521"/>
                <a:gd name="connsiteY106" fmla="*/ 201392 h 1208240"/>
                <a:gd name="connsiteX107" fmla="*/ 830253 w 1456521"/>
                <a:gd name="connsiteY107" fmla="*/ 184563 h 1208240"/>
                <a:gd name="connsiteX108" fmla="*/ 824643 w 1456521"/>
                <a:gd name="connsiteY108" fmla="*/ 162124 h 1208240"/>
                <a:gd name="connsiteX109" fmla="*/ 807814 w 1456521"/>
                <a:gd name="connsiteY109" fmla="*/ 156514 h 1208240"/>
                <a:gd name="connsiteX110" fmla="*/ 790984 w 1456521"/>
                <a:gd name="connsiteY110" fmla="*/ 145294 h 1208240"/>
                <a:gd name="connsiteX111" fmla="*/ 757325 w 1456521"/>
                <a:gd name="connsiteY111" fmla="*/ 134075 h 1208240"/>
                <a:gd name="connsiteX112" fmla="*/ 740496 w 1456521"/>
                <a:gd name="connsiteY112" fmla="*/ 128465 h 1208240"/>
                <a:gd name="connsiteX113" fmla="*/ 706837 w 1456521"/>
                <a:gd name="connsiteY113" fmla="*/ 117245 h 1208240"/>
                <a:gd name="connsiteX114" fmla="*/ 690007 w 1456521"/>
                <a:gd name="connsiteY114" fmla="*/ 111635 h 1208240"/>
                <a:gd name="connsiteX115" fmla="*/ 650739 w 1456521"/>
                <a:gd name="connsiteY115" fmla="*/ 61147 h 1208240"/>
                <a:gd name="connsiteX116" fmla="*/ 645129 w 1456521"/>
                <a:gd name="connsiteY116" fmla="*/ 44318 h 1208240"/>
                <a:gd name="connsiteX117" fmla="*/ 622690 w 1456521"/>
                <a:gd name="connsiteY117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969937 h 1208240"/>
                <a:gd name="connsiteX33" fmla="*/ 168295 w 1456521"/>
                <a:gd name="connsiteY33" fmla="*/ 1009206 h 1208240"/>
                <a:gd name="connsiteX34" fmla="*/ 173904 w 1456521"/>
                <a:gd name="connsiteY34" fmla="*/ 1037255 h 1208240"/>
                <a:gd name="connsiteX35" fmla="*/ 185124 w 1456521"/>
                <a:gd name="connsiteY35" fmla="*/ 1070914 h 1208240"/>
                <a:gd name="connsiteX36" fmla="*/ 190734 w 1456521"/>
                <a:gd name="connsiteY36" fmla="*/ 1087743 h 1208240"/>
                <a:gd name="connsiteX37" fmla="*/ 213173 w 1456521"/>
                <a:gd name="connsiteY37" fmla="*/ 1121402 h 1208240"/>
                <a:gd name="connsiteX38" fmla="*/ 224393 w 1456521"/>
                <a:gd name="connsiteY38" fmla="*/ 1138232 h 1208240"/>
                <a:gd name="connsiteX39" fmla="*/ 235612 w 1456521"/>
                <a:gd name="connsiteY39" fmla="*/ 1155061 h 1208240"/>
                <a:gd name="connsiteX40" fmla="*/ 269271 w 1456521"/>
                <a:gd name="connsiteY40" fmla="*/ 1177500 h 1208240"/>
                <a:gd name="connsiteX41" fmla="*/ 302930 w 1456521"/>
                <a:gd name="connsiteY41" fmla="*/ 1188720 h 1208240"/>
                <a:gd name="connsiteX42" fmla="*/ 336589 w 1456521"/>
                <a:gd name="connsiteY42" fmla="*/ 1199940 h 1208240"/>
                <a:gd name="connsiteX43" fmla="*/ 415126 w 1456521"/>
                <a:gd name="connsiteY43" fmla="*/ 1205549 h 1208240"/>
                <a:gd name="connsiteX44" fmla="*/ 527323 w 1456521"/>
                <a:gd name="connsiteY44" fmla="*/ 1199940 h 1208240"/>
                <a:gd name="connsiteX45" fmla="*/ 560982 w 1456521"/>
                <a:gd name="connsiteY45" fmla="*/ 1188720 h 1208240"/>
                <a:gd name="connsiteX46" fmla="*/ 594641 w 1456521"/>
                <a:gd name="connsiteY46" fmla="*/ 1177500 h 1208240"/>
                <a:gd name="connsiteX47" fmla="*/ 628299 w 1456521"/>
                <a:gd name="connsiteY47" fmla="*/ 1149451 h 1208240"/>
                <a:gd name="connsiteX48" fmla="*/ 661958 w 1456521"/>
                <a:gd name="connsiteY48" fmla="*/ 1127012 h 1208240"/>
                <a:gd name="connsiteX49" fmla="*/ 678788 w 1456521"/>
                <a:gd name="connsiteY49" fmla="*/ 1110183 h 1208240"/>
                <a:gd name="connsiteX50" fmla="*/ 695617 w 1456521"/>
                <a:gd name="connsiteY50" fmla="*/ 1098963 h 1208240"/>
                <a:gd name="connsiteX51" fmla="*/ 723666 w 1456521"/>
                <a:gd name="connsiteY51" fmla="*/ 1065304 h 1208240"/>
                <a:gd name="connsiteX52" fmla="*/ 734886 w 1456521"/>
                <a:gd name="connsiteY52" fmla="*/ 1048475 h 1208240"/>
                <a:gd name="connsiteX53" fmla="*/ 751715 w 1456521"/>
                <a:gd name="connsiteY53" fmla="*/ 1037255 h 1208240"/>
                <a:gd name="connsiteX54" fmla="*/ 768545 w 1456521"/>
                <a:gd name="connsiteY54" fmla="*/ 1020426 h 1208240"/>
                <a:gd name="connsiteX55" fmla="*/ 807814 w 1456521"/>
                <a:gd name="connsiteY55" fmla="*/ 1003596 h 1208240"/>
                <a:gd name="connsiteX56" fmla="*/ 841472 w 1456521"/>
                <a:gd name="connsiteY56" fmla="*/ 986767 h 1208240"/>
                <a:gd name="connsiteX57" fmla="*/ 858302 w 1456521"/>
                <a:gd name="connsiteY57" fmla="*/ 975547 h 1208240"/>
                <a:gd name="connsiteX58" fmla="*/ 875131 w 1456521"/>
                <a:gd name="connsiteY58" fmla="*/ 969937 h 1208240"/>
                <a:gd name="connsiteX59" fmla="*/ 908790 w 1456521"/>
                <a:gd name="connsiteY59" fmla="*/ 947498 h 1208240"/>
                <a:gd name="connsiteX60" fmla="*/ 931230 w 1456521"/>
                <a:gd name="connsiteY60" fmla="*/ 936278 h 1208240"/>
                <a:gd name="connsiteX61" fmla="*/ 964888 w 1456521"/>
                <a:gd name="connsiteY61" fmla="*/ 925059 h 1208240"/>
                <a:gd name="connsiteX62" fmla="*/ 1116353 w 1456521"/>
                <a:gd name="connsiteY62" fmla="*/ 941888 h 1208240"/>
                <a:gd name="connsiteX63" fmla="*/ 1166842 w 1456521"/>
                <a:gd name="connsiteY63" fmla="*/ 981157 h 1208240"/>
                <a:gd name="connsiteX64" fmla="*/ 1200501 w 1456521"/>
                <a:gd name="connsiteY64" fmla="*/ 992376 h 1208240"/>
                <a:gd name="connsiteX65" fmla="*/ 1234160 w 1456521"/>
                <a:gd name="connsiteY65" fmla="*/ 1009206 h 1208240"/>
                <a:gd name="connsiteX66" fmla="*/ 1267819 w 1456521"/>
                <a:gd name="connsiteY66" fmla="*/ 1026035 h 1208240"/>
                <a:gd name="connsiteX67" fmla="*/ 1301477 w 1456521"/>
                <a:gd name="connsiteY67" fmla="*/ 1042865 h 1208240"/>
                <a:gd name="connsiteX68" fmla="*/ 1340746 w 1456521"/>
                <a:gd name="connsiteY68" fmla="*/ 1059694 h 1208240"/>
                <a:gd name="connsiteX69" fmla="*/ 1357576 w 1456521"/>
                <a:gd name="connsiteY69" fmla="*/ 1076524 h 1208240"/>
                <a:gd name="connsiteX70" fmla="*/ 1374405 w 1456521"/>
                <a:gd name="connsiteY70" fmla="*/ 1087743 h 1208240"/>
                <a:gd name="connsiteX71" fmla="*/ 1408064 w 1456521"/>
                <a:gd name="connsiteY71" fmla="*/ 1121402 h 1208240"/>
                <a:gd name="connsiteX72" fmla="*/ 1424893 w 1456521"/>
                <a:gd name="connsiteY72" fmla="*/ 1115792 h 1208240"/>
                <a:gd name="connsiteX73" fmla="*/ 1430503 w 1456521"/>
                <a:gd name="connsiteY73" fmla="*/ 1098963 h 1208240"/>
                <a:gd name="connsiteX74" fmla="*/ 1447333 w 1456521"/>
                <a:gd name="connsiteY74" fmla="*/ 1054084 h 1208240"/>
                <a:gd name="connsiteX75" fmla="*/ 1447333 w 1456521"/>
                <a:gd name="connsiteY75" fmla="*/ 807253 h 1208240"/>
                <a:gd name="connsiteX76" fmla="*/ 1430503 w 1456521"/>
                <a:gd name="connsiteY76" fmla="*/ 767984 h 1208240"/>
                <a:gd name="connsiteX77" fmla="*/ 1419284 w 1456521"/>
                <a:gd name="connsiteY77" fmla="*/ 745545 h 1208240"/>
                <a:gd name="connsiteX78" fmla="*/ 1408064 w 1456521"/>
                <a:gd name="connsiteY78" fmla="*/ 728715 h 1208240"/>
                <a:gd name="connsiteX79" fmla="*/ 1402454 w 1456521"/>
                <a:gd name="connsiteY79" fmla="*/ 711886 h 1208240"/>
                <a:gd name="connsiteX80" fmla="*/ 1368795 w 1456521"/>
                <a:gd name="connsiteY80" fmla="*/ 661397 h 1208240"/>
                <a:gd name="connsiteX81" fmla="*/ 1357576 w 1456521"/>
                <a:gd name="connsiteY81" fmla="*/ 644568 h 1208240"/>
                <a:gd name="connsiteX82" fmla="*/ 1346356 w 1456521"/>
                <a:gd name="connsiteY82" fmla="*/ 627738 h 1208240"/>
                <a:gd name="connsiteX83" fmla="*/ 1329526 w 1456521"/>
                <a:gd name="connsiteY83" fmla="*/ 594080 h 1208240"/>
                <a:gd name="connsiteX84" fmla="*/ 1318307 w 1456521"/>
                <a:gd name="connsiteY84" fmla="*/ 515542 h 1208240"/>
                <a:gd name="connsiteX85" fmla="*/ 1312697 w 1456521"/>
                <a:gd name="connsiteY85" fmla="*/ 493103 h 1208240"/>
                <a:gd name="connsiteX86" fmla="*/ 1295868 w 1456521"/>
                <a:gd name="connsiteY86" fmla="*/ 414565 h 1208240"/>
                <a:gd name="connsiteX87" fmla="*/ 1279038 w 1456521"/>
                <a:gd name="connsiteY87" fmla="*/ 403346 h 1208240"/>
                <a:gd name="connsiteX88" fmla="*/ 1267819 w 1456521"/>
                <a:gd name="connsiteY88" fmla="*/ 386516 h 1208240"/>
                <a:gd name="connsiteX89" fmla="*/ 1250989 w 1456521"/>
                <a:gd name="connsiteY89" fmla="*/ 375297 h 1208240"/>
                <a:gd name="connsiteX90" fmla="*/ 1234160 w 1456521"/>
                <a:gd name="connsiteY90" fmla="*/ 358467 h 1208240"/>
                <a:gd name="connsiteX91" fmla="*/ 1217330 w 1456521"/>
                <a:gd name="connsiteY91" fmla="*/ 347248 h 1208240"/>
                <a:gd name="connsiteX92" fmla="*/ 1200501 w 1456521"/>
                <a:gd name="connsiteY92" fmla="*/ 330418 h 1208240"/>
                <a:gd name="connsiteX93" fmla="*/ 1183671 w 1456521"/>
                <a:gd name="connsiteY93" fmla="*/ 319199 h 1208240"/>
                <a:gd name="connsiteX94" fmla="*/ 1161232 w 1456521"/>
                <a:gd name="connsiteY94" fmla="*/ 302369 h 1208240"/>
                <a:gd name="connsiteX95" fmla="*/ 1144403 w 1456521"/>
                <a:gd name="connsiteY95" fmla="*/ 291149 h 1208240"/>
                <a:gd name="connsiteX96" fmla="*/ 1121963 w 1456521"/>
                <a:gd name="connsiteY96" fmla="*/ 285540 h 1208240"/>
                <a:gd name="connsiteX97" fmla="*/ 1088304 w 1456521"/>
                <a:gd name="connsiteY97" fmla="*/ 263100 h 1208240"/>
                <a:gd name="connsiteX98" fmla="*/ 1054646 w 1456521"/>
                <a:gd name="connsiteY98" fmla="*/ 251881 h 1208240"/>
                <a:gd name="connsiteX99" fmla="*/ 964888 w 1456521"/>
                <a:gd name="connsiteY99" fmla="*/ 257491 h 1208240"/>
                <a:gd name="connsiteX100" fmla="*/ 914400 w 1456521"/>
                <a:gd name="connsiteY100" fmla="*/ 279930 h 1208240"/>
                <a:gd name="connsiteX101" fmla="*/ 897571 w 1456521"/>
                <a:gd name="connsiteY101" fmla="*/ 285540 h 1208240"/>
                <a:gd name="connsiteX102" fmla="*/ 880741 w 1456521"/>
                <a:gd name="connsiteY102" fmla="*/ 274320 h 1208240"/>
                <a:gd name="connsiteX103" fmla="*/ 875131 w 1456521"/>
                <a:gd name="connsiteY103" fmla="*/ 251881 h 1208240"/>
                <a:gd name="connsiteX104" fmla="*/ 869522 w 1456521"/>
                <a:gd name="connsiteY104" fmla="*/ 235051 h 1208240"/>
                <a:gd name="connsiteX105" fmla="*/ 841472 w 1456521"/>
                <a:gd name="connsiteY105" fmla="*/ 201392 h 1208240"/>
                <a:gd name="connsiteX106" fmla="*/ 830253 w 1456521"/>
                <a:gd name="connsiteY106" fmla="*/ 184563 h 1208240"/>
                <a:gd name="connsiteX107" fmla="*/ 824643 w 1456521"/>
                <a:gd name="connsiteY107" fmla="*/ 162124 h 1208240"/>
                <a:gd name="connsiteX108" fmla="*/ 807814 w 1456521"/>
                <a:gd name="connsiteY108" fmla="*/ 156514 h 1208240"/>
                <a:gd name="connsiteX109" fmla="*/ 790984 w 1456521"/>
                <a:gd name="connsiteY109" fmla="*/ 145294 h 1208240"/>
                <a:gd name="connsiteX110" fmla="*/ 757325 w 1456521"/>
                <a:gd name="connsiteY110" fmla="*/ 134075 h 1208240"/>
                <a:gd name="connsiteX111" fmla="*/ 740496 w 1456521"/>
                <a:gd name="connsiteY111" fmla="*/ 128465 h 1208240"/>
                <a:gd name="connsiteX112" fmla="*/ 706837 w 1456521"/>
                <a:gd name="connsiteY112" fmla="*/ 117245 h 1208240"/>
                <a:gd name="connsiteX113" fmla="*/ 690007 w 1456521"/>
                <a:gd name="connsiteY113" fmla="*/ 111635 h 1208240"/>
                <a:gd name="connsiteX114" fmla="*/ 650739 w 1456521"/>
                <a:gd name="connsiteY114" fmla="*/ 61147 h 1208240"/>
                <a:gd name="connsiteX115" fmla="*/ 645129 w 1456521"/>
                <a:gd name="connsiteY115" fmla="*/ 44318 h 1208240"/>
                <a:gd name="connsiteX116" fmla="*/ 622690 w 1456521"/>
                <a:gd name="connsiteY116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35612 w 1456521"/>
                <a:gd name="connsiteY38" fmla="*/ 1155061 h 1208240"/>
                <a:gd name="connsiteX39" fmla="*/ 269271 w 1456521"/>
                <a:gd name="connsiteY39" fmla="*/ 1177500 h 1208240"/>
                <a:gd name="connsiteX40" fmla="*/ 302930 w 1456521"/>
                <a:gd name="connsiteY40" fmla="*/ 1188720 h 1208240"/>
                <a:gd name="connsiteX41" fmla="*/ 336589 w 1456521"/>
                <a:gd name="connsiteY41" fmla="*/ 1199940 h 1208240"/>
                <a:gd name="connsiteX42" fmla="*/ 415126 w 1456521"/>
                <a:gd name="connsiteY42" fmla="*/ 1205549 h 1208240"/>
                <a:gd name="connsiteX43" fmla="*/ 527323 w 1456521"/>
                <a:gd name="connsiteY43" fmla="*/ 1199940 h 1208240"/>
                <a:gd name="connsiteX44" fmla="*/ 560982 w 1456521"/>
                <a:gd name="connsiteY44" fmla="*/ 1188720 h 1208240"/>
                <a:gd name="connsiteX45" fmla="*/ 594641 w 1456521"/>
                <a:gd name="connsiteY45" fmla="*/ 1177500 h 1208240"/>
                <a:gd name="connsiteX46" fmla="*/ 628299 w 1456521"/>
                <a:gd name="connsiteY46" fmla="*/ 1149451 h 1208240"/>
                <a:gd name="connsiteX47" fmla="*/ 661958 w 1456521"/>
                <a:gd name="connsiteY47" fmla="*/ 1127012 h 1208240"/>
                <a:gd name="connsiteX48" fmla="*/ 678788 w 1456521"/>
                <a:gd name="connsiteY48" fmla="*/ 1110183 h 1208240"/>
                <a:gd name="connsiteX49" fmla="*/ 695617 w 1456521"/>
                <a:gd name="connsiteY49" fmla="*/ 1098963 h 1208240"/>
                <a:gd name="connsiteX50" fmla="*/ 723666 w 1456521"/>
                <a:gd name="connsiteY50" fmla="*/ 1065304 h 1208240"/>
                <a:gd name="connsiteX51" fmla="*/ 734886 w 1456521"/>
                <a:gd name="connsiteY51" fmla="*/ 1048475 h 1208240"/>
                <a:gd name="connsiteX52" fmla="*/ 751715 w 1456521"/>
                <a:gd name="connsiteY52" fmla="*/ 1037255 h 1208240"/>
                <a:gd name="connsiteX53" fmla="*/ 768545 w 1456521"/>
                <a:gd name="connsiteY53" fmla="*/ 1020426 h 1208240"/>
                <a:gd name="connsiteX54" fmla="*/ 807814 w 1456521"/>
                <a:gd name="connsiteY54" fmla="*/ 1003596 h 1208240"/>
                <a:gd name="connsiteX55" fmla="*/ 841472 w 1456521"/>
                <a:gd name="connsiteY55" fmla="*/ 986767 h 1208240"/>
                <a:gd name="connsiteX56" fmla="*/ 858302 w 1456521"/>
                <a:gd name="connsiteY56" fmla="*/ 975547 h 1208240"/>
                <a:gd name="connsiteX57" fmla="*/ 875131 w 1456521"/>
                <a:gd name="connsiteY57" fmla="*/ 969937 h 1208240"/>
                <a:gd name="connsiteX58" fmla="*/ 908790 w 1456521"/>
                <a:gd name="connsiteY58" fmla="*/ 947498 h 1208240"/>
                <a:gd name="connsiteX59" fmla="*/ 931230 w 1456521"/>
                <a:gd name="connsiteY59" fmla="*/ 936278 h 1208240"/>
                <a:gd name="connsiteX60" fmla="*/ 964888 w 1456521"/>
                <a:gd name="connsiteY60" fmla="*/ 925059 h 1208240"/>
                <a:gd name="connsiteX61" fmla="*/ 1116353 w 1456521"/>
                <a:gd name="connsiteY61" fmla="*/ 941888 h 1208240"/>
                <a:gd name="connsiteX62" fmla="*/ 1166842 w 1456521"/>
                <a:gd name="connsiteY62" fmla="*/ 981157 h 1208240"/>
                <a:gd name="connsiteX63" fmla="*/ 1200501 w 1456521"/>
                <a:gd name="connsiteY63" fmla="*/ 992376 h 1208240"/>
                <a:gd name="connsiteX64" fmla="*/ 1234160 w 1456521"/>
                <a:gd name="connsiteY64" fmla="*/ 1009206 h 1208240"/>
                <a:gd name="connsiteX65" fmla="*/ 1267819 w 1456521"/>
                <a:gd name="connsiteY65" fmla="*/ 1026035 h 1208240"/>
                <a:gd name="connsiteX66" fmla="*/ 1301477 w 1456521"/>
                <a:gd name="connsiteY66" fmla="*/ 1042865 h 1208240"/>
                <a:gd name="connsiteX67" fmla="*/ 1340746 w 1456521"/>
                <a:gd name="connsiteY67" fmla="*/ 1059694 h 1208240"/>
                <a:gd name="connsiteX68" fmla="*/ 1357576 w 1456521"/>
                <a:gd name="connsiteY68" fmla="*/ 1076524 h 1208240"/>
                <a:gd name="connsiteX69" fmla="*/ 1374405 w 1456521"/>
                <a:gd name="connsiteY69" fmla="*/ 1087743 h 1208240"/>
                <a:gd name="connsiteX70" fmla="*/ 1408064 w 1456521"/>
                <a:gd name="connsiteY70" fmla="*/ 1121402 h 1208240"/>
                <a:gd name="connsiteX71" fmla="*/ 1424893 w 1456521"/>
                <a:gd name="connsiteY71" fmla="*/ 1115792 h 1208240"/>
                <a:gd name="connsiteX72" fmla="*/ 1430503 w 1456521"/>
                <a:gd name="connsiteY72" fmla="*/ 1098963 h 1208240"/>
                <a:gd name="connsiteX73" fmla="*/ 1447333 w 1456521"/>
                <a:gd name="connsiteY73" fmla="*/ 1054084 h 1208240"/>
                <a:gd name="connsiteX74" fmla="*/ 1447333 w 1456521"/>
                <a:gd name="connsiteY74" fmla="*/ 807253 h 1208240"/>
                <a:gd name="connsiteX75" fmla="*/ 1430503 w 1456521"/>
                <a:gd name="connsiteY75" fmla="*/ 767984 h 1208240"/>
                <a:gd name="connsiteX76" fmla="*/ 1419284 w 1456521"/>
                <a:gd name="connsiteY76" fmla="*/ 745545 h 1208240"/>
                <a:gd name="connsiteX77" fmla="*/ 1408064 w 1456521"/>
                <a:gd name="connsiteY77" fmla="*/ 728715 h 1208240"/>
                <a:gd name="connsiteX78" fmla="*/ 1402454 w 1456521"/>
                <a:gd name="connsiteY78" fmla="*/ 711886 h 1208240"/>
                <a:gd name="connsiteX79" fmla="*/ 1368795 w 1456521"/>
                <a:gd name="connsiteY79" fmla="*/ 661397 h 1208240"/>
                <a:gd name="connsiteX80" fmla="*/ 1357576 w 1456521"/>
                <a:gd name="connsiteY80" fmla="*/ 644568 h 1208240"/>
                <a:gd name="connsiteX81" fmla="*/ 1346356 w 1456521"/>
                <a:gd name="connsiteY81" fmla="*/ 627738 h 1208240"/>
                <a:gd name="connsiteX82" fmla="*/ 1329526 w 1456521"/>
                <a:gd name="connsiteY82" fmla="*/ 594080 h 1208240"/>
                <a:gd name="connsiteX83" fmla="*/ 1318307 w 1456521"/>
                <a:gd name="connsiteY83" fmla="*/ 515542 h 1208240"/>
                <a:gd name="connsiteX84" fmla="*/ 1312697 w 1456521"/>
                <a:gd name="connsiteY84" fmla="*/ 493103 h 1208240"/>
                <a:gd name="connsiteX85" fmla="*/ 1295868 w 1456521"/>
                <a:gd name="connsiteY85" fmla="*/ 414565 h 1208240"/>
                <a:gd name="connsiteX86" fmla="*/ 1279038 w 1456521"/>
                <a:gd name="connsiteY86" fmla="*/ 403346 h 1208240"/>
                <a:gd name="connsiteX87" fmla="*/ 1267819 w 1456521"/>
                <a:gd name="connsiteY87" fmla="*/ 386516 h 1208240"/>
                <a:gd name="connsiteX88" fmla="*/ 1250989 w 1456521"/>
                <a:gd name="connsiteY88" fmla="*/ 375297 h 1208240"/>
                <a:gd name="connsiteX89" fmla="*/ 1234160 w 1456521"/>
                <a:gd name="connsiteY89" fmla="*/ 358467 h 1208240"/>
                <a:gd name="connsiteX90" fmla="*/ 1217330 w 1456521"/>
                <a:gd name="connsiteY90" fmla="*/ 347248 h 1208240"/>
                <a:gd name="connsiteX91" fmla="*/ 1200501 w 1456521"/>
                <a:gd name="connsiteY91" fmla="*/ 330418 h 1208240"/>
                <a:gd name="connsiteX92" fmla="*/ 1183671 w 1456521"/>
                <a:gd name="connsiteY92" fmla="*/ 319199 h 1208240"/>
                <a:gd name="connsiteX93" fmla="*/ 1161232 w 1456521"/>
                <a:gd name="connsiteY93" fmla="*/ 302369 h 1208240"/>
                <a:gd name="connsiteX94" fmla="*/ 1144403 w 1456521"/>
                <a:gd name="connsiteY94" fmla="*/ 291149 h 1208240"/>
                <a:gd name="connsiteX95" fmla="*/ 1121963 w 1456521"/>
                <a:gd name="connsiteY95" fmla="*/ 285540 h 1208240"/>
                <a:gd name="connsiteX96" fmla="*/ 1088304 w 1456521"/>
                <a:gd name="connsiteY96" fmla="*/ 263100 h 1208240"/>
                <a:gd name="connsiteX97" fmla="*/ 1054646 w 1456521"/>
                <a:gd name="connsiteY97" fmla="*/ 251881 h 1208240"/>
                <a:gd name="connsiteX98" fmla="*/ 964888 w 1456521"/>
                <a:gd name="connsiteY98" fmla="*/ 257491 h 1208240"/>
                <a:gd name="connsiteX99" fmla="*/ 914400 w 1456521"/>
                <a:gd name="connsiteY99" fmla="*/ 279930 h 1208240"/>
                <a:gd name="connsiteX100" fmla="*/ 897571 w 1456521"/>
                <a:gd name="connsiteY100" fmla="*/ 285540 h 1208240"/>
                <a:gd name="connsiteX101" fmla="*/ 880741 w 1456521"/>
                <a:gd name="connsiteY101" fmla="*/ 274320 h 1208240"/>
                <a:gd name="connsiteX102" fmla="*/ 875131 w 1456521"/>
                <a:gd name="connsiteY102" fmla="*/ 251881 h 1208240"/>
                <a:gd name="connsiteX103" fmla="*/ 869522 w 1456521"/>
                <a:gd name="connsiteY103" fmla="*/ 235051 h 1208240"/>
                <a:gd name="connsiteX104" fmla="*/ 841472 w 1456521"/>
                <a:gd name="connsiteY104" fmla="*/ 201392 h 1208240"/>
                <a:gd name="connsiteX105" fmla="*/ 830253 w 1456521"/>
                <a:gd name="connsiteY105" fmla="*/ 184563 h 1208240"/>
                <a:gd name="connsiteX106" fmla="*/ 824643 w 1456521"/>
                <a:gd name="connsiteY106" fmla="*/ 162124 h 1208240"/>
                <a:gd name="connsiteX107" fmla="*/ 807814 w 1456521"/>
                <a:gd name="connsiteY107" fmla="*/ 156514 h 1208240"/>
                <a:gd name="connsiteX108" fmla="*/ 790984 w 1456521"/>
                <a:gd name="connsiteY108" fmla="*/ 145294 h 1208240"/>
                <a:gd name="connsiteX109" fmla="*/ 757325 w 1456521"/>
                <a:gd name="connsiteY109" fmla="*/ 134075 h 1208240"/>
                <a:gd name="connsiteX110" fmla="*/ 740496 w 1456521"/>
                <a:gd name="connsiteY110" fmla="*/ 128465 h 1208240"/>
                <a:gd name="connsiteX111" fmla="*/ 706837 w 1456521"/>
                <a:gd name="connsiteY111" fmla="*/ 117245 h 1208240"/>
                <a:gd name="connsiteX112" fmla="*/ 690007 w 1456521"/>
                <a:gd name="connsiteY112" fmla="*/ 111635 h 1208240"/>
                <a:gd name="connsiteX113" fmla="*/ 650739 w 1456521"/>
                <a:gd name="connsiteY113" fmla="*/ 61147 h 1208240"/>
                <a:gd name="connsiteX114" fmla="*/ 645129 w 1456521"/>
                <a:gd name="connsiteY114" fmla="*/ 44318 h 1208240"/>
                <a:gd name="connsiteX115" fmla="*/ 622690 w 1456521"/>
                <a:gd name="connsiteY115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35612 w 1456521"/>
                <a:gd name="connsiteY38" fmla="*/ 1155061 h 1208240"/>
                <a:gd name="connsiteX39" fmla="*/ 269271 w 1456521"/>
                <a:gd name="connsiteY39" fmla="*/ 1177500 h 1208240"/>
                <a:gd name="connsiteX40" fmla="*/ 302930 w 1456521"/>
                <a:gd name="connsiteY40" fmla="*/ 1188720 h 1208240"/>
                <a:gd name="connsiteX41" fmla="*/ 336589 w 1456521"/>
                <a:gd name="connsiteY41" fmla="*/ 1199940 h 1208240"/>
                <a:gd name="connsiteX42" fmla="*/ 415126 w 1456521"/>
                <a:gd name="connsiteY42" fmla="*/ 1205549 h 1208240"/>
                <a:gd name="connsiteX43" fmla="*/ 527323 w 1456521"/>
                <a:gd name="connsiteY43" fmla="*/ 1199940 h 1208240"/>
                <a:gd name="connsiteX44" fmla="*/ 560982 w 1456521"/>
                <a:gd name="connsiteY44" fmla="*/ 1188720 h 1208240"/>
                <a:gd name="connsiteX45" fmla="*/ 594641 w 1456521"/>
                <a:gd name="connsiteY45" fmla="*/ 1177500 h 1208240"/>
                <a:gd name="connsiteX46" fmla="*/ 628299 w 1456521"/>
                <a:gd name="connsiteY46" fmla="*/ 1149451 h 1208240"/>
                <a:gd name="connsiteX47" fmla="*/ 661958 w 1456521"/>
                <a:gd name="connsiteY47" fmla="*/ 1127012 h 1208240"/>
                <a:gd name="connsiteX48" fmla="*/ 678788 w 1456521"/>
                <a:gd name="connsiteY48" fmla="*/ 1110183 h 1208240"/>
                <a:gd name="connsiteX49" fmla="*/ 695617 w 1456521"/>
                <a:gd name="connsiteY49" fmla="*/ 1098963 h 1208240"/>
                <a:gd name="connsiteX50" fmla="*/ 723666 w 1456521"/>
                <a:gd name="connsiteY50" fmla="*/ 1065304 h 1208240"/>
                <a:gd name="connsiteX51" fmla="*/ 734886 w 1456521"/>
                <a:gd name="connsiteY51" fmla="*/ 1048475 h 1208240"/>
                <a:gd name="connsiteX52" fmla="*/ 751715 w 1456521"/>
                <a:gd name="connsiteY52" fmla="*/ 1037255 h 1208240"/>
                <a:gd name="connsiteX53" fmla="*/ 768545 w 1456521"/>
                <a:gd name="connsiteY53" fmla="*/ 1020426 h 1208240"/>
                <a:gd name="connsiteX54" fmla="*/ 807814 w 1456521"/>
                <a:gd name="connsiteY54" fmla="*/ 1003596 h 1208240"/>
                <a:gd name="connsiteX55" fmla="*/ 841472 w 1456521"/>
                <a:gd name="connsiteY55" fmla="*/ 986767 h 1208240"/>
                <a:gd name="connsiteX56" fmla="*/ 858302 w 1456521"/>
                <a:gd name="connsiteY56" fmla="*/ 975547 h 1208240"/>
                <a:gd name="connsiteX57" fmla="*/ 875131 w 1456521"/>
                <a:gd name="connsiteY57" fmla="*/ 969937 h 1208240"/>
                <a:gd name="connsiteX58" fmla="*/ 908790 w 1456521"/>
                <a:gd name="connsiteY58" fmla="*/ 947498 h 1208240"/>
                <a:gd name="connsiteX59" fmla="*/ 931230 w 1456521"/>
                <a:gd name="connsiteY59" fmla="*/ 936278 h 1208240"/>
                <a:gd name="connsiteX60" fmla="*/ 964888 w 1456521"/>
                <a:gd name="connsiteY60" fmla="*/ 925059 h 1208240"/>
                <a:gd name="connsiteX61" fmla="*/ 1116353 w 1456521"/>
                <a:gd name="connsiteY61" fmla="*/ 941888 h 1208240"/>
                <a:gd name="connsiteX62" fmla="*/ 1166842 w 1456521"/>
                <a:gd name="connsiteY62" fmla="*/ 981157 h 1208240"/>
                <a:gd name="connsiteX63" fmla="*/ 1200501 w 1456521"/>
                <a:gd name="connsiteY63" fmla="*/ 992376 h 1208240"/>
                <a:gd name="connsiteX64" fmla="*/ 1234160 w 1456521"/>
                <a:gd name="connsiteY64" fmla="*/ 1009206 h 1208240"/>
                <a:gd name="connsiteX65" fmla="*/ 1267819 w 1456521"/>
                <a:gd name="connsiteY65" fmla="*/ 1026035 h 1208240"/>
                <a:gd name="connsiteX66" fmla="*/ 1301477 w 1456521"/>
                <a:gd name="connsiteY66" fmla="*/ 1042865 h 1208240"/>
                <a:gd name="connsiteX67" fmla="*/ 1340746 w 1456521"/>
                <a:gd name="connsiteY67" fmla="*/ 1059694 h 1208240"/>
                <a:gd name="connsiteX68" fmla="*/ 1357576 w 1456521"/>
                <a:gd name="connsiteY68" fmla="*/ 1076524 h 1208240"/>
                <a:gd name="connsiteX69" fmla="*/ 1374405 w 1456521"/>
                <a:gd name="connsiteY69" fmla="*/ 1087743 h 1208240"/>
                <a:gd name="connsiteX70" fmla="*/ 1408064 w 1456521"/>
                <a:gd name="connsiteY70" fmla="*/ 1121402 h 1208240"/>
                <a:gd name="connsiteX71" fmla="*/ 1424893 w 1456521"/>
                <a:gd name="connsiteY71" fmla="*/ 1115792 h 1208240"/>
                <a:gd name="connsiteX72" fmla="*/ 1430503 w 1456521"/>
                <a:gd name="connsiteY72" fmla="*/ 1098963 h 1208240"/>
                <a:gd name="connsiteX73" fmla="*/ 1447333 w 1456521"/>
                <a:gd name="connsiteY73" fmla="*/ 1054084 h 1208240"/>
                <a:gd name="connsiteX74" fmla="*/ 1447333 w 1456521"/>
                <a:gd name="connsiteY74" fmla="*/ 807253 h 1208240"/>
                <a:gd name="connsiteX75" fmla="*/ 1430503 w 1456521"/>
                <a:gd name="connsiteY75" fmla="*/ 767984 h 1208240"/>
                <a:gd name="connsiteX76" fmla="*/ 1419284 w 1456521"/>
                <a:gd name="connsiteY76" fmla="*/ 745545 h 1208240"/>
                <a:gd name="connsiteX77" fmla="*/ 1408064 w 1456521"/>
                <a:gd name="connsiteY77" fmla="*/ 728715 h 1208240"/>
                <a:gd name="connsiteX78" fmla="*/ 1402454 w 1456521"/>
                <a:gd name="connsiteY78" fmla="*/ 711886 h 1208240"/>
                <a:gd name="connsiteX79" fmla="*/ 1368795 w 1456521"/>
                <a:gd name="connsiteY79" fmla="*/ 661397 h 1208240"/>
                <a:gd name="connsiteX80" fmla="*/ 1357576 w 1456521"/>
                <a:gd name="connsiteY80" fmla="*/ 644568 h 1208240"/>
                <a:gd name="connsiteX81" fmla="*/ 1346356 w 1456521"/>
                <a:gd name="connsiteY81" fmla="*/ 627738 h 1208240"/>
                <a:gd name="connsiteX82" fmla="*/ 1329526 w 1456521"/>
                <a:gd name="connsiteY82" fmla="*/ 594080 h 1208240"/>
                <a:gd name="connsiteX83" fmla="*/ 1318307 w 1456521"/>
                <a:gd name="connsiteY83" fmla="*/ 515542 h 1208240"/>
                <a:gd name="connsiteX84" fmla="*/ 1312697 w 1456521"/>
                <a:gd name="connsiteY84" fmla="*/ 493103 h 1208240"/>
                <a:gd name="connsiteX85" fmla="*/ 1295868 w 1456521"/>
                <a:gd name="connsiteY85" fmla="*/ 414565 h 1208240"/>
                <a:gd name="connsiteX86" fmla="*/ 1279038 w 1456521"/>
                <a:gd name="connsiteY86" fmla="*/ 403346 h 1208240"/>
                <a:gd name="connsiteX87" fmla="*/ 1267819 w 1456521"/>
                <a:gd name="connsiteY87" fmla="*/ 386516 h 1208240"/>
                <a:gd name="connsiteX88" fmla="*/ 1250989 w 1456521"/>
                <a:gd name="connsiteY88" fmla="*/ 375297 h 1208240"/>
                <a:gd name="connsiteX89" fmla="*/ 1234160 w 1456521"/>
                <a:gd name="connsiteY89" fmla="*/ 358467 h 1208240"/>
                <a:gd name="connsiteX90" fmla="*/ 1217330 w 1456521"/>
                <a:gd name="connsiteY90" fmla="*/ 347248 h 1208240"/>
                <a:gd name="connsiteX91" fmla="*/ 1200501 w 1456521"/>
                <a:gd name="connsiteY91" fmla="*/ 330418 h 1208240"/>
                <a:gd name="connsiteX92" fmla="*/ 1183671 w 1456521"/>
                <a:gd name="connsiteY92" fmla="*/ 319199 h 1208240"/>
                <a:gd name="connsiteX93" fmla="*/ 1161232 w 1456521"/>
                <a:gd name="connsiteY93" fmla="*/ 302369 h 1208240"/>
                <a:gd name="connsiteX94" fmla="*/ 1144403 w 1456521"/>
                <a:gd name="connsiteY94" fmla="*/ 291149 h 1208240"/>
                <a:gd name="connsiteX95" fmla="*/ 1121963 w 1456521"/>
                <a:gd name="connsiteY95" fmla="*/ 285540 h 1208240"/>
                <a:gd name="connsiteX96" fmla="*/ 1088304 w 1456521"/>
                <a:gd name="connsiteY96" fmla="*/ 263100 h 1208240"/>
                <a:gd name="connsiteX97" fmla="*/ 1054646 w 1456521"/>
                <a:gd name="connsiteY97" fmla="*/ 251881 h 1208240"/>
                <a:gd name="connsiteX98" fmla="*/ 964888 w 1456521"/>
                <a:gd name="connsiteY98" fmla="*/ 257491 h 1208240"/>
                <a:gd name="connsiteX99" fmla="*/ 914400 w 1456521"/>
                <a:gd name="connsiteY99" fmla="*/ 279930 h 1208240"/>
                <a:gd name="connsiteX100" fmla="*/ 897571 w 1456521"/>
                <a:gd name="connsiteY100" fmla="*/ 285540 h 1208240"/>
                <a:gd name="connsiteX101" fmla="*/ 880741 w 1456521"/>
                <a:gd name="connsiteY101" fmla="*/ 274320 h 1208240"/>
                <a:gd name="connsiteX102" fmla="*/ 875131 w 1456521"/>
                <a:gd name="connsiteY102" fmla="*/ 251881 h 1208240"/>
                <a:gd name="connsiteX103" fmla="*/ 869522 w 1456521"/>
                <a:gd name="connsiteY103" fmla="*/ 235051 h 1208240"/>
                <a:gd name="connsiteX104" fmla="*/ 841472 w 1456521"/>
                <a:gd name="connsiteY104" fmla="*/ 201392 h 1208240"/>
                <a:gd name="connsiteX105" fmla="*/ 830253 w 1456521"/>
                <a:gd name="connsiteY105" fmla="*/ 184563 h 1208240"/>
                <a:gd name="connsiteX106" fmla="*/ 824643 w 1456521"/>
                <a:gd name="connsiteY106" fmla="*/ 162124 h 1208240"/>
                <a:gd name="connsiteX107" fmla="*/ 807814 w 1456521"/>
                <a:gd name="connsiteY107" fmla="*/ 156514 h 1208240"/>
                <a:gd name="connsiteX108" fmla="*/ 790984 w 1456521"/>
                <a:gd name="connsiteY108" fmla="*/ 145294 h 1208240"/>
                <a:gd name="connsiteX109" fmla="*/ 757325 w 1456521"/>
                <a:gd name="connsiteY109" fmla="*/ 134075 h 1208240"/>
                <a:gd name="connsiteX110" fmla="*/ 740496 w 1456521"/>
                <a:gd name="connsiteY110" fmla="*/ 128465 h 1208240"/>
                <a:gd name="connsiteX111" fmla="*/ 706837 w 1456521"/>
                <a:gd name="connsiteY111" fmla="*/ 117245 h 1208240"/>
                <a:gd name="connsiteX112" fmla="*/ 690007 w 1456521"/>
                <a:gd name="connsiteY112" fmla="*/ 111635 h 1208240"/>
                <a:gd name="connsiteX113" fmla="*/ 650739 w 1456521"/>
                <a:gd name="connsiteY113" fmla="*/ 61147 h 1208240"/>
                <a:gd name="connsiteX114" fmla="*/ 645129 w 1456521"/>
                <a:gd name="connsiteY114" fmla="*/ 44318 h 1208240"/>
                <a:gd name="connsiteX115" fmla="*/ 622690 w 1456521"/>
                <a:gd name="connsiteY115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57576 w 1456521"/>
                <a:gd name="connsiteY67" fmla="*/ 1076524 h 1208240"/>
                <a:gd name="connsiteX68" fmla="*/ 1374405 w 1456521"/>
                <a:gd name="connsiteY68" fmla="*/ 1087743 h 1208240"/>
                <a:gd name="connsiteX69" fmla="*/ 1408064 w 1456521"/>
                <a:gd name="connsiteY69" fmla="*/ 1121402 h 1208240"/>
                <a:gd name="connsiteX70" fmla="*/ 1424893 w 1456521"/>
                <a:gd name="connsiteY70" fmla="*/ 1115792 h 1208240"/>
                <a:gd name="connsiteX71" fmla="*/ 1430503 w 1456521"/>
                <a:gd name="connsiteY71" fmla="*/ 1098963 h 1208240"/>
                <a:gd name="connsiteX72" fmla="*/ 1447333 w 1456521"/>
                <a:gd name="connsiteY72" fmla="*/ 1054084 h 1208240"/>
                <a:gd name="connsiteX73" fmla="*/ 1447333 w 1456521"/>
                <a:gd name="connsiteY73" fmla="*/ 807253 h 1208240"/>
                <a:gd name="connsiteX74" fmla="*/ 1430503 w 1456521"/>
                <a:gd name="connsiteY74" fmla="*/ 767984 h 1208240"/>
                <a:gd name="connsiteX75" fmla="*/ 1419284 w 1456521"/>
                <a:gd name="connsiteY75" fmla="*/ 745545 h 1208240"/>
                <a:gd name="connsiteX76" fmla="*/ 1408064 w 1456521"/>
                <a:gd name="connsiteY76" fmla="*/ 728715 h 1208240"/>
                <a:gd name="connsiteX77" fmla="*/ 1402454 w 1456521"/>
                <a:gd name="connsiteY77" fmla="*/ 711886 h 1208240"/>
                <a:gd name="connsiteX78" fmla="*/ 1368795 w 1456521"/>
                <a:gd name="connsiteY78" fmla="*/ 661397 h 1208240"/>
                <a:gd name="connsiteX79" fmla="*/ 1357576 w 1456521"/>
                <a:gd name="connsiteY79" fmla="*/ 644568 h 1208240"/>
                <a:gd name="connsiteX80" fmla="*/ 1346356 w 1456521"/>
                <a:gd name="connsiteY80" fmla="*/ 627738 h 1208240"/>
                <a:gd name="connsiteX81" fmla="*/ 1329526 w 1456521"/>
                <a:gd name="connsiteY81" fmla="*/ 594080 h 1208240"/>
                <a:gd name="connsiteX82" fmla="*/ 1318307 w 1456521"/>
                <a:gd name="connsiteY82" fmla="*/ 515542 h 1208240"/>
                <a:gd name="connsiteX83" fmla="*/ 1312697 w 1456521"/>
                <a:gd name="connsiteY83" fmla="*/ 493103 h 1208240"/>
                <a:gd name="connsiteX84" fmla="*/ 1295868 w 1456521"/>
                <a:gd name="connsiteY84" fmla="*/ 414565 h 1208240"/>
                <a:gd name="connsiteX85" fmla="*/ 1279038 w 1456521"/>
                <a:gd name="connsiteY85" fmla="*/ 403346 h 1208240"/>
                <a:gd name="connsiteX86" fmla="*/ 1267819 w 1456521"/>
                <a:gd name="connsiteY86" fmla="*/ 386516 h 1208240"/>
                <a:gd name="connsiteX87" fmla="*/ 1250989 w 1456521"/>
                <a:gd name="connsiteY87" fmla="*/ 375297 h 1208240"/>
                <a:gd name="connsiteX88" fmla="*/ 1234160 w 1456521"/>
                <a:gd name="connsiteY88" fmla="*/ 358467 h 1208240"/>
                <a:gd name="connsiteX89" fmla="*/ 1217330 w 1456521"/>
                <a:gd name="connsiteY89" fmla="*/ 347248 h 1208240"/>
                <a:gd name="connsiteX90" fmla="*/ 1200501 w 1456521"/>
                <a:gd name="connsiteY90" fmla="*/ 330418 h 1208240"/>
                <a:gd name="connsiteX91" fmla="*/ 1183671 w 1456521"/>
                <a:gd name="connsiteY91" fmla="*/ 319199 h 1208240"/>
                <a:gd name="connsiteX92" fmla="*/ 1161232 w 1456521"/>
                <a:gd name="connsiteY92" fmla="*/ 302369 h 1208240"/>
                <a:gd name="connsiteX93" fmla="*/ 1144403 w 1456521"/>
                <a:gd name="connsiteY93" fmla="*/ 291149 h 1208240"/>
                <a:gd name="connsiteX94" fmla="*/ 1121963 w 1456521"/>
                <a:gd name="connsiteY94" fmla="*/ 285540 h 1208240"/>
                <a:gd name="connsiteX95" fmla="*/ 1088304 w 1456521"/>
                <a:gd name="connsiteY95" fmla="*/ 263100 h 1208240"/>
                <a:gd name="connsiteX96" fmla="*/ 1054646 w 1456521"/>
                <a:gd name="connsiteY96" fmla="*/ 251881 h 1208240"/>
                <a:gd name="connsiteX97" fmla="*/ 964888 w 1456521"/>
                <a:gd name="connsiteY97" fmla="*/ 257491 h 1208240"/>
                <a:gd name="connsiteX98" fmla="*/ 914400 w 1456521"/>
                <a:gd name="connsiteY98" fmla="*/ 279930 h 1208240"/>
                <a:gd name="connsiteX99" fmla="*/ 897571 w 1456521"/>
                <a:gd name="connsiteY99" fmla="*/ 285540 h 1208240"/>
                <a:gd name="connsiteX100" fmla="*/ 880741 w 1456521"/>
                <a:gd name="connsiteY100" fmla="*/ 274320 h 1208240"/>
                <a:gd name="connsiteX101" fmla="*/ 875131 w 1456521"/>
                <a:gd name="connsiteY101" fmla="*/ 251881 h 1208240"/>
                <a:gd name="connsiteX102" fmla="*/ 869522 w 1456521"/>
                <a:gd name="connsiteY102" fmla="*/ 235051 h 1208240"/>
                <a:gd name="connsiteX103" fmla="*/ 841472 w 1456521"/>
                <a:gd name="connsiteY103" fmla="*/ 201392 h 1208240"/>
                <a:gd name="connsiteX104" fmla="*/ 830253 w 1456521"/>
                <a:gd name="connsiteY104" fmla="*/ 184563 h 1208240"/>
                <a:gd name="connsiteX105" fmla="*/ 824643 w 1456521"/>
                <a:gd name="connsiteY105" fmla="*/ 162124 h 1208240"/>
                <a:gd name="connsiteX106" fmla="*/ 807814 w 1456521"/>
                <a:gd name="connsiteY106" fmla="*/ 156514 h 1208240"/>
                <a:gd name="connsiteX107" fmla="*/ 790984 w 1456521"/>
                <a:gd name="connsiteY107" fmla="*/ 145294 h 1208240"/>
                <a:gd name="connsiteX108" fmla="*/ 757325 w 1456521"/>
                <a:gd name="connsiteY108" fmla="*/ 134075 h 1208240"/>
                <a:gd name="connsiteX109" fmla="*/ 740496 w 1456521"/>
                <a:gd name="connsiteY109" fmla="*/ 128465 h 1208240"/>
                <a:gd name="connsiteX110" fmla="*/ 706837 w 1456521"/>
                <a:gd name="connsiteY110" fmla="*/ 117245 h 1208240"/>
                <a:gd name="connsiteX111" fmla="*/ 690007 w 1456521"/>
                <a:gd name="connsiteY111" fmla="*/ 111635 h 1208240"/>
                <a:gd name="connsiteX112" fmla="*/ 650739 w 1456521"/>
                <a:gd name="connsiteY112" fmla="*/ 61147 h 1208240"/>
                <a:gd name="connsiteX113" fmla="*/ 645129 w 1456521"/>
                <a:gd name="connsiteY113" fmla="*/ 44318 h 1208240"/>
                <a:gd name="connsiteX114" fmla="*/ 622690 w 1456521"/>
                <a:gd name="connsiteY114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57576 w 1456521"/>
                <a:gd name="connsiteY67" fmla="*/ 1076524 h 1208240"/>
                <a:gd name="connsiteX68" fmla="*/ 1374405 w 1456521"/>
                <a:gd name="connsiteY68" fmla="*/ 1087743 h 1208240"/>
                <a:gd name="connsiteX69" fmla="*/ 1408064 w 1456521"/>
                <a:gd name="connsiteY69" fmla="*/ 1121402 h 1208240"/>
                <a:gd name="connsiteX70" fmla="*/ 1424893 w 1456521"/>
                <a:gd name="connsiteY70" fmla="*/ 1115792 h 1208240"/>
                <a:gd name="connsiteX71" fmla="*/ 1430503 w 1456521"/>
                <a:gd name="connsiteY71" fmla="*/ 1098963 h 1208240"/>
                <a:gd name="connsiteX72" fmla="*/ 1447333 w 1456521"/>
                <a:gd name="connsiteY72" fmla="*/ 1054084 h 1208240"/>
                <a:gd name="connsiteX73" fmla="*/ 1447333 w 1456521"/>
                <a:gd name="connsiteY73" fmla="*/ 807253 h 1208240"/>
                <a:gd name="connsiteX74" fmla="*/ 1430503 w 1456521"/>
                <a:gd name="connsiteY74" fmla="*/ 767984 h 1208240"/>
                <a:gd name="connsiteX75" fmla="*/ 1419284 w 1456521"/>
                <a:gd name="connsiteY75" fmla="*/ 745545 h 1208240"/>
                <a:gd name="connsiteX76" fmla="*/ 1408064 w 1456521"/>
                <a:gd name="connsiteY76" fmla="*/ 728715 h 1208240"/>
                <a:gd name="connsiteX77" fmla="*/ 1402454 w 1456521"/>
                <a:gd name="connsiteY77" fmla="*/ 711886 h 1208240"/>
                <a:gd name="connsiteX78" fmla="*/ 1368795 w 1456521"/>
                <a:gd name="connsiteY78" fmla="*/ 661397 h 1208240"/>
                <a:gd name="connsiteX79" fmla="*/ 1357576 w 1456521"/>
                <a:gd name="connsiteY79" fmla="*/ 644568 h 1208240"/>
                <a:gd name="connsiteX80" fmla="*/ 1346356 w 1456521"/>
                <a:gd name="connsiteY80" fmla="*/ 627738 h 1208240"/>
                <a:gd name="connsiteX81" fmla="*/ 1329526 w 1456521"/>
                <a:gd name="connsiteY81" fmla="*/ 594080 h 1208240"/>
                <a:gd name="connsiteX82" fmla="*/ 1318307 w 1456521"/>
                <a:gd name="connsiteY82" fmla="*/ 515542 h 1208240"/>
                <a:gd name="connsiteX83" fmla="*/ 1312697 w 1456521"/>
                <a:gd name="connsiteY83" fmla="*/ 493103 h 1208240"/>
                <a:gd name="connsiteX84" fmla="*/ 1295868 w 1456521"/>
                <a:gd name="connsiteY84" fmla="*/ 414565 h 1208240"/>
                <a:gd name="connsiteX85" fmla="*/ 1279038 w 1456521"/>
                <a:gd name="connsiteY85" fmla="*/ 403346 h 1208240"/>
                <a:gd name="connsiteX86" fmla="*/ 1267819 w 1456521"/>
                <a:gd name="connsiteY86" fmla="*/ 386516 h 1208240"/>
                <a:gd name="connsiteX87" fmla="*/ 1250989 w 1456521"/>
                <a:gd name="connsiteY87" fmla="*/ 375297 h 1208240"/>
                <a:gd name="connsiteX88" fmla="*/ 1234160 w 1456521"/>
                <a:gd name="connsiteY88" fmla="*/ 358467 h 1208240"/>
                <a:gd name="connsiteX89" fmla="*/ 1217330 w 1456521"/>
                <a:gd name="connsiteY89" fmla="*/ 347248 h 1208240"/>
                <a:gd name="connsiteX90" fmla="*/ 1200501 w 1456521"/>
                <a:gd name="connsiteY90" fmla="*/ 330418 h 1208240"/>
                <a:gd name="connsiteX91" fmla="*/ 1183671 w 1456521"/>
                <a:gd name="connsiteY91" fmla="*/ 319199 h 1208240"/>
                <a:gd name="connsiteX92" fmla="*/ 1161232 w 1456521"/>
                <a:gd name="connsiteY92" fmla="*/ 302369 h 1208240"/>
                <a:gd name="connsiteX93" fmla="*/ 1144403 w 1456521"/>
                <a:gd name="connsiteY93" fmla="*/ 291149 h 1208240"/>
                <a:gd name="connsiteX94" fmla="*/ 1121963 w 1456521"/>
                <a:gd name="connsiteY94" fmla="*/ 285540 h 1208240"/>
                <a:gd name="connsiteX95" fmla="*/ 1088304 w 1456521"/>
                <a:gd name="connsiteY95" fmla="*/ 263100 h 1208240"/>
                <a:gd name="connsiteX96" fmla="*/ 1054646 w 1456521"/>
                <a:gd name="connsiteY96" fmla="*/ 251881 h 1208240"/>
                <a:gd name="connsiteX97" fmla="*/ 964888 w 1456521"/>
                <a:gd name="connsiteY97" fmla="*/ 257491 h 1208240"/>
                <a:gd name="connsiteX98" fmla="*/ 914400 w 1456521"/>
                <a:gd name="connsiteY98" fmla="*/ 279930 h 1208240"/>
                <a:gd name="connsiteX99" fmla="*/ 897571 w 1456521"/>
                <a:gd name="connsiteY99" fmla="*/ 285540 h 1208240"/>
                <a:gd name="connsiteX100" fmla="*/ 880741 w 1456521"/>
                <a:gd name="connsiteY100" fmla="*/ 274320 h 1208240"/>
                <a:gd name="connsiteX101" fmla="*/ 875131 w 1456521"/>
                <a:gd name="connsiteY101" fmla="*/ 251881 h 1208240"/>
                <a:gd name="connsiteX102" fmla="*/ 869522 w 1456521"/>
                <a:gd name="connsiteY102" fmla="*/ 235051 h 1208240"/>
                <a:gd name="connsiteX103" fmla="*/ 841472 w 1456521"/>
                <a:gd name="connsiteY103" fmla="*/ 201392 h 1208240"/>
                <a:gd name="connsiteX104" fmla="*/ 830253 w 1456521"/>
                <a:gd name="connsiteY104" fmla="*/ 184563 h 1208240"/>
                <a:gd name="connsiteX105" fmla="*/ 807814 w 1456521"/>
                <a:gd name="connsiteY105" fmla="*/ 156514 h 1208240"/>
                <a:gd name="connsiteX106" fmla="*/ 790984 w 1456521"/>
                <a:gd name="connsiteY106" fmla="*/ 145294 h 1208240"/>
                <a:gd name="connsiteX107" fmla="*/ 757325 w 1456521"/>
                <a:gd name="connsiteY107" fmla="*/ 134075 h 1208240"/>
                <a:gd name="connsiteX108" fmla="*/ 740496 w 1456521"/>
                <a:gd name="connsiteY108" fmla="*/ 128465 h 1208240"/>
                <a:gd name="connsiteX109" fmla="*/ 706837 w 1456521"/>
                <a:gd name="connsiteY109" fmla="*/ 117245 h 1208240"/>
                <a:gd name="connsiteX110" fmla="*/ 690007 w 1456521"/>
                <a:gd name="connsiteY110" fmla="*/ 111635 h 1208240"/>
                <a:gd name="connsiteX111" fmla="*/ 650739 w 1456521"/>
                <a:gd name="connsiteY111" fmla="*/ 61147 h 1208240"/>
                <a:gd name="connsiteX112" fmla="*/ 645129 w 1456521"/>
                <a:gd name="connsiteY112" fmla="*/ 44318 h 1208240"/>
                <a:gd name="connsiteX113" fmla="*/ 622690 w 1456521"/>
                <a:gd name="connsiteY113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57576 w 1456521"/>
                <a:gd name="connsiteY67" fmla="*/ 1076524 h 1208240"/>
                <a:gd name="connsiteX68" fmla="*/ 1374405 w 1456521"/>
                <a:gd name="connsiteY68" fmla="*/ 1087743 h 1208240"/>
                <a:gd name="connsiteX69" fmla="*/ 1408064 w 1456521"/>
                <a:gd name="connsiteY69" fmla="*/ 1121402 h 1208240"/>
                <a:gd name="connsiteX70" fmla="*/ 1424893 w 1456521"/>
                <a:gd name="connsiteY70" fmla="*/ 1115792 h 1208240"/>
                <a:gd name="connsiteX71" fmla="*/ 1430503 w 1456521"/>
                <a:gd name="connsiteY71" fmla="*/ 1098963 h 1208240"/>
                <a:gd name="connsiteX72" fmla="*/ 1447333 w 1456521"/>
                <a:gd name="connsiteY72" fmla="*/ 1054084 h 1208240"/>
                <a:gd name="connsiteX73" fmla="*/ 1447333 w 1456521"/>
                <a:gd name="connsiteY73" fmla="*/ 807253 h 1208240"/>
                <a:gd name="connsiteX74" fmla="*/ 1430503 w 1456521"/>
                <a:gd name="connsiteY74" fmla="*/ 767984 h 1208240"/>
                <a:gd name="connsiteX75" fmla="*/ 1419284 w 1456521"/>
                <a:gd name="connsiteY75" fmla="*/ 745545 h 1208240"/>
                <a:gd name="connsiteX76" fmla="*/ 1408064 w 1456521"/>
                <a:gd name="connsiteY76" fmla="*/ 728715 h 1208240"/>
                <a:gd name="connsiteX77" fmla="*/ 1402454 w 1456521"/>
                <a:gd name="connsiteY77" fmla="*/ 711886 h 1208240"/>
                <a:gd name="connsiteX78" fmla="*/ 1368795 w 1456521"/>
                <a:gd name="connsiteY78" fmla="*/ 661397 h 1208240"/>
                <a:gd name="connsiteX79" fmla="*/ 1357576 w 1456521"/>
                <a:gd name="connsiteY79" fmla="*/ 644568 h 1208240"/>
                <a:gd name="connsiteX80" fmla="*/ 1346356 w 1456521"/>
                <a:gd name="connsiteY80" fmla="*/ 627738 h 1208240"/>
                <a:gd name="connsiteX81" fmla="*/ 1329526 w 1456521"/>
                <a:gd name="connsiteY81" fmla="*/ 594080 h 1208240"/>
                <a:gd name="connsiteX82" fmla="*/ 1318307 w 1456521"/>
                <a:gd name="connsiteY82" fmla="*/ 515542 h 1208240"/>
                <a:gd name="connsiteX83" fmla="*/ 1312697 w 1456521"/>
                <a:gd name="connsiteY83" fmla="*/ 493103 h 1208240"/>
                <a:gd name="connsiteX84" fmla="*/ 1295868 w 1456521"/>
                <a:gd name="connsiteY84" fmla="*/ 414565 h 1208240"/>
                <a:gd name="connsiteX85" fmla="*/ 1279038 w 1456521"/>
                <a:gd name="connsiteY85" fmla="*/ 403346 h 1208240"/>
                <a:gd name="connsiteX86" fmla="*/ 1267819 w 1456521"/>
                <a:gd name="connsiteY86" fmla="*/ 386516 h 1208240"/>
                <a:gd name="connsiteX87" fmla="*/ 1250989 w 1456521"/>
                <a:gd name="connsiteY87" fmla="*/ 375297 h 1208240"/>
                <a:gd name="connsiteX88" fmla="*/ 1234160 w 1456521"/>
                <a:gd name="connsiteY88" fmla="*/ 358467 h 1208240"/>
                <a:gd name="connsiteX89" fmla="*/ 1217330 w 1456521"/>
                <a:gd name="connsiteY89" fmla="*/ 347248 h 1208240"/>
                <a:gd name="connsiteX90" fmla="*/ 1200501 w 1456521"/>
                <a:gd name="connsiteY90" fmla="*/ 330418 h 1208240"/>
                <a:gd name="connsiteX91" fmla="*/ 1183671 w 1456521"/>
                <a:gd name="connsiteY91" fmla="*/ 319199 h 1208240"/>
                <a:gd name="connsiteX92" fmla="*/ 1161232 w 1456521"/>
                <a:gd name="connsiteY92" fmla="*/ 302369 h 1208240"/>
                <a:gd name="connsiteX93" fmla="*/ 1144403 w 1456521"/>
                <a:gd name="connsiteY93" fmla="*/ 291149 h 1208240"/>
                <a:gd name="connsiteX94" fmla="*/ 1121963 w 1456521"/>
                <a:gd name="connsiteY94" fmla="*/ 285540 h 1208240"/>
                <a:gd name="connsiteX95" fmla="*/ 1088304 w 1456521"/>
                <a:gd name="connsiteY95" fmla="*/ 263100 h 1208240"/>
                <a:gd name="connsiteX96" fmla="*/ 1054646 w 1456521"/>
                <a:gd name="connsiteY96" fmla="*/ 251881 h 1208240"/>
                <a:gd name="connsiteX97" fmla="*/ 964888 w 1456521"/>
                <a:gd name="connsiteY97" fmla="*/ 257491 h 1208240"/>
                <a:gd name="connsiteX98" fmla="*/ 914400 w 1456521"/>
                <a:gd name="connsiteY98" fmla="*/ 279930 h 1208240"/>
                <a:gd name="connsiteX99" fmla="*/ 897571 w 1456521"/>
                <a:gd name="connsiteY99" fmla="*/ 285540 h 1208240"/>
                <a:gd name="connsiteX100" fmla="*/ 880741 w 1456521"/>
                <a:gd name="connsiteY100" fmla="*/ 274320 h 1208240"/>
                <a:gd name="connsiteX101" fmla="*/ 875131 w 1456521"/>
                <a:gd name="connsiteY101" fmla="*/ 251881 h 1208240"/>
                <a:gd name="connsiteX102" fmla="*/ 869522 w 1456521"/>
                <a:gd name="connsiteY102" fmla="*/ 235051 h 1208240"/>
                <a:gd name="connsiteX103" fmla="*/ 841472 w 1456521"/>
                <a:gd name="connsiteY103" fmla="*/ 201392 h 1208240"/>
                <a:gd name="connsiteX104" fmla="*/ 830253 w 1456521"/>
                <a:gd name="connsiteY104" fmla="*/ 184563 h 1208240"/>
                <a:gd name="connsiteX105" fmla="*/ 807814 w 1456521"/>
                <a:gd name="connsiteY105" fmla="*/ 156514 h 1208240"/>
                <a:gd name="connsiteX106" fmla="*/ 757325 w 1456521"/>
                <a:gd name="connsiteY106" fmla="*/ 134075 h 1208240"/>
                <a:gd name="connsiteX107" fmla="*/ 740496 w 1456521"/>
                <a:gd name="connsiteY107" fmla="*/ 128465 h 1208240"/>
                <a:gd name="connsiteX108" fmla="*/ 706837 w 1456521"/>
                <a:gd name="connsiteY108" fmla="*/ 117245 h 1208240"/>
                <a:gd name="connsiteX109" fmla="*/ 690007 w 1456521"/>
                <a:gd name="connsiteY109" fmla="*/ 111635 h 1208240"/>
                <a:gd name="connsiteX110" fmla="*/ 650739 w 1456521"/>
                <a:gd name="connsiteY110" fmla="*/ 61147 h 1208240"/>
                <a:gd name="connsiteX111" fmla="*/ 645129 w 1456521"/>
                <a:gd name="connsiteY111" fmla="*/ 44318 h 1208240"/>
                <a:gd name="connsiteX112" fmla="*/ 622690 w 1456521"/>
                <a:gd name="connsiteY112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57576 w 1456521"/>
                <a:gd name="connsiteY67" fmla="*/ 1076524 h 1208240"/>
                <a:gd name="connsiteX68" fmla="*/ 1374405 w 1456521"/>
                <a:gd name="connsiteY68" fmla="*/ 1087743 h 1208240"/>
                <a:gd name="connsiteX69" fmla="*/ 1408064 w 1456521"/>
                <a:gd name="connsiteY69" fmla="*/ 1121402 h 1208240"/>
                <a:gd name="connsiteX70" fmla="*/ 1424893 w 1456521"/>
                <a:gd name="connsiteY70" fmla="*/ 1115792 h 1208240"/>
                <a:gd name="connsiteX71" fmla="*/ 1430503 w 1456521"/>
                <a:gd name="connsiteY71" fmla="*/ 1098963 h 1208240"/>
                <a:gd name="connsiteX72" fmla="*/ 1447333 w 1456521"/>
                <a:gd name="connsiteY72" fmla="*/ 1054084 h 1208240"/>
                <a:gd name="connsiteX73" fmla="*/ 1447333 w 1456521"/>
                <a:gd name="connsiteY73" fmla="*/ 807253 h 1208240"/>
                <a:gd name="connsiteX74" fmla="*/ 1430503 w 1456521"/>
                <a:gd name="connsiteY74" fmla="*/ 767984 h 1208240"/>
                <a:gd name="connsiteX75" fmla="*/ 1419284 w 1456521"/>
                <a:gd name="connsiteY75" fmla="*/ 745545 h 1208240"/>
                <a:gd name="connsiteX76" fmla="*/ 1408064 w 1456521"/>
                <a:gd name="connsiteY76" fmla="*/ 728715 h 1208240"/>
                <a:gd name="connsiteX77" fmla="*/ 1402454 w 1456521"/>
                <a:gd name="connsiteY77" fmla="*/ 711886 h 1208240"/>
                <a:gd name="connsiteX78" fmla="*/ 1368795 w 1456521"/>
                <a:gd name="connsiteY78" fmla="*/ 661397 h 1208240"/>
                <a:gd name="connsiteX79" fmla="*/ 1357576 w 1456521"/>
                <a:gd name="connsiteY79" fmla="*/ 644568 h 1208240"/>
                <a:gd name="connsiteX80" fmla="*/ 1346356 w 1456521"/>
                <a:gd name="connsiteY80" fmla="*/ 627738 h 1208240"/>
                <a:gd name="connsiteX81" fmla="*/ 1329526 w 1456521"/>
                <a:gd name="connsiteY81" fmla="*/ 594080 h 1208240"/>
                <a:gd name="connsiteX82" fmla="*/ 1318307 w 1456521"/>
                <a:gd name="connsiteY82" fmla="*/ 515542 h 1208240"/>
                <a:gd name="connsiteX83" fmla="*/ 1312697 w 1456521"/>
                <a:gd name="connsiteY83" fmla="*/ 493103 h 1208240"/>
                <a:gd name="connsiteX84" fmla="*/ 1295868 w 1456521"/>
                <a:gd name="connsiteY84" fmla="*/ 414565 h 1208240"/>
                <a:gd name="connsiteX85" fmla="*/ 1279038 w 1456521"/>
                <a:gd name="connsiteY85" fmla="*/ 403346 h 1208240"/>
                <a:gd name="connsiteX86" fmla="*/ 1267819 w 1456521"/>
                <a:gd name="connsiteY86" fmla="*/ 386516 h 1208240"/>
                <a:gd name="connsiteX87" fmla="*/ 1250989 w 1456521"/>
                <a:gd name="connsiteY87" fmla="*/ 375297 h 1208240"/>
                <a:gd name="connsiteX88" fmla="*/ 1234160 w 1456521"/>
                <a:gd name="connsiteY88" fmla="*/ 358467 h 1208240"/>
                <a:gd name="connsiteX89" fmla="*/ 1217330 w 1456521"/>
                <a:gd name="connsiteY89" fmla="*/ 347248 h 1208240"/>
                <a:gd name="connsiteX90" fmla="*/ 1200501 w 1456521"/>
                <a:gd name="connsiteY90" fmla="*/ 330418 h 1208240"/>
                <a:gd name="connsiteX91" fmla="*/ 1183671 w 1456521"/>
                <a:gd name="connsiteY91" fmla="*/ 319199 h 1208240"/>
                <a:gd name="connsiteX92" fmla="*/ 1161232 w 1456521"/>
                <a:gd name="connsiteY92" fmla="*/ 302369 h 1208240"/>
                <a:gd name="connsiteX93" fmla="*/ 1144403 w 1456521"/>
                <a:gd name="connsiteY93" fmla="*/ 291149 h 1208240"/>
                <a:gd name="connsiteX94" fmla="*/ 1121963 w 1456521"/>
                <a:gd name="connsiteY94" fmla="*/ 285540 h 1208240"/>
                <a:gd name="connsiteX95" fmla="*/ 1088304 w 1456521"/>
                <a:gd name="connsiteY95" fmla="*/ 263100 h 1208240"/>
                <a:gd name="connsiteX96" fmla="*/ 1054646 w 1456521"/>
                <a:gd name="connsiteY96" fmla="*/ 251881 h 1208240"/>
                <a:gd name="connsiteX97" fmla="*/ 964888 w 1456521"/>
                <a:gd name="connsiteY97" fmla="*/ 257491 h 1208240"/>
                <a:gd name="connsiteX98" fmla="*/ 914400 w 1456521"/>
                <a:gd name="connsiteY98" fmla="*/ 279930 h 1208240"/>
                <a:gd name="connsiteX99" fmla="*/ 897571 w 1456521"/>
                <a:gd name="connsiteY99" fmla="*/ 285540 h 1208240"/>
                <a:gd name="connsiteX100" fmla="*/ 880741 w 1456521"/>
                <a:gd name="connsiteY100" fmla="*/ 274320 h 1208240"/>
                <a:gd name="connsiteX101" fmla="*/ 875131 w 1456521"/>
                <a:gd name="connsiteY101" fmla="*/ 251881 h 1208240"/>
                <a:gd name="connsiteX102" fmla="*/ 869522 w 1456521"/>
                <a:gd name="connsiteY102" fmla="*/ 235051 h 1208240"/>
                <a:gd name="connsiteX103" fmla="*/ 841472 w 1456521"/>
                <a:gd name="connsiteY103" fmla="*/ 201392 h 1208240"/>
                <a:gd name="connsiteX104" fmla="*/ 830253 w 1456521"/>
                <a:gd name="connsiteY104" fmla="*/ 184563 h 1208240"/>
                <a:gd name="connsiteX105" fmla="*/ 807814 w 1456521"/>
                <a:gd name="connsiteY105" fmla="*/ 156514 h 1208240"/>
                <a:gd name="connsiteX106" fmla="*/ 757325 w 1456521"/>
                <a:gd name="connsiteY106" fmla="*/ 134075 h 1208240"/>
                <a:gd name="connsiteX107" fmla="*/ 740496 w 1456521"/>
                <a:gd name="connsiteY107" fmla="*/ 128465 h 1208240"/>
                <a:gd name="connsiteX108" fmla="*/ 706837 w 1456521"/>
                <a:gd name="connsiteY108" fmla="*/ 117245 h 1208240"/>
                <a:gd name="connsiteX109" fmla="*/ 650739 w 1456521"/>
                <a:gd name="connsiteY109" fmla="*/ 61147 h 1208240"/>
                <a:gd name="connsiteX110" fmla="*/ 645129 w 1456521"/>
                <a:gd name="connsiteY110" fmla="*/ 44318 h 1208240"/>
                <a:gd name="connsiteX111" fmla="*/ 622690 w 1456521"/>
                <a:gd name="connsiteY111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57576 w 1456521"/>
                <a:gd name="connsiteY67" fmla="*/ 1076524 h 1208240"/>
                <a:gd name="connsiteX68" fmla="*/ 1374405 w 1456521"/>
                <a:gd name="connsiteY68" fmla="*/ 1087743 h 1208240"/>
                <a:gd name="connsiteX69" fmla="*/ 1408064 w 1456521"/>
                <a:gd name="connsiteY69" fmla="*/ 1121402 h 1208240"/>
                <a:gd name="connsiteX70" fmla="*/ 1424893 w 1456521"/>
                <a:gd name="connsiteY70" fmla="*/ 1115792 h 1208240"/>
                <a:gd name="connsiteX71" fmla="*/ 1430503 w 1456521"/>
                <a:gd name="connsiteY71" fmla="*/ 1098963 h 1208240"/>
                <a:gd name="connsiteX72" fmla="*/ 1447333 w 1456521"/>
                <a:gd name="connsiteY72" fmla="*/ 1054084 h 1208240"/>
                <a:gd name="connsiteX73" fmla="*/ 1447333 w 1456521"/>
                <a:gd name="connsiteY73" fmla="*/ 807253 h 1208240"/>
                <a:gd name="connsiteX74" fmla="*/ 1430503 w 1456521"/>
                <a:gd name="connsiteY74" fmla="*/ 767984 h 1208240"/>
                <a:gd name="connsiteX75" fmla="*/ 1419284 w 1456521"/>
                <a:gd name="connsiteY75" fmla="*/ 745545 h 1208240"/>
                <a:gd name="connsiteX76" fmla="*/ 1408064 w 1456521"/>
                <a:gd name="connsiteY76" fmla="*/ 728715 h 1208240"/>
                <a:gd name="connsiteX77" fmla="*/ 1402454 w 1456521"/>
                <a:gd name="connsiteY77" fmla="*/ 711886 h 1208240"/>
                <a:gd name="connsiteX78" fmla="*/ 1368795 w 1456521"/>
                <a:gd name="connsiteY78" fmla="*/ 661397 h 1208240"/>
                <a:gd name="connsiteX79" fmla="*/ 1357576 w 1456521"/>
                <a:gd name="connsiteY79" fmla="*/ 644568 h 1208240"/>
                <a:gd name="connsiteX80" fmla="*/ 1346356 w 1456521"/>
                <a:gd name="connsiteY80" fmla="*/ 627738 h 1208240"/>
                <a:gd name="connsiteX81" fmla="*/ 1329526 w 1456521"/>
                <a:gd name="connsiteY81" fmla="*/ 594080 h 1208240"/>
                <a:gd name="connsiteX82" fmla="*/ 1318307 w 1456521"/>
                <a:gd name="connsiteY82" fmla="*/ 515542 h 1208240"/>
                <a:gd name="connsiteX83" fmla="*/ 1312697 w 1456521"/>
                <a:gd name="connsiteY83" fmla="*/ 493103 h 1208240"/>
                <a:gd name="connsiteX84" fmla="*/ 1295868 w 1456521"/>
                <a:gd name="connsiteY84" fmla="*/ 414565 h 1208240"/>
                <a:gd name="connsiteX85" fmla="*/ 1279038 w 1456521"/>
                <a:gd name="connsiteY85" fmla="*/ 403346 h 1208240"/>
                <a:gd name="connsiteX86" fmla="*/ 1267819 w 1456521"/>
                <a:gd name="connsiteY86" fmla="*/ 386516 h 1208240"/>
                <a:gd name="connsiteX87" fmla="*/ 1250989 w 1456521"/>
                <a:gd name="connsiteY87" fmla="*/ 375297 h 1208240"/>
                <a:gd name="connsiteX88" fmla="*/ 1234160 w 1456521"/>
                <a:gd name="connsiteY88" fmla="*/ 358467 h 1208240"/>
                <a:gd name="connsiteX89" fmla="*/ 1217330 w 1456521"/>
                <a:gd name="connsiteY89" fmla="*/ 347248 h 1208240"/>
                <a:gd name="connsiteX90" fmla="*/ 1200501 w 1456521"/>
                <a:gd name="connsiteY90" fmla="*/ 330418 h 1208240"/>
                <a:gd name="connsiteX91" fmla="*/ 1161232 w 1456521"/>
                <a:gd name="connsiteY91" fmla="*/ 302369 h 1208240"/>
                <a:gd name="connsiteX92" fmla="*/ 1144403 w 1456521"/>
                <a:gd name="connsiteY92" fmla="*/ 291149 h 1208240"/>
                <a:gd name="connsiteX93" fmla="*/ 1121963 w 1456521"/>
                <a:gd name="connsiteY93" fmla="*/ 285540 h 1208240"/>
                <a:gd name="connsiteX94" fmla="*/ 1088304 w 1456521"/>
                <a:gd name="connsiteY94" fmla="*/ 263100 h 1208240"/>
                <a:gd name="connsiteX95" fmla="*/ 1054646 w 1456521"/>
                <a:gd name="connsiteY95" fmla="*/ 251881 h 1208240"/>
                <a:gd name="connsiteX96" fmla="*/ 964888 w 1456521"/>
                <a:gd name="connsiteY96" fmla="*/ 257491 h 1208240"/>
                <a:gd name="connsiteX97" fmla="*/ 914400 w 1456521"/>
                <a:gd name="connsiteY97" fmla="*/ 279930 h 1208240"/>
                <a:gd name="connsiteX98" fmla="*/ 897571 w 1456521"/>
                <a:gd name="connsiteY98" fmla="*/ 285540 h 1208240"/>
                <a:gd name="connsiteX99" fmla="*/ 880741 w 1456521"/>
                <a:gd name="connsiteY99" fmla="*/ 274320 h 1208240"/>
                <a:gd name="connsiteX100" fmla="*/ 875131 w 1456521"/>
                <a:gd name="connsiteY100" fmla="*/ 251881 h 1208240"/>
                <a:gd name="connsiteX101" fmla="*/ 869522 w 1456521"/>
                <a:gd name="connsiteY101" fmla="*/ 235051 h 1208240"/>
                <a:gd name="connsiteX102" fmla="*/ 841472 w 1456521"/>
                <a:gd name="connsiteY102" fmla="*/ 201392 h 1208240"/>
                <a:gd name="connsiteX103" fmla="*/ 830253 w 1456521"/>
                <a:gd name="connsiteY103" fmla="*/ 184563 h 1208240"/>
                <a:gd name="connsiteX104" fmla="*/ 807814 w 1456521"/>
                <a:gd name="connsiteY104" fmla="*/ 156514 h 1208240"/>
                <a:gd name="connsiteX105" fmla="*/ 757325 w 1456521"/>
                <a:gd name="connsiteY105" fmla="*/ 134075 h 1208240"/>
                <a:gd name="connsiteX106" fmla="*/ 740496 w 1456521"/>
                <a:gd name="connsiteY106" fmla="*/ 128465 h 1208240"/>
                <a:gd name="connsiteX107" fmla="*/ 706837 w 1456521"/>
                <a:gd name="connsiteY107" fmla="*/ 117245 h 1208240"/>
                <a:gd name="connsiteX108" fmla="*/ 650739 w 1456521"/>
                <a:gd name="connsiteY108" fmla="*/ 61147 h 1208240"/>
                <a:gd name="connsiteX109" fmla="*/ 645129 w 1456521"/>
                <a:gd name="connsiteY109" fmla="*/ 44318 h 1208240"/>
                <a:gd name="connsiteX110" fmla="*/ 622690 w 1456521"/>
                <a:gd name="connsiteY110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57576 w 1456521"/>
                <a:gd name="connsiteY67" fmla="*/ 1076524 h 1208240"/>
                <a:gd name="connsiteX68" fmla="*/ 1374405 w 1456521"/>
                <a:gd name="connsiteY68" fmla="*/ 1087743 h 1208240"/>
                <a:gd name="connsiteX69" fmla="*/ 1408064 w 1456521"/>
                <a:gd name="connsiteY69" fmla="*/ 1121402 h 1208240"/>
                <a:gd name="connsiteX70" fmla="*/ 1424893 w 1456521"/>
                <a:gd name="connsiteY70" fmla="*/ 1115792 h 1208240"/>
                <a:gd name="connsiteX71" fmla="*/ 1430503 w 1456521"/>
                <a:gd name="connsiteY71" fmla="*/ 1098963 h 1208240"/>
                <a:gd name="connsiteX72" fmla="*/ 1447333 w 1456521"/>
                <a:gd name="connsiteY72" fmla="*/ 1054084 h 1208240"/>
                <a:gd name="connsiteX73" fmla="*/ 1447333 w 1456521"/>
                <a:gd name="connsiteY73" fmla="*/ 807253 h 1208240"/>
                <a:gd name="connsiteX74" fmla="*/ 1430503 w 1456521"/>
                <a:gd name="connsiteY74" fmla="*/ 767984 h 1208240"/>
                <a:gd name="connsiteX75" fmla="*/ 1419284 w 1456521"/>
                <a:gd name="connsiteY75" fmla="*/ 745545 h 1208240"/>
                <a:gd name="connsiteX76" fmla="*/ 1408064 w 1456521"/>
                <a:gd name="connsiteY76" fmla="*/ 728715 h 1208240"/>
                <a:gd name="connsiteX77" fmla="*/ 1402454 w 1456521"/>
                <a:gd name="connsiteY77" fmla="*/ 711886 h 1208240"/>
                <a:gd name="connsiteX78" fmla="*/ 1368795 w 1456521"/>
                <a:gd name="connsiteY78" fmla="*/ 661397 h 1208240"/>
                <a:gd name="connsiteX79" fmla="*/ 1357576 w 1456521"/>
                <a:gd name="connsiteY79" fmla="*/ 644568 h 1208240"/>
                <a:gd name="connsiteX80" fmla="*/ 1346356 w 1456521"/>
                <a:gd name="connsiteY80" fmla="*/ 627738 h 1208240"/>
                <a:gd name="connsiteX81" fmla="*/ 1329526 w 1456521"/>
                <a:gd name="connsiteY81" fmla="*/ 594080 h 1208240"/>
                <a:gd name="connsiteX82" fmla="*/ 1318307 w 1456521"/>
                <a:gd name="connsiteY82" fmla="*/ 515542 h 1208240"/>
                <a:gd name="connsiteX83" fmla="*/ 1312697 w 1456521"/>
                <a:gd name="connsiteY83" fmla="*/ 493103 h 1208240"/>
                <a:gd name="connsiteX84" fmla="*/ 1295868 w 1456521"/>
                <a:gd name="connsiteY84" fmla="*/ 414565 h 1208240"/>
                <a:gd name="connsiteX85" fmla="*/ 1279038 w 1456521"/>
                <a:gd name="connsiteY85" fmla="*/ 403346 h 1208240"/>
                <a:gd name="connsiteX86" fmla="*/ 1267819 w 1456521"/>
                <a:gd name="connsiteY86" fmla="*/ 386516 h 1208240"/>
                <a:gd name="connsiteX87" fmla="*/ 1250989 w 1456521"/>
                <a:gd name="connsiteY87" fmla="*/ 375297 h 1208240"/>
                <a:gd name="connsiteX88" fmla="*/ 1217330 w 1456521"/>
                <a:gd name="connsiteY88" fmla="*/ 347248 h 1208240"/>
                <a:gd name="connsiteX89" fmla="*/ 1200501 w 1456521"/>
                <a:gd name="connsiteY89" fmla="*/ 330418 h 1208240"/>
                <a:gd name="connsiteX90" fmla="*/ 1161232 w 1456521"/>
                <a:gd name="connsiteY90" fmla="*/ 302369 h 1208240"/>
                <a:gd name="connsiteX91" fmla="*/ 1144403 w 1456521"/>
                <a:gd name="connsiteY91" fmla="*/ 291149 h 1208240"/>
                <a:gd name="connsiteX92" fmla="*/ 1121963 w 1456521"/>
                <a:gd name="connsiteY92" fmla="*/ 285540 h 1208240"/>
                <a:gd name="connsiteX93" fmla="*/ 1088304 w 1456521"/>
                <a:gd name="connsiteY93" fmla="*/ 263100 h 1208240"/>
                <a:gd name="connsiteX94" fmla="*/ 1054646 w 1456521"/>
                <a:gd name="connsiteY94" fmla="*/ 251881 h 1208240"/>
                <a:gd name="connsiteX95" fmla="*/ 964888 w 1456521"/>
                <a:gd name="connsiteY95" fmla="*/ 257491 h 1208240"/>
                <a:gd name="connsiteX96" fmla="*/ 914400 w 1456521"/>
                <a:gd name="connsiteY96" fmla="*/ 279930 h 1208240"/>
                <a:gd name="connsiteX97" fmla="*/ 897571 w 1456521"/>
                <a:gd name="connsiteY97" fmla="*/ 285540 h 1208240"/>
                <a:gd name="connsiteX98" fmla="*/ 880741 w 1456521"/>
                <a:gd name="connsiteY98" fmla="*/ 274320 h 1208240"/>
                <a:gd name="connsiteX99" fmla="*/ 875131 w 1456521"/>
                <a:gd name="connsiteY99" fmla="*/ 251881 h 1208240"/>
                <a:gd name="connsiteX100" fmla="*/ 869522 w 1456521"/>
                <a:gd name="connsiteY100" fmla="*/ 235051 h 1208240"/>
                <a:gd name="connsiteX101" fmla="*/ 841472 w 1456521"/>
                <a:gd name="connsiteY101" fmla="*/ 201392 h 1208240"/>
                <a:gd name="connsiteX102" fmla="*/ 830253 w 1456521"/>
                <a:gd name="connsiteY102" fmla="*/ 184563 h 1208240"/>
                <a:gd name="connsiteX103" fmla="*/ 807814 w 1456521"/>
                <a:gd name="connsiteY103" fmla="*/ 156514 h 1208240"/>
                <a:gd name="connsiteX104" fmla="*/ 757325 w 1456521"/>
                <a:gd name="connsiteY104" fmla="*/ 134075 h 1208240"/>
                <a:gd name="connsiteX105" fmla="*/ 740496 w 1456521"/>
                <a:gd name="connsiteY105" fmla="*/ 128465 h 1208240"/>
                <a:gd name="connsiteX106" fmla="*/ 706837 w 1456521"/>
                <a:gd name="connsiteY106" fmla="*/ 117245 h 1208240"/>
                <a:gd name="connsiteX107" fmla="*/ 650739 w 1456521"/>
                <a:gd name="connsiteY107" fmla="*/ 61147 h 1208240"/>
                <a:gd name="connsiteX108" fmla="*/ 645129 w 1456521"/>
                <a:gd name="connsiteY108" fmla="*/ 44318 h 1208240"/>
                <a:gd name="connsiteX109" fmla="*/ 622690 w 1456521"/>
                <a:gd name="connsiteY109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74405 w 1456521"/>
                <a:gd name="connsiteY67" fmla="*/ 1087743 h 1208240"/>
                <a:gd name="connsiteX68" fmla="*/ 1408064 w 1456521"/>
                <a:gd name="connsiteY68" fmla="*/ 1121402 h 1208240"/>
                <a:gd name="connsiteX69" fmla="*/ 1424893 w 1456521"/>
                <a:gd name="connsiteY69" fmla="*/ 1115792 h 1208240"/>
                <a:gd name="connsiteX70" fmla="*/ 1430503 w 1456521"/>
                <a:gd name="connsiteY70" fmla="*/ 1098963 h 1208240"/>
                <a:gd name="connsiteX71" fmla="*/ 1447333 w 1456521"/>
                <a:gd name="connsiteY71" fmla="*/ 1054084 h 1208240"/>
                <a:gd name="connsiteX72" fmla="*/ 1447333 w 1456521"/>
                <a:gd name="connsiteY72" fmla="*/ 807253 h 1208240"/>
                <a:gd name="connsiteX73" fmla="*/ 1430503 w 1456521"/>
                <a:gd name="connsiteY73" fmla="*/ 767984 h 1208240"/>
                <a:gd name="connsiteX74" fmla="*/ 1419284 w 1456521"/>
                <a:gd name="connsiteY74" fmla="*/ 745545 h 1208240"/>
                <a:gd name="connsiteX75" fmla="*/ 1408064 w 1456521"/>
                <a:gd name="connsiteY75" fmla="*/ 728715 h 1208240"/>
                <a:gd name="connsiteX76" fmla="*/ 1402454 w 1456521"/>
                <a:gd name="connsiteY76" fmla="*/ 711886 h 1208240"/>
                <a:gd name="connsiteX77" fmla="*/ 1368795 w 1456521"/>
                <a:gd name="connsiteY77" fmla="*/ 661397 h 1208240"/>
                <a:gd name="connsiteX78" fmla="*/ 1357576 w 1456521"/>
                <a:gd name="connsiteY78" fmla="*/ 644568 h 1208240"/>
                <a:gd name="connsiteX79" fmla="*/ 1346356 w 1456521"/>
                <a:gd name="connsiteY79" fmla="*/ 627738 h 1208240"/>
                <a:gd name="connsiteX80" fmla="*/ 1329526 w 1456521"/>
                <a:gd name="connsiteY80" fmla="*/ 594080 h 1208240"/>
                <a:gd name="connsiteX81" fmla="*/ 1318307 w 1456521"/>
                <a:gd name="connsiteY81" fmla="*/ 515542 h 1208240"/>
                <a:gd name="connsiteX82" fmla="*/ 1312697 w 1456521"/>
                <a:gd name="connsiteY82" fmla="*/ 493103 h 1208240"/>
                <a:gd name="connsiteX83" fmla="*/ 1295868 w 1456521"/>
                <a:gd name="connsiteY83" fmla="*/ 414565 h 1208240"/>
                <a:gd name="connsiteX84" fmla="*/ 1279038 w 1456521"/>
                <a:gd name="connsiteY84" fmla="*/ 403346 h 1208240"/>
                <a:gd name="connsiteX85" fmla="*/ 1267819 w 1456521"/>
                <a:gd name="connsiteY85" fmla="*/ 386516 h 1208240"/>
                <a:gd name="connsiteX86" fmla="*/ 1250989 w 1456521"/>
                <a:gd name="connsiteY86" fmla="*/ 375297 h 1208240"/>
                <a:gd name="connsiteX87" fmla="*/ 1217330 w 1456521"/>
                <a:gd name="connsiteY87" fmla="*/ 347248 h 1208240"/>
                <a:gd name="connsiteX88" fmla="*/ 1200501 w 1456521"/>
                <a:gd name="connsiteY88" fmla="*/ 330418 h 1208240"/>
                <a:gd name="connsiteX89" fmla="*/ 1161232 w 1456521"/>
                <a:gd name="connsiteY89" fmla="*/ 302369 h 1208240"/>
                <a:gd name="connsiteX90" fmla="*/ 1144403 w 1456521"/>
                <a:gd name="connsiteY90" fmla="*/ 291149 h 1208240"/>
                <a:gd name="connsiteX91" fmla="*/ 1121963 w 1456521"/>
                <a:gd name="connsiteY91" fmla="*/ 285540 h 1208240"/>
                <a:gd name="connsiteX92" fmla="*/ 1088304 w 1456521"/>
                <a:gd name="connsiteY92" fmla="*/ 263100 h 1208240"/>
                <a:gd name="connsiteX93" fmla="*/ 1054646 w 1456521"/>
                <a:gd name="connsiteY93" fmla="*/ 251881 h 1208240"/>
                <a:gd name="connsiteX94" fmla="*/ 964888 w 1456521"/>
                <a:gd name="connsiteY94" fmla="*/ 257491 h 1208240"/>
                <a:gd name="connsiteX95" fmla="*/ 914400 w 1456521"/>
                <a:gd name="connsiteY95" fmla="*/ 279930 h 1208240"/>
                <a:gd name="connsiteX96" fmla="*/ 897571 w 1456521"/>
                <a:gd name="connsiteY96" fmla="*/ 285540 h 1208240"/>
                <a:gd name="connsiteX97" fmla="*/ 880741 w 1456521"/>
                <a:gd name="connsiteY97" fmla="*/ 274320 h 1208240"/>
                <a:gd name="connsiteX98" fmla="*/ 875131 w 1456521"/>
                <a:gd name="connsiteY98" fmla="*/ 251881 h 1208240"/>
                <a:gd name="connsiteX99" fmla="*/ 869522 w 1456521"/>
                <a:gd name="connsiteY99" fmla="*/ 235051 h 1208240"/>
                <a:gd name="connsiteX100" fmla="*/ 841472 w 1456521"/>
                <a:gd name="connsiteY100" fmla="*/ 201392 h 1208240"/>
                <a:gd name="connsiteX101" fmla="*/ 830253 w 1456521"/>
                <a:gd name="connsiteY101" fmla="*/ 184563 h 1208240"/>
                <a:gd name="connsiteX102" fmla="*/ 807814 w 1456521"/>
                <a:gd name="connsiteY102" fmla="*/ 156514 h 1208240"/>
                <a:gd name="connsiteX103" fmla="*/ 757325 w 1456521"/>
                <a:gd name="connsiteY103" fmla="*/ 134075 h 1208240"/>
                <a:gd name="connsiteX104" fmla="*/ 740496 w 1456521"/>
                <a:gd name="connsiteY104" fmla="*/ 128465 h 1208240"/>
                <a:gd name="connsiteX105" fmla="*/ 706837 w 1456521"/>
                <a:gd name="connsiteY105" fmla="*/ 117245 h 1208240"/>
                <a:gd name="connsiteX106" fmla="*/ 650739 w 1456521"/>
                <a:gd name="connsiteY106" fmla="*/ 61147 h 1208240"/>
                <a:gd name="connsiteX107" fmla="*/ 645129 w 1456521"/>
                <a:gd name="connsiteY107" fmla="*/ 44318 h 1208240"/>
                <a:gd name="connsiteX108" fmla="*/ 622690 w 1456521"/>
                <a:gd name="connsiteY108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74405 w 1456521"/>
                <a:gd name="connsiteY67" fmla="*/ 1087743 h 1208240"/>
                <a:gd name="connsiteX68" fmla="*/ 1408064 w 1456521"/>
                <a:gd name="connsiteY68" fmla="*/ 1121402 h 1208240"/>
                <a:gd name="connsiteX69" fmla="*/ 1430503 w 1456521"/>
                <a:gd name="connsiteY69" fmla="*/ 1098963 h 1208240"/>
                <a:gd name="connsiteX70" fmla="*/ 1447333 w 1456521"/>
                <a:gd name="connsiteY70" fmla="*/ 1054084 h 1208240"/>
                <a:gd name="connsiteX71" fmla="*/ 1447333 w 1456521"/>
                <a:gd name="connsiteY71" fmla="*/ 807253 h 1208240"/>
                <a:gd name="connsiteX72" fmla="*/ 1430503 w 1456521"/>
                <a:gd name="connsiteY72" fmla="*/ 767984 h 1208240"/>
                <a:gd name="connsiteX73" fmla="*/ 1419284 w 1456521"/>
                <a:gd name="connsiteY73" fmla="*/ 745545 h 1208240"/>
                <a:gd name="connsiteX74" fmla="*/ 1408064 w 1456521"/>
                <a:gd name="connsiteY74" fmla="*/ 728715 h 1208240"/>
                <a:gd name="connsiteX75" fmla="*/ 1402454 w 1456521"/>
                <a:gd name="connsiteY75" fmla="*/ 711886 h 1208240"/>
                <a:gd name="connsiteX76" fmla="*/ 1368795 w 1456521"/>
                <a:gd name="connsiteY76" fmla="*/ 661397 h 1208240"/>
                <a:gd name="connsiteX77" fmla="*/ 1357576 w 1456521"/>
                <a:gd name="connsiteY77" fmla="*/ 644568 h 1208240"/>
                <a:gd name="connsiteX78" fmla="*/ 1346356 w 1456521"/>
                <a:gd name="connsiteY78" fmla="*/ 627738 h 1208240"/>
                <a:gd name="connsiteX79" fmla="*/ 1329526 w 1456521"/>
                <a:gd name="connsiteY79" fmla="*/ 594080 h 1208240"/>
                <a:gd name="connsiteX80" fmla="*/ 1318307 w 1456521"/>
                <a:gd name="connsiteY80" fmla="*/ 515542 h 1208240"/>
                <a:gd name="connsiteX81" fmla="*/ 1312697 w 1456521"/>
                <a:gd name="connsiteY81" fmla="*/ 493103 h 1208240"/>
                <a:gd name="connsiteX82" fmla="*/ 1295868 w 1456521"/>
                <a:gd name="connsiteY82" fmla="*/ 414565 h 1208240"/>
                <a:gd name="connsiteX83" fmla="*/ 1279038 w 1456521"/>
                <a:gd name="connsiteY83" fmla="*/ 403346 h 1208240"/>
                <a:gd name="connsiteX84" fmla="*/ 1267819 w 1456521"/>
                <a:gd name="connsiteY84" fmla="*/ 386516 h 1208240"/>
                <a:gd name="connsiteX85" fmla="*/ 1250989 w 1456521"/>
                <a:gd name="connsiteY85" fmla="*/ 375297 h 1208240"/>
                <a:gd name="connsiteX86" fmla="*/ 1217330 w 1456521"/>
                <a:gd name="connsiteY86" fmla="*/ 347248 h 1208240"/>
                <a:gd name="connsiteX87" fmla="*/ 1200501 w 1456521"/>
                <a:gd name="connsiteY87" fmla="*/ 330418 h 1208240"/>
                <a:gd name="connsiteX88" fmla="*/ 1161232 w 1456521"/>
                <a:gd name="connsiteY88" fmla="*/ 302369 h 1208240"/>
                <a:gd name="connsiteX89" fmla="*/ 1144403 w 1456521"/>
                <a:gd name="connsiteY89" fmla="*/ 291149 h 1208240"/>
                <a:gd name="connsiteX90" fmla="*/ 1121963 w 1456521"/>
                <a:gd name="connsiteY90" fmla="*/ 285540 h 1208240"/>
                <a:gd name="connsiteX91" fmla="*/ 1088304 w 1456521"/>
                <a:gd name="connsiteY91" fmla="*/ 263100 h 1208240"/>
                <a:gd name="connsiteX92" fmla="*/ 1054646 w 1456521"/>
                <a:gd name="connsiteY92" fmla="*/ 251881 h 1208240"/>
                <a:gd name="connsiteX93" fmla="*/ 964888 w 1456521"/>
                <a:gd name="connsiteY93" fmla="*/ 257491 h 1208240"/>
                <a:gd name="connsiteX94" fmla="*/ 914400 w 1456521"/>
                <a:gd name="connsiteY94" fmla="*/ 279930 h 1208240"/>
                <a:gd name="connsiteX95" fmla="*/ 897571 w 1456521"/>
                <a:gd name="connsiteY95" fmla="*/ 285540 h 1208240"/>
                <a:gd name="connsiteX96" fmla="*/ 880741 w 1456521"/>
                <a:gd name="connsiteY96" fmla="*/ 274320 h 1208240"/>
                <a:gd name="connsiteX97" fmla="*/ 875131 w 1456521"/>
                <a:gd name="connsiteY97" fmla="*/ 251881 h 1208240"/>
                <a:gd name="connsiteX98" fmla="*/ 869522 w 1456521"/>
                <a:gd name="connsiteY98" fmla="*/ 235051 h 1208240"/>
                <a:gd name="connsiteX99" fmla="*/ 841472 w 1456521"/>
                <a:gd name="connsiteY99" fmla="*/ 201392 h 1208240"/>
                <a:gd name="connsiteX100" fmla="*/ 830253 w 1456521"/>
                <a:gd name="connsiteY100" fmla="*/ 184563 h 1208240"/>
                <a:gd name="connsiteX101" fmla="*/ 807814 w 1456521"/>
                <a:gd name="connsiteY101" fmla="*/ 156514 h 1208240"/>
                <a:gd name="connsiteX102" fmla="*/ 757325 w 1456521"/>
                <a:gd name="connsiteY102" fmla="*/ 134075 h 1208240"/>
                <a:gd name="connsiteX103" fmla="*/ 740496 w 1456521"/>
                <a:gd name="connsiteY103" fmla="*/ 128465 h 1208240"/>
                <a:gd name="connsiteX104" fmla="*/ 706837 w 1456521"/>
                <a:gd name="connsiteY104" fmla="*/ 117245 h 1208240"/>
                <a:gd name="connsiteX105" fmla="*/ 650739 w 1456521"/>
                <a:gd name="connsiteY105" fmla="*/ 61147 h 1208240"/>
                <a:gd name="connsiteX106" fmla="*/ 645129 w 1456521"/>
                <a:gd name="connsiteY106" fmla="*/ 44318 h 1208240"/>
                <a:gd name="connsiteX107" fmla="*/ 622690 w 1456521"/>
                <a:gd name="connsiteY107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74405 w 1456521"/>
                <a:gd name="connsiteY67" fmla="*/ 1087743 h 1208240"/>
                <a:gd name="connsiteX68" fmla="*/ 1408064 w 1456521"/>
                <a:gd name="connsiteY68" fmla="*/ 1121402 h 1208240"/>
                <a:gd name="connsiteX69" fmla="*/ 1430503 w 1456521"/>
                <a:gd name="connsiteY69" fmla="*/ 1098963 h 1208240"/>
                <a:gd name="connsiteX70" fmla="*/ 1447333 w 1456521"/>
                <a:gd name="connsiteY70" fmla="*/ 977884 h 1208240"/>
                <a:gd name="connsiteX71" fmla="*/ 1447333 w 1456521"/>
                <a:gd name="connsiteY71" fmla="*/ 807253 h 1208240"/>
                <a:gd name="connsiteX72" fmla="*/ 1430503 w 1456521"/>
                <a:gd name="connsiteY72" fmla="*/ 767984 h 1208240"/>
                <a:gd name="connsiteX73" fmla="*/ 1419284 w 1456521"/>
                <a:gd name="connsiteY73" fmla="*/ 745545 h 1208240"/>
                <a:gd name="connsiteX74" fmla="*/ 1408064 w 1456521"/>
                <a:gd name="connsiteY74" fmla="*/ 728715 h 1208240"/>
                <a:gd name="connsiteX75" fmla="*/ 1402454 w 1456521"/>
                <a:gd name="connsiteY75" fmla="*/ 711886 h 1208240"/>
                <a:gd name="connsiteX76" fmla="*/ 1368795 w 1456521"/>
                <a:gd name="connsiteY76" fmla="*/ 661397 h 1208240"/>
                <a:gd name="connsiteX77" fmla="*/ 1357576 w 1456521"/>
                <a:gd name="connsiteY77" fmla="*/ 644568 h 1208240"/>
                <a:gd name="connsiteX78" fmla="*/ 1346356 w 1456521"/>
                <a:gd name="connsiteY78" fmla="*/ 627738 h 1208240"/>
                <a:gd name="connsiteX79" fmla="*/ 1329526 w 1456521"/>
                <a:gd name="connsiteY79" fmla="*/ 594080 h 1208240"/>
                <a:gd name="connsiteX80" fmla="*/ 1318307 w 1456521"/>
                <a:gd name="connsiteY80" fmla="*/ 515542 h 1208240"/>
                <a:gd name="connsiteX81" fmla="*/ 1312697 w 1456521"/>
                <a:gd name="connsiteY81" fmla="*/ 493103 h 1208240"/>
                <a:gd name="connsiteX82" fmla="*/ 1295868 w 1456521"/>
                <a:gd name="connsiteY82" fmla="*/ 414565 h 1208240"/>
                <a:gd name="connsiteX83" fmla="*/ 1279038 w 1456521"/>
                <a:gd name="connsiteY83" fmla="*/ 403346 h 1208240"/>
                <a:gd name="connsiteX84" fmla="*/ 1267819 w 1456521"/>
                <a:gd name="connsiteY84" fmla="*/ 386516 h 1208240"/>
                <a:gd name="connsiteX85" fmla="*/ 1250989 w 1456521"/>
                <a:gd name="connsiteY85" fmla="*/ 375297 h 1208240"/>
                <a:gd name="connsiteX86" fmla="*/ 1217330 w 1456521"/>
                <a:gd name="connsiteY86" fmla="*/ 347248 h 1208240"/>
                <a:gd name="connsiteX87" fmla="*/ 1200501 w 1456521"/>
                <a:gd name="connsiteY87" fmla="*/ 330418 h 1208240"/>
                <a:gd name="connsiteX88" fmla="*/ 1161232 w 1456521"/>
                <a:gd name="connsiteY88" fmla="*/ 302369 h 1208240"/>
                <a:gd name="connsiteX89" fmla="*/ 1144403 w 1456521"/>
                <a:gd name="connsiteY89" fmla="*/ 291149 h 1208240"/>
                <a:gd name="connsiteX90" fmla="*/ 1121963 w 1456521"/>
                <a:gd name="connsiteY90" fmla="*/ 285540 h 1208240"/>
                <a:gd name="connsiteX91" fmla="*/ 1088304 w 1456521"/>
                <a:gd name="connsiteY91" fmla="*/ 263100 h 1208240"/>
                <a:gd name="connsiteX92" fmla="*/ 1054646 w 1456521"/>
                <a:gd name="connsiteY92" fmla="*/ 251881 h 1208240"/>
                <a:gd name="connsiteX93" fmla="*/ 964888 w 1456521"/>
                <a:gd name="connsiteY93" fmla="*/ 257491 h 1208240"/>
                <a:gd name="connsiteX94" fmla="*/ 914400 w 1456521"/>
                <a:gd name="connsiteY94" fmla="*/ 279930 h 1208240"/>
                <a:gd name="connsiteX95" fmla="*/ 897571 w 1456521"/>
                <a:gd name="connsiteY95" fmla="*/ 285540 h 1208240"/>
                <a:gd name="connsiteX96" fmla="*/ 880741 w 1456521"/>
                <a:gd name="connsiteY96" fmla="*/ 274320 h 1208240"/>
                <a:gd name="connsiteX97" fmla="*/ 875131 w 1456521"/>
                <a:gd name="connsiteY97" fmla="*/ 251881 h 1208240"/>
                <a:gd name="connsiteX98" fmla="*/ 869522 w 1456521"/>
                <a:gd name="connsiteY98" fmla="*/ 235051 h 1208240"/>
                <a:gd name="connsiteX99" fmla="*/ 841472 w 1456521"/>
                <a:gd name="connsiteY99" fmla="*/ 201392 h 1208240"/>
                <a:gd name="connsiteX100" fmla="*/ 830253 w 1456521"/>
                <a:gd name="connsiteY100" fmla="*/ 184563 h 1208240"/>
                <a:gd name="connsiteX101" fmla="*/ 807814 w 1456521"/>
                <a:gd name="connsiteY101" fmla="*/ 156514 h 1208240"/>
                <a:gd name="connsiteX102" fmla="*/ 757325 w 1456521"/>
                <a:gd name="connsiteY102" fmla="*/ 134075 h 1208240"/>
                <a:gd name="connsiteX103" fmla="*/ 740496 w 1456521"/>
                <a:gd name="connsiteY103" fmla="*/ 128465 h 1208240"/>
                <a:gd name="connsiteX104" fmla="*/ 706837 w 1456521"/>
                <a:gd name="connsiteY104" fmla="*/ 117245 h 1208240"/>
                <a:gd name="connsiteX105" fmla="*/ 650739 w 1456521"/>
                <a:gd name="connsiteY105" fmla="*/ 61147 h 1208240"/>
                <a:gd name="connsiteX106" fmla="*/ 645129 w 1456521"/>
                <a:gd name="connsiteY106" fmla="*/ 44318 h 1208240"/>
                <a:gd name="connsiteX107" fmla="*/ 622690 w 1456521"/>
                <a:gd name="connsiteY107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74405 w 1456521"/>
                <a:gd name="connsiteY67" fmla="*/ 1087743 h 1208240"/>
                <a:gd name="connsiteX68" fmla="*/ 1408064 w 1456521"/>
                <a:gd name="connsiteY68" fmla="*/ 1121402 h 1208240"/>
                <a:gd name="connsiteX69" fmla="*/ 1430503 w 1456521"/>
                <a:gd name="connsiteY69" fmla="*/ 1098963 h 1208240"/>
                <a:gd name="connsiteX70" fmla="*/ 1447333 w 1456521"/>
                <a:gd name="connsiteY70" fmla="*/ 977884 h 1208240"/>
                <a:gd name="connsiteX71" fmla="*/ 1447333 w 1456521"/>
                <a:gd name="connsiteY71" fmla="*/ 807253 h 1208240"/>
                <a:gd name="connsiteX72" fmla="*/ 1430503 w 1456521"/>
                <a:gd name="connsiteY72" fmla="*/ 767984 h 1208240"/>
                <a:gd name="connsiteX73" fmla="*/ 1419284 w 1456521"/>
                <a:gd name="connsiteY73" fmla="*/ 745545 h 1208240"/>
                <a:gd name="connsiteX74" fmla="*/ 1408064 w 1456521"/>
                <a:gd name="connsiteY74" fmla="*/ 728715 h 1208240"/>
                <a:gd name="connsiteX75" fmla="*/ 1402454 w 1456521"/>
                <a:gd name="connsiteY75" fmla="*/ 711886 h 1208240"/>
                <a:gd name="connsiteX76" fmla="*/ 1368795 w 1456521"/>
                <a:gd name="connsiteY76" fmla="*/ 661397 h 1208240"/>
                <a:gd name="connsiteX77" fmla="*/ 1357576 w 1456521"/>
                <a:gd name="connsiteY77" fmla="*/ 644568 h 1208240"/>
                <a:gd name="connsiteX78" fmla="*/ 1346356 w 1456521"/>
                <a:gd name="connsiteY78" fmla="*/ 627738 h 1208240"/>
                <a:gd name="connsiteX79" fmla="*/ 1329526 w 1456521"/>
                <a:gd name="connsiteY79" fmla="*/ 594080 h 1208240"/>
                <a:gd name="connsiteX80" fmla="*/ 1318307 w 1456521"/>
                <a:gd name="connsiteY80" fmla="*/ 515542 h 1208240"/>
                <a:gd name="connsiteX81" fmla="*/ 1312697 w 1456521"/>
                <a:gd name="connsiteY81" fmla="*/ 493103 h 1208240"/>
                <a:gd name="connsiteX82" fmla="*/ 1295868 w 1456521"/>
                <a:gd name="connsiteY82" fmla="*/ 414565 h 1208240"/>
                <a:gd name="connsiteX83" fmla="*/ 1279038 w 1456521"/>
                <a:gd name="connsiteY83" fmla="*/ 403346 h 1208240"/>
                <a:gd name="connsiteX84" fmla="*/ 1267819 w 1456521"/>
                <a:gd name="connsiteY84" fmla="*/ 386516 h 1208240"/>
                <a:gd name="connsiteX85" fmla="*/ 1250989 w 1456521"/>
                <a:gd name="connsiteY85" fmla="*/ 375297 h 1208240"/>
                <a:gd name="connsiteX86" fmla="*/ 1217330 w 1456521"/>
                <a:gd name="connsiteY86" fmla="*/ 347248 h 1208240"/>
                <a:gd name="connsiteX87" fmla="*/ 1200501 w 1456521"/>
                <a:gd name="connsiteY87" fmla="*/ 330418 h 1208240"/>
                <a:gd name="connsiteX88" fmla="*/ 1161232 w 1456521"/>
                <a:gd name="connsiteY88" fmla="*/ 302369 h 1208240"/>
                <a:gd name="connsiteX89" fmla="*/ 1144403 w 1456521"/>
                <a:gd name="connsiteY89" fmla="*/ 291149 h 1208240"/>
                <a:gd name="connsiteX90" fmla="*/ 1121963 w 1456521"/>
                <a:gd name="connsiteY90" fmla="*/ 285540 h 1208240"/>
                <a:gd name="connsiteX91" fmla="*/ 1088304 w 1456521"/>
                <a:gd name="connsiteY91" fmla="*/ 263100 h 1208240"/>
                <a:gd name="connsiteX92" fmla="*/ 1054646 w 1456521"/>
                <a:gd name="connsiteY92" fmla="*/ 251881 h 1208240"/>
                <a:gd name="connsiteX93" fmla="*/ 964888 w 1456521"/>
                <a:gd name="connsiteY93" fmla="*/ 257491 h 1208240"/>
                <a:gd name="connsiteX94" fmla="*/ 914400 w 1456521"/>
                <a:gd name="connsiteY94" fmla="*/ 279930 h 1208240"/>
                <a:gd name="connsiteX95" fmla="*/ 897571 w 1456521"/>
                <a:gd name="connsiteY95" fmla="*/ 285540 h 1208240"/>
                <a:gd name="connsiteX96" fmla="*/ 880741 w 1456521"/>
                <a:gd name="connsiteY96" fmla="*/ 274320 h 1208240"/>
                <a:gd name="connsiteX97" fmla="*/ 875131 w 1456521"/>
                <a:gd name="connsiteY97" fmla="*/ 251881 h 1208240"/>
                <a:gd name="connsiteX98" fmla="*/ 869522 w 1456521"/>
                <a:gd name="connsiteY98" fmla="*/ 235051 h 1208240"/>
                <a:gd name="connsiteX99" fmla="*/ 841472 w 1456521"/>
                <a:gd name="connsiteY99" fmla="*/ 201392 h 1208240"/>
                <a:gd name="connsiteX100" fmla="*/ 830253 w 1456521"/>
                <a:gd name="connsiteY100" fmla="*/ 184563 h 1208240"/>
                <a:gd name="connsiteX101" fmla="*/ 807814 w 1456521"/>
                <a:gd name="connsiteY101" fmla="*/ 156514 h 1208240"/>
                <a:gd name="connsiteX102" fmla="*/ 757325 w 1456521"/>
                <a:gd name="connsiteY102" fmla="*/ 134075 h 1208240"/>
                <a:gd name="connsiteX103" fmla="*/ 740496 w 1456521"/>
                <a:gd name="connsiteY103" fmla="*/ 128465 h 1208240"/>
                <a:gd name="connsiteX104" fmla="*/ 706837 w 1456521"/>
                <a:gd name="connsiteY104" fmla="*/ 117245 h 1208240"/>
                <a:gd name="connsiteX105" fmla="*/ 650739 w 1456521"/>
                <a:gd name="connsiteY105" fmla="*/ 61147 h 1208240"/>
                <a:gd name="connsiteX106" fmla="*/ 645129 w 1456521"/>
                <a:gd name="connsiteY106" fmla="*/ 44318 h 1208240"/>
                <a:gd name="connsiteX107" fmla="*/ 622690 w 1456521"/>
                <a:gd name="connsiteY107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74405 w 1456521"/>
                <a:gd name="connsiteY67" fmla="*/ 1087743 h 1208240"/>
                <a:gd name="connsiteX68" fmla="*/ 1408064 w 1456521"/>
                <a:gd name="connsiteY68" fmla="*/ 1121402 h 1208240"/>
                <a:gd name="connsiteX69" fmla="*/ 1430503 w 1456521"/>
                <a:gd name="connsiteY69" fmla="*/ 1098963 h 1208240"/>
                <a:gd name="connsiteX70" fmla="*/ 1447333 w 1456521"/>
                <a:gd name="connsiteY70" fmla="*/ 977884 h 1208240"/>
                <a:gd name="connsiteX71" fmla="*/ 1447333 w 1456521"/>
                <a:gd name="connsiteY71" fmla="*/ 807253 h 1208240"/>
                <a:gd name="connsiteX72" fmla="*/ 1430503 w 1456521"/>
                <a:gd name="connsiteY72" fmla="*/ 767984 h 1208240"/>
                <a:gd name="connsiteX73" fmla="*/ 1419284 w 1456521"/>
                <a:gd name="connsiteY73" fmla="*/ 745545 h 1208240"/>
                <a:gd name="connsiteX74" fmla="*/ 1408064 w 1456521"/>
                <a:gd name="connsiteY74" fmla="*/ 728715 h 1208240"/>
                <a:gd name="connsiteX75" fmla="*/ 1402454 w 1456521"/>
                <a:gd name="connsiteY75" fmla="*/ 711886 h 1208240"/>
                <a:gd name="connsiteX76" fmla="*/ 1368795 w 1456521"/>
                <a:gd name="connsiteY76" fmla="*/ 661397 h 1208240"/>
                <a:gd name="connsiteX77" fmla="*/ 1357576 w 1456521"/>
                <a:gd name="connsiteY77" fmla="*/ 644568 h 1208240"/>
                <a:gd name="connsiteX78" fmla="*/ 1346356 w 1456521"/>
                <a:gd name="connsiteY78" fmla="*/ 627738 h 1208240"/>
                <a:gd name="connsiteX79" fmla="*/ 1329526 w 1456521"/>
                <a:gd name="connsiteY79" fmla="*/ 594080 h 1208240"/>
                <a:gd name="connsiteX80" fmla="*/ 1318307 w 1456521"/>
                <a:gd name="connsiteY80" fmla="*/ 515542 h 1208240"/>
                <a:gd name="connsiteX81" fmla="*/ 1312697 w 1456521"/>
                <a:gd name="connsiteY81" fmla="*/ 493103 h 1208240"/>
                <a:gd name="connsiteX82" fmla="*/ 1295868 w 1456521"/>
                <a:gd name="connsiteY82" fmla="*/ 414565 h 1208240"/>
                <a:gd name="connsiteX83" fmla="*/ 1279038 w 1456521"/>
                <a:gd name="connsiteY83" fmla="*/ 403346 h 1208240"/>
                <a:gd name="connsiteX84" fmla="*/ 1267819 w 1456521"/>
                <a:gd name="connsiteY84" fmla="*/ 386516 h 1208240"/>
                <a:gd name="connsiteX85" fmla="*/ 1250989 w 1456521"/>
                <a:gd name="connsiteY85" fmla="*/ 375297 h 1208240"/>
                <a:gd name="connsiteX86" fmla="*/ 1217330 w 1456521"/>
                <a:gd name="connsiteY86" fmla="*/ 347248 h 1208240"/>
                <a:gd name="connsiteX87" fmla="*/ 1200501 w 1456521"/>
                <a:gd name="connsiteY87" fmla="*/ 330418 h 1208240"/>
                <a:gd name="connsiteX88" fmla="*/ 1161232 w 1456521"/>
                <a:gd name="connsiteY88" fmla="*/ 302369 h 1208240"/>
                <a:gd name="connsiteX89" fmla="*/ 1144403 w 1456521"/>
                <a:gd name="connsiteY89" fmla="*/ 291149 h 1208240"/>
                <a:gd name="connsiteX90" fmla="*/ 1121963 w 1456521"/>
                <a:gd name="connsiteY90" fmla="*/ 285540 h 1208240"/>
                <a:gd name="connsiteX91" fmla="*/ 1088304 w 1456521"/>
                <a:gd name="connsiteY91" fmla="*/ 263100 h 1208240"/>
                <a:gd name="connsiteX92" fmla="*/ 1054646 w 1456521"/>
                <a:gd name="connsiteY92" fmla="*/ 251881 h 1208240"/>
                <a:gd name="connsiteX93" fmla="*/ 964888 w 1456521"/>
                <a:gd name="connsiteY93" fmla="*/ 257491 h 1208240"/>
                <a:gd name="connsiteX94" fmla="*/ 914400 w 1456521"/>
                <a:gd name="connsiteY94" fmla="*/ 279930 h 1208240"/>
                <a:gd name="connsiteX95" fmla="*/ 897571 w 1456521"/>
                <a:gd name="connsiteY95" fmla="*/ 285540 h 1208240"/>
                <a:gd name="connsiteX96" fmla="*/ 880741 w 1456521"/>
                <a:gd name="connsiteY96" fmla="*/ 274320 h 1208240"/>
                <a:gd name="connsiteX97" fmla="*/ 875131 w 1456521"/>
                <a:gd name="connsiteY97" fmla="*/ 251881 h 1208240"/>
                <a:gd name="connsiteX98" fmla="*/ 869522 w 1456521"/>
                <a:gd name="connsiteY98" fmla="*/ 235051 h 1208240"/>
                <a:gd name="connsiteX99" fmla="*/ 841472 w 1456521"/>
                <a:gd name="connsiteY99" fmla="*/ 201392 h 1208240"/>
                <a:gd name="connsiteX100" fmla="*/ 830253 w 1456521"/>
                <a:gd name="connsiteY100" fmla="*/ 184563 h 1208240"/>
                <a:gd name="connsiteX101" fmla="*/ 807814 w 1456521"/>
                <a:gd name="connsiteY101" fmla="*/ 156514 h 1208240"/>
                <a:gd name="connsiteX102" fmla="*/ 757325 w 1456521"/>
                <a:gd name="connsiteY102" fmla="*/ 134075 h 1208240"/>
                <a:gd name="connsiteX103" fmla="*/ 740496 w 1456521"/>
                <a:gd name="connsiteY103" fmla="*/ 128465 h 1208240"/>
                <a:gd name="connsiteX104" fmla="*/ 706837 w 1456521"/>
                <a:gd name="connsiteY104" fmla="*/ 117245 h 1208240"/>
                <a:gd name="connsiteX105" fmla="*/ 650739 w 1456521"/>
                <a:gd name="connsiteY105" fmla="*/ 61147 h 1208240"/>
                <a:gd name="connsiteX106" fmla="*/ 645129 w 1456521"/>
                <a:gd name="connsiteY106" fmla="*/ 44318 h 1208240"/>
                <a:gd name="connsiteX107" fmla="*/ 622690 w 1456521"/>
                <a:gd name="connsiteY107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74405 w 1456521"/>
                <a:gd name="connsiteY67" fmla="*/ 1087743 h 1208240"/>
                <a:gd name="connsiteX68" fmla="*/ 1408064 w 1456521"/>
                <a:gd name="connsiteY68" fmla="*/ 1121402 h 1208240"/>
                <a:gd name="connsiteX69" fmla="*/ 1430503 w 1456521"/>
                <a:gd name="connsiteY69" fmla="*/ 1098963 h 1208240"/>
                <a:gd name="connsiteX70" fmla="*/ 1447333 w 1456521"/>
                <a:gd name="connsiteY70" fmla="*/ 977884 h 1208240"/>
                <a:gd name="connsiteX71" fmla="*/ 1447333 w 1456521"/>
                <a:gd name="connsiteY71" fmla="*/ 807253 h 1208240"/>
                <a:gd name="connsiteX72" fmla="*/ 1430503 w 1456521"/>
                <a:gd name="connsiteY72" fmla="*/ 767984 h 1208240"/>
                <a:gd name="connsiteX73" fmla="*/ 1419284 w 1456521"/>
                <a:gd name="connsiteY73" fmla="*/ 745545 h 1208240"/>
                <a:gd name="connsiteX74" fmla="*/ 1408064 w 1456521"/>
                <a:gd name="connsiteY74" fmla="*/ 728715 h 1208240"/>
                <a:gd name="connsiteX75" fmla="*/ 1402454 w 1456521"/>
                <a:gd name="connsiteY75" fmla="*/ 711886 h 1208240"/>
                <a:gd name="connsiteX76" fmla="*/ 1368795 w 1456521"/>
                <a:gd name="connsiteY76" fmla="*/ 661397 h 1208240"/>
                <a:gd name="connsiteX77" fmla="*/ 1357576 w 1456521"/>
                <a:gd name="connsiteY77" fmla="*/ 644568 h 1208240"/>
                <a:gd name="connsiteX78" fmla="*/ 1346356 w 1456521"/>
                <a:gd name="connsiteY78" fmla="*/ 627738 h 1208240"/>
                <a:gd name="connsiteX79" fmla="*/ 1329526 w 1456521"/>
                <a:gd name="connsiteY79" fmla="*/ 594080 h 1208240"/>
                <a:gd name="connsiteX80" fmla="*/ 1318307 w 1456521"/>
                <a:gd name="connsiteY80" fmla="*/ 515542 h 1208240"/>
                <a:gd name="connsiteX81" fmla="*/ 1312697 w 1456521"/>
                <a:gd name="connsiteY81" fmla="*/ 493103 h 1208240"/>
                <a:gd name="connsiteX82" fmla="*/ 1295868 w 1456521"/>
                <a:gd name="connsiteY82" fmla="*/ 414565 h 1208240"/>
                <a:gd name="connsiteX83" fmla="*/ 1279038 w 1456521"/>
                <a:gd name="connsiteY83" fmla="*/ 403346 h 1208240"/>
                <a:gd name="connsiteX84" fmla="*/ 1267819 w 1456521"/>
                <a:gd name="connsiteY84" fmla="*/ 386516 h 1208240"/>
                <a:gd name="connsiteX85" fmla="*/ 1250989 w 1456521"/>
                <a:gd name="connsiteY85" fmla="*/ 375297 h 1208240"/>
                <a:gd name="connsiteX86" fmla="*/ 1217330 w 1456521"/>
                <a:gd name="connsiteY86" fmla="*/ 347248 h 1208240"/>
                <a:gd name="connsiteX87" fmla="*/ 1200501 w 1456521"/>
                <a:gd name="connsiteY87" fmla="*/ 330418 h 1208240"/>
                <a:gd name="connsiteX88" fmla="*/ 1161232 w 1456521"/>
                <a:gd name="connsiteY88" fmla="*/ 302369 h 1208240"/>
                <a:gd name="connsiteX89" fmla="*/ 1144403 w 1456521"/>
                <a:gd name="connsiteY89" fmla="*/ 291149 h 1208240"/>
                <a:gd name="connsiteX90" fmla="*/ 1121963 w 1456521"/>
                <a:gd name="connsiteY90" fmla="*/ 285540 h 1208240"/>
                <a:gd name="connsiteX91" fmla="*/ 1088304 w 1456521"/>
                <a:gd name="connsiteY91" fmla="*/ 263100 h 1208240"/>
                <a:gd name="connsiteX92" fmla="*/ 1054646 w 1456521"/>
                <a:gd name="connsiteY92" fmla="*/ 251881 h 1208240"/>
                <a:gd name="connsiteX93" fmla="*/ 964888 w 1456521"/>
                <a:gd name="connsiteY93" fmla="*/ 257491 h 1208240"/>
                <a:gd name="connsiteX94" fmla="*/ 914400 w 1456521"/>
                <a:gd name="connsiteY94" fmla="*/ 279930 h 1208240"/>
                <a:gd name="connsiteX95" fmla="*/ 897571 w 1456521"/>
                <a:gd name="connsiteY95" fmla="*/ 285540 h 1208240"/>
                <a:gd name="connsiteX96" fmla="*/ 880741 w 1456521"/>
                <a:gd name="connsiteY96" fmla="*/ 274320 h 1208240"/>
                <a:gd name="connsiteX97" fmla="*/ 875131 w 1456521"/>
                <a:gd name="connsiteY97" fmla="*/ 251881 h 1208240"/>
                <a:gd name="connsiteX98" fmla="*/ 869522 w 1456521"/>
                <a:gd name="connsiteY98" fmla="*/ 235051 h 1208240"/>
                <a:gd name="connsiteX99" fmla="*/ 841472 w 1456521"/>
                <a:gd name="connsiteY99" fmla="*/ 201392 h 1208240"/>
                <a:gd name="connsiteX100" fmla="*/ 830253 w 1456521"/>
                <a:gd name="connsiteY100" fmla="*/ 184563 h 1208240"/>
                <a:gd name="connsiteX101" fmla="*/ 807814 w 1456521"/>
                <a:gd name="connsiteY101" fmla="*/ 156514 h 1208240"/>
                <a:gd name="connsiteX102" fmla="*/ 757325 w 1456521"/>
                <a:gd name="connsiteY102" fmla="*/ 134075 h 1208240"/>
                <a:gd name="connsiteX103" fmla="*/ 740496 w 1456521"/>
                <a:gd name="connsiteY103" fmla="*/ 128465 h 1208240"/>
                <a:gd name="connsiteX104" fmla="*/ 706837 w 1456521"/>
                <a:gd name="connsiteY104" fmla="*/ 117245 h 1208240"/>
                <a:gd name="connsiteX105" fmla="*/ 650739 w 1456521"/>
                <a:gd name="connsiteY105" fmla="*/ 61147 h 1208240"/>
                <a:gd name="connsiteX106" fmla="*/ 645129 w 1456521"/>
                <a:gd name="connsiteY106" fmla="*/ 44318 h 1208240"/>
                <a:gd name="connsiteX107" fmla="*/ 622690 w 1456521"/>
                <a:gd name="connsiteY107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74405 w 1456521"/>
                <a:gd name="connsiteY67" fmla="*/ 1087743 h 1208240"/>
                <a:gd name="connsiteX68" fmla="*/ 1408064 w 1456521"/>
                <a:gd name="connsiteY68" fmla="*/ 1121402 h 1208240"/>
                <a:gd name="connsiteX69" fmla="*/ 1430503 w 1456521"/>
                <a:gd name="connsiteY69" fmla="*/ 1098963 h 1208240"/>
                <a:gd name="connsiteX70" fmla="*/ 1447333 w 1456521"/>
                <a:gd name="connsiteY70" fmla="*/ 977884 h 1208240"/>
                <a:gd name="connsiteX71" fmla="*/ 1447333 w 1456521"/>
                <a:gd name="connsiteY71" fmla="*/ 807253 h 1208240"/>
                <a:gd name="connsiteX72" fmla="*/ 1430503 w 1456521"/>
                <a:gd name="connsiteY72" fmla="*/ 767984 h 1208240"/>
                <a:gd name="connsiteX73" fmla="*/ 1419284 w 1456521"/>
                <a:gd name="connsiteY73" fmla="*/ 745545 h 1208240"/>
                <a:gd name="connsiteX74" fmla="*/ 1408064 w 1456521"/>
                <a:gd name="connsiteY74" fmla="*/ 728715 h 1208240"/>
                <a:gd name="connsiteX75" fmla="*/ 1402454 w 1456521"/>
                <a:gd name="connsiteY75" fmla="*/ 711886 h 1208240"/>
                <a:gd name="connsiteX76" fmla="*/ 1368795 w 1456521"/>
                <a:gd name="connsiteY76" fmla="*/ 661397 h 1208240"/>
                <a:gd name="connsiteX77" fmla="*/ 1357576 w 1456521"/>
                <a:gd name="connsiteY77" fmla="*/ 644568 h 1208240"/>
                <a:gd name="connsiteX78" fmla="*/ 1346356 w 1456521"/>
                <a:gd name="connsiteY78" fmla="*/ 627738 h 1208240"/>
                <a:gd name="connsiteX79" fmla="*/ 1329526 w 1456521"/>
                <a:gd name="connsiteY79" fmla="*/ 594080 h 1208240"/>
                <a:gd name="connsiteX80" fmla="*/ 1318307 w 1456521"/>
                <a:gd name="connsiteY80" fmla="*/ 515542 h 1208240"/>
                <a:gd name="connsiteX81" fmla="*/ 1312697 w 1456521"/>
                <a:gd name="connsiteY81" fmla="*/ 493103 h 1208240"/>
                <a:gd name="connsiteX82" fmla="*/ 1295868 w 1456521"/>
                <a:gd name="connsiteY82" fmla="*/ 414565 h 1208240"/>
                <a:gd name="connsiteX83" fmla="*/ 1279038 w 1456521"/>
                <a:gd name="connsiteY83" fmla="*/ 403346 h 1208240"/>
                <a:gd name="connsiteX84" fmla="*/ 1267819 w 1456521"/>
                <a:gd name="connsiteY84" fmla="*/ 386516 h 1208240"/>
                <a:gd name="connsiteX85" fmla="*/ 1250989 w 1456521"/>
                <a:gd name="connsiteY85" fmla="*/ 375297 h 1208240"/>
                <a:gd name="connsiteX86" fmla="*/ 1217330 w 1456521"/>
                <a:gd name="connsiteY86" fmla="*/ 347248 h 1208240"/>
                <a:gd name="connsiteX87" fmla="*/ 1200501 w 1456521"/>
                <a:gd name="connsiteY87" fmla="*/ 330418 h 1208240"/>
                <a:gd name="connsiteX88" fmla="*/ 1161232 w 1456521"/>
                <a:gd name="connsiteY88" fmla="*/ 302369 h 1208240"/>
                <a:gd name="connsiteX89" fmla="*/ 1144403 w 1456521"/>
                <a:gd name="connsiteY89" fmla="*/ 291149 h 1208240"/>
                <a:gd name="connsiteX90" fmla="*/ 1121963 w 1456521"/>
                <a:gd name="connsiteY90" fmla="*/ 285540 h 1208240"/>
                <a:gd name="connsiteX91" fmla="*/ 1088304 w 1456521"/>
                <a:gd name="connsiteY91" fmla="*/ 263100 h 1208240"/>
                <a:gd name="connsiteX92" fmla="*/ 1054646 w 1456521"/>
                <a:gd name="connsiteY92" fmla="*/ 251881 h 1208240"/>
                <a:gd name="connsiteX93" fmla="*/ 964888 w 1456521"/>
                <a:gd name="connsiteY93" fmla="*/ 257491 h 1208240"/>
                <a:gd name="connsiteX94" fmla="*/ 914400 w 1456521"/>
                <a:gd name="connsiteY94" fmla="*/ 279930 h 1208240"/>
                <a:gd name="connsiteX95" fmla="*/ 897571 w 1456521"/>
                <a:gd name="connsiteY95" fmla="*/ 285540 h 1208240"/>
                <a:gd name="connsiteX96" fmla="*/ 880741 w 1456521"/>
                <a:gd name="connsiteY96" fmla="*/ 274320 h 1208240"/>
                <a:gd name="connsiteX97" fmla="*/ 875131 w 1456521"/>
                <a:gd name="connsiteY97" fmla="*/ 251881 h 1208240"/>
                <a:gd name="connsiteX98" fmla="*/ 869522 w 1456521"/>
                <a:gd name="connsiteY98" fmla="*/ 235051 h 1208240"/>
                <a:gd name="connsiteX99" fmla="*/ 841472 w 1456521"/>
                <a:gd name="connsiteY99" fmla="*/ 201392 h 1208240"/>
                <a:gd name="connsiteX100" fmla="*/ 830253 w 1456521"/>
                <a:gd name="connsiteY100" fmla="*/ 184563 h 1208240"/>
                <a:gd name="connsiteX101" fmla="*/ 807814 w 1456521"/>
                <a:gd name="connsiteY101" fmla="*/ 156514 h 1208240"/>
                <a:gd name="connsiteX102" fmla="*/ 757325 w 1456521"/>
                <a:gd name="connsiteY102" fmla="*/ 134075 h 1208240"/>
                <a:gd name="connsiteX103" fmla="*/ 740496 w 1456521"/>
                <a:gd name="connsiteY103" fmla="*/ 128465 h 1208240"/>
                <a:gd name="connsiteX104" fmla="*/ 706837 w 1456521"/>
                <a:gd name="connsiteY104" fmla="*/ 117245 h 1208240"/>
                <a:gd name="connsiteX105" fmla="*/ 650739 w 1456521"/>
                <a:gd name="connsiteY105" fmla="*/ 61147 h 1208240"/>
                <a:gd name="connsiteX106" fmla="*/ 645129 w 1456521"/>
                <a:gd name="connsiteY106" fmla="*/ 44318 h 1208240"/>
                <a:gd name="connsiteX107" fmla="*/ 622690 w 1456521"/>
                <a:gd name="connsiteY107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74405 w 1456521"/>
                <a:gd name="connsiteY67" fmla="*/ 1087743 h 1208240"/>
                <a:gd name="connsiteX68" fmla="*/ 1408064 w 1456521"/>
                <a:gd name="connsiteY68" fmla="*/ 1121402 h 1208240"/>
                <a:gd name="connsiteX69" fmla="*/ 1430503 w 1456521"/>
                <a:gd name="connsiteY69" fmla="*/ 1098963 h 1208240"/>
                <a:gd name="connsiteX70" fmla="*/ 1447333 w 1456521"/>
                <a:gd name="connsiteY70" fmla="*/ 977884 h 1208240"/>
                <a:gd name="connsiteX71" fmla="*/ 1447333 w 1456521"/>
                <a:gd name="connsiteY71" fmla="*/ 807253 h 1208240"/>
                <a:gd name="connsiteX72" fmla="*/ 1430503 w 1456521"/>
                <a:gd name="connsiteY72" fmla="*/ 767984 h 1208240"/>
                <a:gd name="connsiteX73" fmla="*/ 1419284 w 1456521"/>
                <a:gd name="connsiteY73" fmla="*/ 745545 h 1208240"/>
                <a:gd name="connsiteX74" fmla="*/ 1408064 w 1456521"/>
                <a:gd name="connsiteY74" fmla="*/ 728715 h 1208240"/>
                <a:gd name="connsiteX75" fmla="*/ 1402454 w 1456521"/>
                <a:gd name="connsiteY75" fmla="*/ 711886 h 1208240"/>
                <a:gd name="connsiteX76" fmla="*/ 1368795 w 1456521"/>
                <a:gd name="connsiteY76" fmla="*/ 661397 h 1208240"/>
                <a:gd name="connsiteX77" fmla="*/ 1357576 w 1456521"/>
                <a:gd name="connsiteY77" fmla="*/ 644568 h 1208240"/>
                <a:gd name="connsiteX78" fmla="*/ 1346356 w 1456521"/>
                <a:gd name="connsiteY78" fmla="*/ 627738 h 1208240"/>
                <a:gd name="connsiteX79" fmla="*/ 1329526 w 1456521"/>
                <a:gd name="connsiteY79" fmla="*/ 594080 h 1208240"/>
                <a:gd name="connsiteX80" fmla="*/ 1318307 w 1456521"/>
                <a:gd name="connsiteY80" fmla="*/ 515542 h 1208240"/>
                <a:gd name="connsiteX81" fmla="*/ 1312697 w 1456521"/>
                <a:gd name="connsiteY81" fmla="*/ 493103 h 1208240"/>
                <a:gd name="connsiteX82" fmla="*/ 1295868 w 1456521"/>
                <a:gd name="connsiteY82" fmla="*/ 414565 h 1208240"/>
                <a:gd name="connsiteX83" fmla="*/ 1279038 w 1456521"/>
                <a:gd name="connsiteY83" fmla="*/ 403346 h 1208240"/>
                <a:gd name="connsiteX84" fmla="*/ 1267819 w 1456521"/>
                <a:gd name="connsiteY84" fmla="*/ 386516 h 1208240"/>
                <a:gd name="connsiteX85" fmla="*/ 1250989 w 1456521"/>
                <a:gd name="connsiteY85" fmla="*/ 375297 h 1208240"/>
                <a:gd name="connsiteX86" fmla="*/ 1217330 w 1456521"/>
                <a:gd name="connsiteY86" fmla="*/ 347248 h 1208240"/>
                <a:gd name="connsiteX87" fmla="*/ 1200501 w 1456521"/>
                <a:gd name="connsiteY87" fmla="*/ 330418 h 1208240"/>
                <a:gd name="connsiteX88" fmla="*/ 1161232 w 1456521"/>
                <a:gd name="connsiteY88" fmla="*/ 302369 h 1208240"/>
                <a:gd name="connsiteX89" fmla="*/ 1144403 w 1456521"/>
                <a:gd name="connsiteY89" fmla="*/ 291149 h 1208240"/>
                <a:gd name="connsiteX90" fmla="*/ 1121963 w 1456521"/>
                <a:gd name="connsiteY90" fmla="*/ 285540 h 1208240"/>
                <a:gd name="connsiteX91" fmla="*/ 1088304 w 1456521"/>
                <a:gd name="connsiteY91" fmla="*/ 263100 h 1208240"/>
                <a:gd name="connsiteX92" fmla="*/ 1054646 w 1456521"/>
                <a:gd name="connsiteY92" fmla="*/ 251881 h 1208240"/>
                <a:gd name="connsiteX93" fmla="*/ 964888 w 1456521"/>
                <a:gd name="connsiteY93" fmla="*/ 257491 h 1208240"/>
                <a:gd name="connsiteX94" fmla="*/ 914400 w 1456521"/>
                <a:gd name="connsiteY94" fmla="*/ 279930 h 1208240"/>
                <a:gd name="connsiteX95" fmla="*/ 897571 w 1456521"/>
                <a:gd name="connsiteY95" fmla="*/ 285540 h 1208240"/>
                <a:gd name="connsiteX96" fmla="*/ 880741 w 1456521"/>
                <a:gd name="connsiteY96" fmla="*/ 274320 h 1208240"/>
                <a:gd name="connsiteX97" fmla="*/ 875131 w 1456521"/>
                <a:gd name="connsiteY97" fmla="*/ 251881 h 1208240"/>
                <a:gd name="connsiteX98" fmla="*/ 869522 w 1456521"/>
                <a:gd name="connsiteY98" fmla="*/ 235051 h 1208240"/>
                <a:gd name="connsiteX99" fmla="*/ 841472 w 1456521"/>
                <a:gd name="connsiteY99" fmla="*/ 201392 h 1208240"/>
                <a:gd name="connsiteX100" fmla="*/ 830253 w 1456521"/>
                <a:gd name="connsiteY100" fmla="*/ 184563 h 1208240"/>
                <a:gd name="connsiteX101" fmla="*/ 807814 w 1456521"/>
                <a:gd name="connsiteY101" fmla="*/ 156514 h 1208240"/>
                <a:gd name="connsiteX102" fmla="*/ 757325 w 1456521"/>
                <a:gd name="connsiteY102" fmla="*/ 134075 h 1208240"/>
                <a:gd name="connsiteX103" fmla="*/ 740496 w 1456521"/>
                <a:gd name="connsiteY103" fmla="*/ 128465 h 1208240"/>
                <a:gd name="connsiteX104" fmla="*/ 706837 w 1456521"/>
                <a:gd name="connsiteY104" fmla="*/ 117245 h 1208240"/>
                <a:gd name="connsiteX105" fmla="*/ 650739 w 1456521"/>
                <a:gd name="connsiteY105" fmla="*/ 61147 h 1208240"/>
                <a:gd name="connsiteX106" fmla="*/ 645129 w 1456521"/>
                <a:gd name="connsiteY106" fmla="*/ 44318 h 1208240"/>
                <a:gd name="connsiteX107" fmla="*/ 622690 w 1456521"/>
                <a:gd name="connsiteY107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374405 w 1456521"/>
                <a:gd name="connsiteY67" fmla="*/ 1087743 h 1208240"/>
                <a:gd name="connsiteX68" fmla="*/ 1408064 w 1456521"/>
                <a:gd name="connsiteY68" fmla="*/ 1121402 h 1208240"/>
                <a:gd name="connsiteX69" fmla="*/ 1430503 w 1456521"/>
                <a:gd name="connsiteY69" fmla="*/ 1098963 h 1208240"/>
                <a:gd name="connsiteX70" fmla="*/ 1447333 w 1456521"/>
                <a:gd name="connsiteY70" fmla="*/ 977884 h 1208240"/>
                <a:gd name="connsiteX71" fmla="*/ 1447333 w 1456521"/>
                <a:gd name="connsiteY71" fmla="*/ 807253 h 1208240"/>
                <a:gd name="connsiteX72" fmla="*/ 1430503 w 1456521"/>
                <a:gd name="connsiteY72" fmla="*/ 767984 h 1208240"/>
                <a:gd name="connsiteX73" fmla="*/ 1419284 w 1456521"/>
                <a:gd name="connsiteY73" fmla="*/ 745545 h 1208240"/>
                <a:gd name="connsiteX74" fmla="*/ 1408064 w 1456521"/>
                <a:gd name="connsiteY74" fmla="*/ 728715 h 1208240"/>
                <a:gd name="connsiteX75" fmla="*/ 1402454 w 1456521"/>
                <a:gd name="connsiteY75" fmla="*/ 711886 h 1208240"/>
                <a:gd name="connsiteX76" fmla="*/ 1368795 w 1456521"/>
                <a:gd name="connsiteY76" fmla="*/ 661397 h 1208240"/>
                <a:gd name="connsiteX77" fmla="*/ 1357576 w 1456521"/>
                <a:gd name="connsiteY77" fmla="*/ 644568 h 1208240"/>
                <a:gd name="connsiteX78" fmla="*/ 1346356 w 1456521"/>
                <a:gd name="connsiteY78" fmla="*/ 627738 h 1208240"/>
                <a:gd name="connsiteX79" fmla="*/ 1329526 w 1456521"/>
                <a:gd name="connsiteY79" fmla="*/ 594080 h 1208240"/>
                <a:gd name="connsiteX80" fmla="*/ 1318307 w 1456521"/>
                <a:gd name="connsiteY80" fmla="*/ 515542 h 1208240"/>
                <a:gd name="connsiteX81" fmla="*/ 1312697 w 1456521"/>
                <a:gd name="connsiteY81" fmla="*/ 493103 h 1208240"/>
                <a:gd name="connsiteX82" fmla="*/ 1295868 w 1456521"/>
                <a:gd name="connsiteY82" fmla="*/ 414565 h 1208240"/>
                <a:gd name="connsiteX83" fmla="*/ 1279038 w 1456521"/>
                <a:gd name="connsiteY83" fmla="*/ 403346 h 1208240"/>
                <a:gd name="connsiteX84" fmla="*/ 1267819 w 1456521"/>
                <a:gd name="connsiteY84" fmla="*/ 386516 h 1208240"/>
                <a:gd name="connsiteX85" fmla="*/ 1250989 w 1456521"/>
                <a:gd name="connsiteY85" fmla="*/ 375297 h 1208240"/>
                <a:gd name="connsiteX86" fmla="*/ 1217330 w 1456521"/>
                <a:gd name="connsiteY86" fmla="*/ 347248 h 1208240"/>
                <a:gd name="connsiteX87" fmla="*/ 1200501 w 1456521"/>
                <a:gd name="connsiteY87" fmla="*/ 330418 h 1208240"/>
                <a:gd name="connsiteX88" fmla="*/ 1161232 w 1456521"/>
                <a:gd name="connsiteY88" fmla="*/ 302369 h 1208240"/>
                <a:gd name="connsiteX89" fmla="*/ 1144403 w 1456521"/>
                <a:gd name="connsiteY89" fmla="*/ 291149 h 1208240"/>
                <a:gd name="connsiteX90" fmla="*/ 1121963 w 1456521"/>
                <a:gd name="connsiteY90" fmla="*/ 285540 h 1208240"/>
                <a:gd name="connsiteX91" fmla="*/ 1088304 w 1456521"/>
                <a:gd name="connsiteY91" fmla="*/ 263100 h 1208240"/>
                <a:gd name="connsiteX92" fmla="*/ 1054646 w 1456521"/>
                <a:gd name="connsiteY92" fmla="*/ 251881 h 1208240"/>
                <a:gd name="connsiteX93" fmla="*/ 964888 w 1456521"/>
                <a:gd name="connsiteY93" fmla="*/ 257491 h 1208240"/>
                <a:gd name="connsiteX94" fmla="*/ 914400 w 1456521"/>
                <a:gd name="connsiteY94" fmla="*/ 279930 h 1208240"/>
                <a:gd name="connsiteX95" fmla="*/ 897571 w 1456521"/>
                <a:gd name="connsiteY95" fmla="*/ 285540 h 1208240"/>
                <a:gd name="connsiteX96" fmla="*/ 880741 w 1456521"/>
                <a:gd name="connsiteY96" fmla="*/ 274320 h 1208240"/>
                <a:gd name="connsiteX97" fmla="*/ 875131 w 1456521"/>
                <a:gd name="connsiteY97" fmla="*/ 251881 h 1208240"/>
                <a:gd name="connsiteX98" fmla="*/ 869522 w 1456521"/>
                <a:gd name="connsiteY98" fmla="*/ 235051 h 1208240"/>
                <a:gd name="connsiteX99" fmla="*/ 841472 w 1456521"/>
                <a:gd name="connsiteY99" fmla="*/ 201392 h 1208240"/>
                <a:gd name="connsiteX100" fmla="*/ 830253 w 1456521"/>
                <a:gd name="connsiteY100" fmla="*/ 184563 h 1208240"/>
                <a:gd name="connsiteX101" fmla="*/ 807814 w 1456521"/>
                <a:gd name="connsiteY101" fmla="*/ 156514 h 1208240"/>
                <a:gd name="connsiteX102" fmla="*/ 757325 w 1456521"/>
                <a:gd name="connsiteY102" fmla="*/ 134075 h 1208240"/>
                <a:gd name="connsiteX103" fmla="*/ 740496 w 1456521"/>
                <a:gd name="connsiteY103" fmla="*/ 128465 h 1208240"/>
                <a:gd name="connsiteX104" fmla="*/ 706837 w 1456521"/>
                <a:gd name="connsiteY104" fmla="*/ 117245 h 1208240"/>
                <a:gd name="connsiteX105" fmla="*/ 650739 w 1456521"/>
                <a:gd name="connsiteY105" fmla="*/ 61147 h 1208240"/>
                <a:gd name="connsiteX106" fmla="*/ 645129 w 1456521"/>
                <a:gd name="connsiteY106" fmla="*/ 44318 h 1208240"/>
                <a:gd name="connsiteX107" fmla="*/ 622690 w 1456521"/>
                <a:gd name="connsiteY107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408064 w 1456521"/>
                <a:gd name="connsiteY67" fmla="*/ 1121402 h 1208240"/>
                <a:gd name="connsiteX68" fmla="*/ 1430503 w 1456521"/>
                <a:gd name="connsiteY68" fmla="*/ 1098963 h 1208240"/>
                <a:gd name="connsiteX69" fmla="*/ 1447333 w 1456521"/>
                <a:gd name="connsiteY69" fmla="*/ 977884 h 1208240"/>
                <a:gd name="connsiteX70" fmla="*/ 1447333 w 1456521"/>
                <a:gd name="connsiteY70" fmla="*/ 807253 h 1208240"/>
                <a:gd name="connsiteX71" fmla="*/ 1430503 w 1456521"/>
                <a:gd name="connsiteY71" fmla="*/ 767984 h 1208240"/>
                <a:gd name="connsiteX72" fmla="*/ 1419284 w 1456521"/>
                <a:gd name="connsiteY72" fmla="*/ 745545 h 1208240"/>
                <a:gd name="connsiteX73" fmla="*/ 1408064 w 1456521"/>
                <a:gd name="connsiteY73" fmla="*/ 728715 h 1208240"/>
                <a:gd name="connsiteX74" fmla="*/ 1402454 w 1456521"/>
                <a:gd name="connsiteY74" fmla="*/ 711886 h 1208240"/>
                <a:gd name="connsiteX75" fmla="*/ 1368795 w 1456521"/>
                <a:gd name="connsiteY75" fmla="*/ 661397 h 1208240"/>
                <a:gd name="connsiteX76" fmla="*/ 1357576 w 1456521"/>
                <a:gd name="connsiteY76" fmla="*/ 644568 h 1208240"/>
                <a:gd name="connsiteX77" fmla="*/ 1346356 w 1456521"/>
                <a:gd name="connsiteY77" fmla="*/ 627738 h 1208240"/>
                <a:gd name="connsiteX78" fmla="*/ 1329526 w 1456521"/>
                <a:gd name="connsiteY78" fmla="*/ 594080 h 1208240"/>
                <a:gd name="connsiteX79" fmla="*/ 1318307 w 1456521"/>
                <a:gd name="connsiteY79" fmla="*/ 515542 h 1208240"/>
                <a:gd name="connsiteX80" fmla="*/ 1312697 w 1456521"/>
                <a:gd name="connsiteY80" fmla="*/ 493103 h 1208240"/>
                <a:gd name="connsiteX81" fmla="*/ 1295868 w 1456521"/>
                <a:gd name="connsiteY81" fmla="*/ 414565 h 1208240"/>
                <a:gd name="connsiteX82" fmla="*/ 1279038 w 1456521"/>
                <a:gd name="connsiteY82" fmla="*/ 403346 h 1208240"/>
                <a:gd name="connsiteX83" fmla="*/ 1267819 w 1456521"/>
                <a:gd name="connsiteY83" fmla="*/ 386516 h 1208240"/>
                <a:gd name="connsiteX84" fmla="*/ 1250989 w 1456521"/>
                <a:gd name="connsiteY84" fmla="*/ 375297 h 1208240"/>
                <a:gd name="connsiteX85" fmla="*/ 1217330 w 1456521"/>
                <a:gd name="connsiteY85" fmla="*/ 347248 h 1208240"/>
                <a:gd name="connsiteX86" fmla="*/ 1200501 w 1456521"/>
                <a:gd name="connsiteY86" fmla="*/ 330418 h 1208240"/>
                <a:gd name="connsiteX87" fmla="*/ 1161232 w 1456521"/>
                <a:gd name="connsiteY87" fmla="*/ 302369 h 1208240"/>
                <a:gd name="connsiteX88" fmla="*/ 1144403 w 1456521"/>
                <a:gd name="connsiteY88" fmla="*/ 291149 h 1208240"/>
                <a:gd name="connsiteX89" fmla="*/ 1121963 w 1456521"/>
                <a:gd name="connsiteY89" fmla="*/ 285540 h 1208240"/>
                <a:gd name="connsiteX90" fmla="*/ 1088304 w 1456521"/>
                <a:gd name="connsiteY90" fmla="*/ 263100 h 1208240"/>
                <a:gd name="connsiteX91" fmla="*/ 1054646 w 1456521"/>
                <a:gd name="connsiteY91" fmla="*/ 251881 h 1208240"/>
                <a:gd name="connsiteX92" fmla="*/ 964888 w 1456521"/>
                <a:gd name="connsiteY92" fmla="*/ 257491 h 1208240"/>
                <a:gd name="connsiteX93" fmla="*/ 914400 w 1456521"/>
                <a:gd name="connsiteY93" fmla="*/ 279930 h 1208240"/>
                <a:gd name="connsiteX94" fmla="*/ 897571 w 1456521"/>
                <a:gd name="connsiteY94" fmla="*/ 285540 h 1208240"/>
                <a:gd name="connsiteX95" fmla="*/ 880741 w 1456521"/>
                <a:gd name="connsiteY95" fmla="*/ 274320 h 1208240"/>
                <a:gd name="connsiteX96" fmla="*/ 875131 w 1456521"/>
                <a:gd name="connsiteY96" fmla="*/ 251881 h 1208240"/>
                <a:gd name="connsiteX97" fmla="*/ 869522 w 1456521"/>
                <a:gd name="connsiteY97" fmla="*/ 235051 h 1208240"/>
                <a:gd name="connsiteX98" fmla="*/ 841472 w 1456521"/>
                <a:gd name="connsiteY98" fmla="*/ 201392 h 1208240"/>
                <a:gd name="connsiteX99" fmla="*/ 830253 w 1456521"/>
                <a:gd name="connsiteY99" fmla="*/ 184563 h 1208240"/>
                <a:gd name="connsiteX100" fmla="*/ 807814 w 1456521"/>
                <a:gd name="connsiteY100" fmla="*/ 156514 h 1208240"/>
                <a:gd name="connsiteX101" fmla="*/ 757325 w 1456521"/>
                <a:gd name="connsiteY101" fmla="*/ 134075 h 1208240"/>
                <a:gd name="connsiteX102" fmla="*/ 740496 w 1456521"/>
                <a:gd name="connsiteY102" fmla="*/ 128465 h 1208240"/>
                <a:gd name="connsiteX103" fmla="*/ 706837 w 1456521"/>
                <a:gd name="connsiteY103" fmla="*/ 117245 h 1208240"/>
                <a:gd name="connsiteX104" fmla="*/ 650739 w 1456521"/>
                <a:gd name="connsiteY104" fmla="*/ 61147 h 1208240"/>
                <a:gd name="connsiteX105" fmla="*/ 645129 w 1456521"/>
                <a:gd name="connsiteY105" fmla="*/ 44318 h 1208240"/>
                <a:gd name="connsiteX106" fmla="*/ 622690 w 1456521"/>
                <a:gd name="connsiteY106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408064 w 1456521"/>
                <a:gd name="connsiteY67" fmla="*/ 1121402 h 1208240"/>
                <a:gd name="connsiteX68" fmla="*/ 1430503 w 1456521"/>
                <a:gd name="connsiteY68" fmla="*/ 1098963 h 1208240"/>
                <a:gd name="connsiteX69" fmla="*/ 1447333 w 1456521"/>
                <a:gd name="connsiteY69" fmla="*/ 977884 h 1208240"/>
                <a:gd name="connsiteX70" fmla="*/ 1447333 w 1456521"/>
                <a:gd name="connsiteY70" fmla="*/ 807253 h 1208240"/>
                <a:gd name="connsiteX71" fmla="*/ 1430503 w 1456521"/>
                <a:gd name="connsiteY71" fmla="*/ 767984 h 1208240"/>
                <a:gd name="connsiteX72" fmla="*/ 1419284 w 1456521"/>
                <a:gd name="connsiteY72" fmla="*/ 745545 h 1208240"/>
                <a:gd name="connsiteX73" fmla="*/ 1408064 w 1456521"/>
                <a:gd name="connsiteY73" fmla="*/ 728715 h 1208240"/>
                <a:gd name="connsiteX74" fmla="*/ 1402454 w 1456521"/>
                <a:gd name="connsiteY74" fmla="*/ 711886 h 1208240"/>
                <a:gd name="connsiteX75" fmla="*/ 1368795 w 1456521"/>
                <a:gd name="connsiteY75" fmla="*/ 661397 h 1208240"/>
                <a:gd name="connsiteX76" fmla="*/ 1357576 w 1456521"/>
                <a:gd name="connsiteY76" fmla="*/ 644568 h 1208240"/>
                <a:gd name="connsiteX77" fmla="*/ 1346356 w 1456521"/>
                <a:gd name="connsiteY77" fmla="*/ 627738 h 1208240"/>
                <a:gd name="connsiteX78" fmla="*/ 1329526 w 1456521"/>
                <a:gd name="connsiteY78" fmla="*/ 594080 h 1208240"/>
                <a:gd name="connsiteX79" fmla="*/ 1318307 w 1456521"/>
                <a:gd name="connsiteY79" fmla="*/ 515542 h 1208240"/>
                <a:gd name="connsiteX80" fmla="*/ 1312697 w 1456521"/>
                <a:gd name="connsiteY80" fmla="*/ 493103 h 1208240"/>
                <a:gd name="connsiteX81" fmla="*/ 1295868 w 1456521"/>
                <a:gd name="connsiteY81" fmla="*/ 414565 h 1208240"/>
                <a:gd name="connsiteX82" fmla="*/ 1279038 w 1456521"/>
                <a:gd name="connsiteY82" fmla="*/ 403346 h 1208240"/>
                <a:gd name="connsiteX83" fmla="*/ 1267819 w 1456521"/>
                <a:gd name="connsiteY83" fmla="*/ 386516 h 1208240"/>
                <a:gd name="connsiteX84" fmla="*/ 1250989 w 1456521"/>
                <a:gd name="connsiteY84" fmla="*/ 375297 h 1208240"/>
                <a:gd name="connsiteX85" fmla="*/ 1217330 w 1456521"/>
                <a:gd name="connsiteY85" fmla="*/ 347248 h 1208240"/>
                <a:gd name="connsiteX86" fmla="*/ 1200501 w 1456521"/>
                <a:gd name="connsiteY86" fmla="*/ 330418 h 1208240"/>
                <a:gd name="connsiteX87" fmla="*/ 1161232 w 1456521"/>
                <a:gd name="connsiteY87" fmla="*/ 302369 h 1208240"/>
                <a:gd name="connsiteX88" fmla="*/ 1144403 w 1456521"/>
                <a:gd name="connsiteY88" fmla="*/ 291149 h 1208240"/>
                <a:gd name="connsiteX89" fmla="*/ 1121963 w 1456521"/>
                <a:gd name="connsiteY89" fmla="*/ 285540 h 1208240"/>
                <a:gd name="connsiteX90" fmla="*/ 1088304 w 1456521"/>
                <a:gd name="connsiteY90" fmla="*/ 263100 h 1208240"/>
                <a:gd name="connsiteX91" fmla="*/ 1054646 w 1456521"/>
                <a:gd name="connsiteY91" fmla="*/ 251881 h 1208240"/>
                <a:gd name="connsiteX92" fmla="*/ 964888 w 1456521"/>
                <a:gd name="connsiteY92" fmla="*/ 257491 h 1208240"/>
                <a:gd name="connsiteX93" fmla="*/ 914400 w 1456521"/>
                <a:gd name="connsiteY93" fmla="*/ 279930 h 1208240"/>
                <a:gd name="connsiteX94" fmla="*/ 897571 w 1456521"/>
                <a:gd name="connsiteY94" fmla="*/ 285540 h 1208240"/>
                <a:gd name="connsiteX95" fmla="*/ 880741 w 1456521"/>
                <a:gd name="connsiteY95" fmla="*/ 274320 h 1208240"/>
                <a:gd name="connsiteX96" fmla="*/ 875131 w 1456521"/>
                <a:gd name="connsiteY96" fmla="*/ 251881 h 1208240"/>
                <a:gd name="connsiteX97" fmla="*/ 869522 w 1456521"/>
                <a:gd name="connsiteY97" fmla="*/ 235051 h 1208240"/>
                <a:gd name="connsiteX98" fmla="*/ 841472 w 1456521"/>
                <a:gd name="connsiteY98" fmla="*/ 201392 h 1208240"/>
                <a:gd name="connsiteX99" fmla="*/ 830253 w 1456521"/>
                <a:gd name="connsiteY99" fmla="*/ 184563 h 1208240"/>
                <a:gd name="connsiteX100" fmla="*/ 807814 w 1456521"/>
                <a:gd name="connsiteY100" fmla="*/ 156514 h 1208240"/>
                <a:gd name="connsiteX101" fmla="*/ 757325 w 1456521"/>
                <a:gd name="connsiteY101" fmla="*/ 134075 h 1208240"/>
                <a:gd name="connsiteX102" fmla="*/ 740496 w 1456521"/>
                <a:gd name="connsiteY102" fmla="*/ 128465 h 1208240"/>
                <a:gd name="connsiteX103" fmla="*/ 706837 w 1456521"/>
                <a:gd name="connsiteY103" fmla="*/ 117245 h 1208240"/>
                <a:gd name="connsiteX104" fmla="*/ 650739 w 1456521"/>
                <a:gd name="connsiteY104" fmla="*/ 61147 h 1208240"/>
                <a:gd name="connsiteX105" fmla="*/ 645129 w 1456521"/>
                <a:gd name="connsiteY105" fmla="*/ 44318 h 1208240"/>
                <a:gd name="connsiteX106" fmla="*/ 622690 w 1456521"/>
                <a:gd name="connsiteY106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01477 w 1456521"/>
                <a:gd name="connsiteY65" fmla="*/ 1042865 h 1208240"/>
                <a:gd name="connsiteX66" fmla="*/ 1340746 w 1456521"/>
                <a:gd name="connsiteY66" fmla="*/ 1059694 h 1208240"/>
                <a:gd name="connsiteX67" fmla="*/ 1408064 w 1456521"/>
                <a:gd name="connsiteY67" fmla="*/ 1121402 h 1208240"/>
                <a:gd name="connsiteX68" fmla="*/ 1430503 w 1456521"/>
                <a:gd name="connsiteY68" fmla="*/ 1098963 h 1208240"/>
                <a:gd name="connsiteX69" fmla="*/ 1447333 w 1456521"/>
                <a:gd name="connsiteY69" fmla="*/ 977884 h 1208240"/>
                <a:gd name="connsiteX70" fmla="*/ 1447333 w 1456521"/>
                <a:gd name="connsiteY70" fmla="*/ 807253 h 1208240"/>
                <a:gd name="connsiteX71" fmla="*/ 1430503 w 1456521"/>
                <a:gd name="connsiteY71" fmla="*/ 767984 h 1208240"/>
                <a:gd name="connsiteX72" fmla="*/ 1419284 w 1456521"/>
                <a:gd name="connsiteY72" fmla="*/ 745545 h 1208240"/>
                <a:gd name="connsiteX73" fmla="*/ 1408064 w 1456521"/>
                <a:gd name="connsiteY73" fmla="*/ 728715 h 1208240"/>
                <a:gd name="connsiteX74" fmla="*/ 1402454 w 1456521"/>
                <a:gd name="connsiteY74" fmla="*/ 711886 h 1208240"/>
                <a:gd name="connsiteX75" fmla="*/ 1368795 w 1456521"/>
                <a:gd name="connsiteY75" fmla="*/ 661397 h 1208240"/>
                <a:gd name="connsiteX76" fmla="*/ 1357576 w 1456521"/>
                <a:gd name="connsiteY76" fmla="*/ 644568 h 1208240"/>
                <a:gd name="connsiteX77" fmla="*/ 1346356 w 1456521"/>
                <a:gd name="connsiteY77" fmla="*/ 627738 h 1208240"/>
                <a:gd name="connsiteX78" fmla="*/ 1329526 w 1456521"/>
                <a:gd name="connsiteY78" fmla="*/ 594080 h 1208240"/>
                <a:gd name="connsiteX79" fmla="*/ 1318307 w 1456521"/>
                <a:gd name="connsiteY79" fmla="*/ 515542 h 1208240"/>
                <a:gd name="connsiteX80" fmla="*/ 1312697 w 1456521"/>
                <a:gd name="connsiteY80" fmla="*/ 493103 h 1208240"/>
                <a:gd name="connsiteX81" fmla="*/ 1295868 w 1456521"/>
                <a:gd name="connsiteY81" fmla="*/ 414565 h 1208240"/>
                <a:gd name="connsiteX82" fmla="*/ 1279038 w 1456521"/>
                <a:gd name="connsiteY82" fmla="*/ 403346 h 1208240"/>
                <a:gd name="connsiteX83" fmla="*/ 1267819 w 1456521"/>
                <a:gd name="connsiteY83" fmla="*/ 386516 h 1208240"/>
                <a:gd name="connsiteX84" fmla="*/ 1250989 w 1456521"/>
                <a:gd name="connsiteY84" fmla="*/ 375297 h 1208240"/>
                <a:gd name="connsiteX85" fmla="*/ 1217330 w 1456521"/>
                <a:gd name="connsiteY85" fmla="*/ 347248 h 1208240"/>
                <a:gd name="connsiteX86" fmla="*/ 1200501 w 1456521"/>
                <a:gd name="connsiteY86" fmla="*/ 330418 h 1208240"/>
                <a:gd name="connsiteX87" fmla="*/ 1161232 w 1456521"/>
                <a:gd name="connsiteY87" fmla="*/ 302369 h 1208240"/>
                <a:gd name="connsiteX88" fmla="*/ 1144403 w 1456521"/>
                <a:gd name="connsiteY88" fmla="*/ 291149 h 1208240"/>
                <a:gd name="connsiteX89" fmla="*/ 1121963 w 1456521"/>
                <a:gd name="connsiteY89" fmla="*/ 285540 h 1208240"/>
                <a:gd name="connsiteX90" fmla="*/ 1088304 w 1456521"/>
                <a:gd name="connsiteY90" fmla="*/ 263100 h 1208240"/>
                <a:gd name="connsiteX91" fmla="*/ 1054646 w 1456521"/>
                <a:gd name="connsiteY91" fmla="*/ 251881 h 1208240"/>
                <a:gd name="connsiteX92" fmla="*/ 964888 w 1456521"/>
                <a:gd name="connsiteY92" fmla="*/ 257491 h 1208240"/>
                <a:gd name="connsiteX93" fmla="*/ 914400 w 1456521"/>
                <a:gd name="connsiteY93" fmla="*/ 279930 h 1208240"/>
                <a:gd name="connsiteX94" fmla="*/ 897571 w 1456521"/>
                <a:gd name="connsiteY94" fmla="*/ 285540 h 1208240"/>
                <a:gd name="connsiteX95" fmla="*/ 880741 w 1456521"/>
                <a:gd name="connsiteY95" fmla="*/ 274320 h 1208240"/>
                <a:gd name="connsiteX96" fmla="*/ 875131 w 1456521"/>
                <a:gd name="connsiteY96" fmla="*/ 251881 h 1208240"/>
                <a:gd name="connsiteX97" fmla="*/ 869522 w 1456521"/>
                <a:gd name="connsiteY97" fmla="*/ 235051 h 1208240"/>
                <a:gd name="connsiteX98" fmla="*/ 841472 w 1456521"/>
                <a:gd name="connsiteY98" fmla="*/ 201392 h 1208240"/>
                <a:gd name="connsiteX99" fmla="*/ 830253 w 1456521"/>
                <a:gd name="connsiteY99" fmla="*/ 184563 h 1208240"/>
                <a:gd name="connsiteX100" fmla="*/ 807814 w 1456521"/>
                <a:gd name="connsiteY100" fmla="*/ 156514 h 1208240"/>
                <a:gd name="connsiteX101" fmla="*/ 757325 w 1456521"/>
                <a:gd name="connsiteY101" fmla="*/ 134075 h 1208240"/>
                <a:gd name="connsiteX102" fmla="*/ 740496 w 1456521"/>
                <a:gd name="connsiteY102" fmla="*/ 128465 h 1208240"/>
                <a:gd name="connsiteX103" fmla="*/ 706837 w 1456521"/>
                <a:gd name="connsiteY103" fmla="*/ 117245 h 1208240"/>
                <a:gd name="connsiteX104" fmla="*/ 650739 w 1456521"/>
                <a:gd name="connsiteY104" fmla="*/ 61147 h 1208240"/>
                <a:gd name="connsiteX105" fmla="*/ 645129 w 1456521"/>
                <a:gd name="connsiteY105" fmla="*/ 44318 h 1208240"/>
                <a:gd name="connsiteX106" fmla="*/ 622690 w 1456521"/>
                <a:gd name="connsiteY106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340746 w 1456521"/>
                <a:gd name="connsiteY65" fmla="*/ 1059694 h 1208240"/>
                <a:gd name="connsiteX66" fmla="*/ 1408064 w 1456521"/>
                <a:gd name="connsiteY66" fmla="*/ 1121402 h 1208240"/>
                <a:gd name="connsiteX67" fmla="*/ 1430503 w 1456521"/>
                <a:gd name="connsiteY67" fmla="*/ 1098963 h 1208240"/>
                <a:gd name="connsiteX68" fmla="*/ 1447333 w 1456521"/>
                <a:gd name="connsiteY68" fmla="*/ 977884 h 1208240"/>
                <a:gd name="connsiteX69" fmla="*/ 1447333 w 1456521"/>
                <a:gd name="connsiteY69" fmla="*/ 807253 h 1208240"/>
                <a:gd name="connsiteX70" fmla="*/ 1430503 w 1456521"/>
                <a:gd name="connsiteY70" fmla="*/ 767984 h 1208240"/>
                <a:gd name="connsiteX71" fmla="*/ 1419284 w 1456521"/>
                <a:gd name="connsiteY71" fmla="*/ 745545 h 1208240"/>
                <a:gd name="connsiteX72" fmla="*/ 1408064 w 1456521"/>
                <a:gd name="connsiteY72" fmla="*/ 728715 h 1208240"/>
                <a:gd name="connsiteX73" fmla="*/ 1402454 w 1456521"/>
                <a:gd name="connsiteY73" fmla="*/ 711886 h 1208240"/>
                <a:gd name="connsiteX74" fmla="*/ 1368795 w 1456521"/>
                <a:gd name="connsiteY74" fmla="*/ 661397 h 1208240"/>
                <a:gd name="connsiteX75" fmla="*/ 1357576 w 1456521"/>
                <a:gd name="connsiteY75" fmla="*/ 644568 h 1208240"/>
                <a:gd name="connsiteX76" fmla="*/ 1346356 w 1456521"/>
                <a:gd name="connsiteY76" fmla="*/ 627738 h 1208240"/>
                <a:gd name="connsiteX77" fmla="*/ 1329526 w 1456521"/>
                <a:gd name="connsiteY77" fmla="*/ 594080 h 1208240"/>
                <a:gd name="connsiteX78" fmla="*/ 1318307 w 1456521"/>
                <a:gd name="connsiteY78" fmla="*/ 515542 h 1208240"/>
                <a:gd name="connsiteX79" fmla="*/ 1312697 w 1456521"/>
                <a:gd name="connsiteY79" fmla="*/ 493103 h 1208240"/>
                <a:gd name="connsiteX80" fmla="*/ 1295868 w 1456521"/>
                <a:gd name="connsiteY80" fmla="*/ 414565 h 1208240"/>
                <a:gd name="connsiteX81" fmla="*/ 1279038 w 1456521"/>
                <a:gd name="connsiteY81" fmla="*/ 403346 h 1208240"/>
                <a:gd name="connsiteX82" fmla="*/ 1267819 w 1456521"/>
                <a:gd name="connsiteY82" fmla="*/ 386516 h 1208240"/>
                <a:gd name="connsiteX83" fmla="*/ 1250989 w 1456521"/>
                <a:gd name="connsiteY83" fmla="*/ 375297 h 1208240"/>
                <a:gd name="connsiteX84" fmla="*/ 1217330 w 1456521"/>
                <a:gd name="connsiteY84" fmla="*/ 347248 h 1208240"/>
                <a:gd name="connsiteX85" fmla="*/ 1200501 w 1456521"/>
                <a:gd name="connsiteY85" fmla="*/ 330418 h 1208240"/>
                <a:gd name="connsiteX86" fmla="*/ 1161232 w 1456521"/>
                <a:gd name="connsiteY86" fmla="*/ 302369 h 1208240"/>
                <a:gd name="connsiteX87" fmla="*/ 1144403 w 1456521"/>
                <a:gd name="connsiteY87" fmla="*/ 291149 h 1208240"/>
                <a:gd name="connsiteX88" fmla="*/ 1121963 w 1456521"/>
                <a:gd name="connsiteY88" fmla="*/ 285540 h 1208240"/>
                <a:gd name="connsiteX89" fmla="*/ 1088304 w 1456521"/>
                <a:gd name="connsiteY89" fmla="*/ 263100 h 1208240"/>
                <a:gd name="connsiteX90" fmla="*/ 1054646 w 1456521"/>
                <a:gd name="connsiteY90" fmla="*/ 251881 h 1208240"/>
                <a:gd name="connsiteX91" fmla="*/ 964888 w 1456521"/>
                <a:gd name="connsiteY91" fmla="*/ 257491 h 1208240"/>
                <a:gd name="connsiteX92" fmla="*/ 914400 w 1456521"/>
                <a:gd name="connsiteY92" fmla="*/ 279930 h 1208240"/>
                <a:gd name="connsiteX93" fmla="*/ 897571 w 1456521"/>
                <a:gd name="connsiteY93" fmla="*/ 285540 h 1208240"/>
                <a:gd name="connsiteX94" fmla="*/ 880741 w 1456521"/>
                <a:gd name="connsiteY94" fmla="*/ 274320 h 1208240"/>
                <a:gd name="connsiteX95" fmla="*/ 875131 w 1456521"/>
                <a:gd name="connsiteY95" fmla="*/ 251881 h 1208240"/>
                <a:gd name="connsiteX96" fmla="*/ 869522 w 1456521"/>
                <a:gd name="connsiteY96" fmla="*/ 235051 h 1208240"/>
                <a:gd name="connsiteX97" fmla="*/ 841472 w 1456521"/>
                <a:gd name="connsiteY97" fmla="*/ 201392 h 1208240"/>
                <a:gd name="connsiteX98" fmla="*/ 830253 w 1456521"/>
                <a:gd name="connsiteY98" fmla="*/ 184563 h 1208240"/>
                <a:gd name="connsiteX99" fmla="*/ 807814 w 1456521"/>
                <a:gd name="connsiteY99" fmla="*/ 156514 h 1208240"/>
                <a:gd name="connsiteX100" fmla="*/ 757325 w 1456521"/>
                <a:gd name="connsiteY100" fmla="*/ 134075 h 1208240"/>
                <a:gd name="connsiteX101" fmla="*/ 740496 w 1456521"/>
                <a:gd name="connsiteY101" fmla="*/ 128465 h 1208240"/>
                <a:gd name="connsiteX102" fmla="*/ 706837 w 1456521"/>
                <a:gd name="connsiteY102" fmla="*/ 117245 h 1208240"/>
                <a:gd name="connsiteX103" fmla="*/ 650739 w 1456521"/>
                <a:gd name="connsiteY103" fmla="*/ 61147 h 1208240"/>
                <a:gd name="connsiteX104" fmla="*/ 645129 w 1456521"/>
                <a:gd name="connsiteY104" fmla="*/ 44318 h 1208240"/>
                <a:gd name="connsiteX105" fmla="*/ 622690 w 1456521"/>
                <a:gd name="connsiteY105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408064 w 1456521"/>
                <a:gd name="connsiteY65" fmla="*/ 1121402 h 1208240"/>
                <a:gd name="connsiteX66" fmla="*/ 1430503 w 1456521"/>
                <a:gd name="connsiteY66" fmla="*/ 1098963 h 1208240"/>
                <a:gd name="connsiteX67" fmla="*/ 1447333 w 1456521"/>
                <a:gd name="connsiteY67" fmla="*/ 977884 h 1208240"/>
                <a:gd name="connsiteX68" fmla="*/ 1447333 w 1456521"/>
                <a:gd name="connsiteY68" fmla="*/ 807253 h 1208240"/>
                <a:gd name="connsiteX69" fmla="*/ 1430503 w 1456521"/>
                <a:gd name="connsiteY69" fmla="*/ 767984 h 1208240"/>
                <a:gd name="connsiteX70" fmla="*/ 1419284 w 1456521"/>
                <a:gd name="connsiteY70" fmla="*/ 745545 h 1208240"/>
                <a:gd name="connsiteX71" fmla="*/ 1408064 w 1456521"/>
                <a:gd name="connsiteY71" fmla="*/ 728715 h 1208240"/>
                <a:gd name="connsiteX72" fmla="*/ 1402454 w 1456521"/>
                <a:gd name="connsiteY72" fmla="*/ 711886 h 1208240"/>
                <a:gd name="connsiteX73" fmla="*/ 1368795 w 1456521"/>
                <a:gd name="connsiteY73" fmla="*/ 661397 h 1208240"/>
                <a:gd name="connsiteX74" fmla="*/ 1357576 w 1456521"/>
                <a:gd name="connsiteY74" fmla="*/ 644568 h 1208240"/>
                <a:gd name="connsiteX75" fmla="*/ 1346356 w 1456521"/>
                <a:gd name="connsiteY75" fmla="*/ 627738 h 1208240"/>
                <a:gd name="connsiteX76" fmla="*/ 1329526 w 1456521"/>
                <a:gd name="connsiteY76" fmla="*/ 594080 h 1208240"/>
                <a:gd name="connsiteX77" fmla="*/ 1318307 w 1456521"/>
                <a:gd name="connsiteY77" fmla="*/ 515542 h 1208240"/>
                <a:gd name="connsiteX78" fmla="*/ 1312697 w 1456521"/>
                <a:gd name="connsiteY78" fmla="*/ 493103 h 1208240"/>
                <a:gd name="connsiteX79" fmla="*/ 1295868 w 1456521"/>
                <a:gd name="connsiteY79" fmla="*/ 414565 h 1208240"/>
                <a:gd name="connsiteX80" fmla="*/ 1279038 w 1456521"/>
                <a:gd name="connsiteY80" fmla="*/ 403346 h 1208240"/>
                <a:gd name="connsiteX81" fmla="*/ 1267819 w 1456521"/>
                <a:gd name="connsiteY81" fmla="*/ 386516 h 1208240"/>
                <a:gd name="connsiteX82" fmla="*/ 1250989 w 1456521"/>
                <a:gd name="connsiteY82" fmla="*/ 375297 h 1208240"/>
                <a:gd name="connsiteX83" fmla="*/ 1217330 w 1456521"/>
                <a:gd name="connsiteY83" fmla="*/ 347248 h 1208240"/>
                <a:gd name="connsiteX84" fmla="*/ 1200501 w 1456521"/>
                <a:gd name="connsiteY84" fmla="*/ 330418 h 1208240"/>
                <a:gd name="connsiteX85" fmla="*/ 1161232 w 1456521"/>
                <a:gd name="connsiteY85" fmla="*/ 302369 h 1208240"/>
                <a:gd name="connsiteX86" fmla="*/ 1144403 w 1456521"/>
                <a:gd name="connsiteY86" fmla="*/ 291149 h 1208240"/>
                <a:gd name="connsiteX87" fmla="*/ 1121963 w 1456521"/>
                <a:gd name="connsiteY87" fmla="*/ 285540 h 1208240"/>
                <a:gd name="connsiteX88" fmla="*/ 1088304 w 1456521"/>
                <a:gd name="connsiteY88" fmla="*/ 263100 h 1208240"/>
                <a:gd name="connsiteX89" fmla="*/ 1054646 w 1456521"/>
                <a:gd name="connsiteY89" fmla="*/ 251881 h 1208240"/>
                <a:gd name="connsiteX90" fmla="*/ 964888 w 1456521"/>
                <a:gd name="connsiteY90" fmla="*/ 257491 h 1208240"/>
                <a:gd name="connsiteX91" fmla="*/ 914400 w 1456521"/>
                <a:gd name="connsiteY91" fmla="*/ 279930 h 1208240"/>
                <a:gd name="connsiteX92" fmla="*/ 897571 w 1456521"/>
                <a:gd name="connsiteY92" fmla="*/ 285540 h 1208240"/>
                <a:gd name="connsiteX93" fmla="*/ 880741 w 1456521"/>
                <a:gd name="connsiteY93" fmla="*/ 274320 h 1208240"/>
                <a:gd name="connsiteX94" fmla="*/ 875131 w 1456521"/>
                <a:gd name="connsiteY94" fmla="*/ 251881 h 1208240"/>
                <a:gd name="connsiteX95" fmla="*/ 869522 w 1456521"/>
                <a:gd name="connsiteY95" fmla="*/ 235051 h 1208240"/>
                <a:gd name="connsiteX96" fmla="*/ 841472 w 1456521"/>
                <a:gd name="connsiteY96" fmla="*/ 201392 h 1208240"/>
                <a:gd name="connsiteX97" fmla="*/ 830253 w 1456521"/>
                <a:gd name="connsiteY97" fmla="*/ 184563 h 1208240"/>
                <a:gd name="connsiteX98" fmla="*/ 807814 w 1456521"/>
                <a:gd name="connsiteY98" fmla="*/ 156514 h 1208240"/>
                <a:gd name="connsiteX99" fmla="*/ 757325 w 1456521"/>
                <a:gd name="connsiteY99" fmla="*/ 134075 h 1208240"/>
                <a:gd name="connsiteX100" fmla="*/ 740496 w 1456521"/>
                <a:gd name="connsiteY100" fmla="*/ 128465 h 1208240"/>
                <a:gd name="connsiteX101" fmla="*/ 706837 w 1456521"/>
                <a:gd name="connsiteY101" fmla="*/ 117245 h 1208240"/>
                <a:gd name="connsiteX102" fmla="*/ 650739 w 1456521"/>
                <a:gd name="connsiteY102" fmla="*/ 61147 h 1208240"/>
                <a:gd name="connsiteX103" fmla="*/ 645129 w 1456521"/>
                <a:gd name="connsiteY103" fmla="*/ 44318 h 1208240"/>
                <a:gd name="connsiteX104" fmla="*/ 622690 w 1456521"/>
                <a:gd name="connsiteY104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408064 w 1456521"/>
                <a:gd name="connsiteY65" fmla="*/ 1121402 h 1208240"/>
                <a:gd name="connsiteX66" fmla="*/ 1447333 w 1456521"/>
                <a:gd name="connsiteY66" fmla="*/ 977884 h 1208240"/>
                <a:gd name="connsiteX67" fmla="*/ 1447333 w 1456521"/>
                <a:gd name="connsiteY67" fmla="*/ 807253 h 1208240"/>
                <a:gd name="connsiteX68" fmla="*/ 1430503 w 1456521"/>
                <a:gd name="connsiteY68" fmla="*/ 767984 h 1208240"/>
                <a:gd name="connsiteX69" fmla="*/ 1419284 w 1456521"/>
                <a:gd name="connsiteY69" fmla="*/ 745545 h 1208240"/>
                <a:gd name="connsiteX70" fmla="*/ 1408064 w 1456521"/>
                <a:gd name="connsiteY70" fmla="*/ 728715 h 1208240"/>
                <a:gd name="connsiteX71" fmla="*/ 1402454 w 1456521"/>
                <a:gd name="connsiteY71" fmla="*/ 711886 h 1208240"/>
                <a:gd name="connsiteX72" fmla="*/ 1368795 w 1456521"/>
                <a:gd name="connsiteY72" fmla="*/ 661397 h 1208240"/>
                <a:gd name="connsiteX73" fmla="*/ 1357576 w 1456521"/>
                <a:gd name="connsiteY73" fmla="*/ 644568 h 1208240"/>
                <a:gd name="connsiteX74" fmla="*/ 1346356 w 1456521"/>
                <a:gd name="connsiteY74" fmla="*/ 627738 h 1208240"/>
                <a:gd name="connsiteX75" fmla="*/ 1329526 w 1456521"/>
                <a:gd name="connsiteY75" fmla="*/ 594080 h 1208240"/>
                <a:gd name="connsiteX76" fmla="*/ 1318307 w 1456521"/>
                <a:gd name="connsiteY76" fmla="*/ 515542 h 1208240"/>
                <a:gd name="connsiteX77" fmla="*/ 1312697 w 1456521"/>
                <a:gd name="connsiteY77" fmla="*/ 493103 h 1208240"/>
                <a:gd name="connsiteX78" fmla="*/ 1295868 w 1456521"/>
                <a:gd name="connsiteY78" fmla="*/ 414565 h 1208240"/>
                <a:gd name="connsiteX79" fmla="*/ 1279038 w 1456521"/>
                <a:gd name="connsiteY79" fmla="*/ 403346 h 1208240"/>
                <a:gd name="connsiteX80" fmla="*/ 1267819 w 1456521"/>
                <a:gd name="connsiteY80" fmla="*/ 386516 h 1208240"/>
                <a:gd name="connsiteX81" fmla="*/ 1250989 w 1456521"/>
                <a:gd name="connsiteY81" fmla="*/ 375297 h 1208240"/>
                <a:gd name="connsiteX82" fmla="*/ 1217330 w 1456521"/>
                <a:gd name="connsiteY82" fmla="*/ 347248 h 1208240"/>
                <a:gd name="connsiteX83" fmla="*/ 1200501 w 1456521"/>
                <a:gd name="connsiteY83" fmla="*/ 330418 h 1208240"/>
                <a:gd name="connsiteX84" fmla="*/ 1161232 w 1456521"/>
                <a:gd name="connsiteY84" fmla="*/ 302369 h 1208240"/>
                <a:gd name="connsiteX85" fmla="*/ 1144403 w 1456521"/>
                <a:gd name="connsiteY85" fmla="*/ 291149 h 1208240"/>
                <a:gd name="connsiteX86" fmla="*/ 1121963 w 1456521"/>
                <a:gd name="connsiteY86" fmla="*/ 285540 h 1208240"/>
                <a:gd name="connsiteX87" fmla="*/ 1088304 w 1456521"/>
                <a:gd name="connsiteY87" fmla="*/ 263100 h 1208240"/>
                <a:gd name="connsiteX88" fmla="*/ 1054646 w 1456521"/>
                <a:gd name="connsiteY88" fmla="*/ 251881 h 1208240"/>
                <a:gd name="connsiteX89" fmla="*/ 964888 w 1456521"/>
                <a:gd name="connsiteY89" fmla="*/ 257491 h 1208240"/>
                <a:gd name="connsiteX90" fmla="*/ 914400 w 1456521"/>
                <a:gd name="connsiteY90" fmla="*/ 279930 h 1208240"/>
                <a:gd name="connsiteX91" fmla="*/ 897571 w 1456521"/>
                <a:gd name="connsiteY91" fmla="*/ 285540 h 1208240"/>
                <a:gd name="connsiteX92" fmla="*/ 880741 w 1456521"/>
                <a:gd name="connsiteY92" fmla="*/ 274320 h 1208240"/>
                <a:gd name="connsiteX93" fmla="*/ 875131 w 1456521"/>
                <a:gd name="connsiteY93" fmla="*/ 251881 h 1208240"/>
                <a:gd name="connsiteX94" fmla="*/ 869522 w 1456521"/>
                <a:gd name="connsiteY94" fmla="*/ 235051 h 1208240"/>
                <a:gd name="connsiteX95" fmla="*/ 841472 w 1456521"/>
                <a:gd name="connsiteY95" fmla="*/ 201392 h 1208240"/>
                <a:gd name="connsiteX96" fmla="*/ 830253 w 1456521"/>
                <a:gd name="connsiteY96" fmla="*/ 184563 h 1208240"/>
                <a:gd name="connsiteX97" fmla="*/ 807814 w 1456521"/>
                <a:gd name="connsiteY97" fmla="*/ 156514 h 1208240"/>
                <a:gd name="connsiteX98" fmla="*/ 757325 w 1456521"/>
                <a:gd name="connsiteY98" fmla="*/ 134075 h 1208240"/>
                <a:gd name="connsiteX99" fmla="*/ 740496 w 1456521"/>
                <a:gd name="connsiteY99" fmla="*/ 128465 h 1208240"/>
                <a:gd name="connsiteX100" fmla="*/ 706837 w 1456521"/>
                <a:gd name="connsiteY100" fmla="*/ 117245 h 1208240"/>
                <a:gd name="connsiteX101" fmla="*/ 650739 w 1456521"/>
                <a:gd name="connsiteY101" fmla="*/ 61147 h 1208240"/>
                <a:gd name="connsiteX102" fmla="*/ 645129 w 1456521"/>
                <a:gd name="connsiteY102" fmla="*/ 44318 h 1208240"/>
                <a:gd name="connsiteX103" fmla="*/ 622690 w 1456521"/>
                <a:gd name="connsiteY103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408064 w 1456521"/>
                <a:gd name="connsiteY65" fmla="*/ 1121402 h 1208240"/>
                <a:gd name="connsiteX66" fmla="*/ 1447333 w 1456521"/>
                <a:gd name="connsiteY66" fmla="*/ 977884 h 1208240"/>
                <a:gd name="connsiteX67" fmla="*/ 1447333 w 1456521"/>
                <a:gd name="connsiteY67" fmla="*/ 807253 h 1208240"/>
                <a:gd name="connsiteX68" fmla="*/ 1430503 w 1456521"/>
                <a:gd name="connsiteY68" fmla="*/ 767984 h 1208240"/>
                <a:gd name="connsiteX69" fmla="*/ 1408064 w 1456521"/>
                <a:gd name="connsiteY69" fmla="*/ 728715 h 1208240"/>
                <a:gd name="connsiteX70" fmla="*/ 1402454 w 1456521"/>
                <a:gd name="connsiteY70" fmla="*/ 711886 h 1208240"/>
                <a:gd name="connsiteX71" fmla="*/ 1368795 w 1456521"/>
                <a:gd name="connsiteY71" fmla="*/ 661397 h 1208240"/>
                <a:gd name="connsiteX72" fmla="*/ 1357576 w 1456521"/>
                <a:gd name="connsiteY72" fmla="*/ 644568 h 1208240"/>
                <a:gd name="connsiteX73" fmla="*/ 1346356 w 1456521"/>
                <a:gd name="connsiteY73" fmla="*/ 627738 h 1208240"/>
                <a:gd name="connsiteX74" fmla="*/ 1329526 w 1456521"/>
                <a:gd name="connsiteY74" fmla="*/ 594080 h 1208240"/>
                <a:gd name="connsiteX75" fmla="*/ 1318307 w 1456521"/>
                <a:gd name="connsiteY75" fmla="*/ 515542 h 1208240"/>
                <a:gd name="connsiteX76" fmla="*/ 1312697 w 1456521"/>
                <a:gd name="connsiteY76" fmla="*/ 493103 h 1208240"/>
                <a:gd name="connsiteX77" fmla="*/ 1295868 w 1456521"/>
                <a:gd name="connsiteY77" fmla="*/ 414565 h 1208240"/>
                <a:gd name="connsiteX78" fmla="*/ 1279038 w 1456521"/>
                <a:gd name="connsiteY78" fmla="*/ 403346 h 1208240"/>
                <a:gd name="connsiteX79" fmla="*/ 1267819 w 1456521"/>
                <a:gd name="connsiteY79" fmla="*/ 386516 h 1208240"/>
                <a:gd name="connsiteX80" fmla="*/ 1250989 w 1456521"/>
                <a:gd name="connsiteY80" fmla="*/ 375297 h 1208240"/>
                <a:gd name="connsiteX81" fmla="*/ 1217330 w 1456521"/>
                <a:gd name="connsiteY81" fmla="*/ 347248 h 1208240"/>
                <a:gd name="connsiteX82" fmla="*/ 1200501 w 1456521"/>
                <a:gd name="connsiteY82" fmla="*/ 330418 h 1208240"/>
                <a:gd name="connsiteX83" fmla="*/ 1161232 w 1456521"/>
                <a:gd name="connsiteY83" fmla="*/ 302369 h 1208240"/>
                <a:gd name="connsiteX84" fmla="*/ 1144403 w 1456521"/>
                <a:gd name="connsiteY84" fmla="*/ 291149 h 1208240"/>
                <a:gd name="connsiteX85" fmla="*/ 1121963 w 1456521"/>
                <a:gd name="connsiteY85" fmla="*/ 285540 h 1208240"/>
                <a:gd name="connsiteX86" fmla="*/ 1088304 w 1456521"/>
                <a:gd name="connsiteY86" fmla="*/ 263100 h 1208240"/>
                <a:gd name="connsiteX87" fmla="*/ 1054646 w 1456521"/>
                <a:gd name="connsiteY87" fmla="*/ 251881 h 1208240"/>
                <a:gd name="connsiteX88" fmla="*/ 964888 w 1456521"/>
                <a:gd name="connsiteY88" fmla="*/ 257491 h 1208240"/>
                <a:gd name="connsiteX89" fmla="*/ 914400 w 1456521"/>
                <a:gd name="connsiteY89" fmla="*/ 279930 h 1208240"/>
                <a:gd name="connsiteX90" fmla="*/ 897571 w 1456521"/>
                <a:gd name="connsiteY90" fmla="*/ 285540 h 1208240"/>
                <a:gd name="connsiteX91" fmla="*/ 880741 w 1456521"/>
                <a:gd name="connsiteY91" fmla="*/ 274320 h 1208240"/>
                <a:gd name="connsiteX92" fmla="*/ 875131 w 1456521"/>
                <a:gd name="connsiteY92" fmla="*/ 251881 h 1208240"/>
                <a:gd name="connsiteX93" fmla="*/ 869522 w 1456521"/>
                <a:gd name="connsiteY93" fmla="*/ 235051 h 1208240"/>
                <a:gd name="connsiteX94" fmla="*/ 841472 w 1456521"/>
                <a:gd name="connsiteY94" fmla="*/ 201392 h 1208240"/>
                <a:gd name="connsiteX95" fmla="*/ 830253 w 1456521"/>
                <a:gd name="connsiteY95" fmla="*/ 184563 h 1208240"/>
                <a:gd name="connsiteX96" fmla="*/ 807814 w 1456521"/>
                <a:gd name="connsiteY96" fmla="*/ 156514 h 1208240"/>
                <a:gd name="connsiteX97" fmla="*/ 757325 w 1456521"/>
                <a:gd name="connsiteY97" fmla="*/ 134075 h 1208240"/>
                <a:gd name="connsiteX98" fmla="*/ 740496 w 1456521"/>
                <a:gd name="connsiteY98" fmla="*/ 128465 h 1208240"/>
                <a:gd name="connsiteX99" fmla="*/ 706837 w 1456521"/>
                <a:gd name="connsiteY99" fmla="*/ 117245 h 1208240"/>
                <a:gd name="connsiteX100" fmla="*/ 650739 w 1456521"/>
                <a:gd name="connsiteY100" fmla="*/ 61147 h 1208240"/>
                <a:gd name="connsiteX101" fmla="*/ 645129 w 1456521"/>
                <a:gd name="connsiteY101" fmla="*/ 44318 h 1208240"/>
                <a:gd name="connsiteX102" fmla="*/ 622690 w 1456521"/>
                <a:gd name="connsiteY102" fmla="*/ 21878 h 1208240"/>
                <a:gd name="connsiteX0" fmla="*/ 622690 w 1456521"/>
                <a:gd name="connsiteY0" fmla="*/ 21878 h 1208240"/>
                <a:gd name="connsiteX1" fmla="*/ 589031 w 1456521"/>
                <a:gd name="connsiteY1" fmla="*/ 38708 h 1208240"/>
                <a:gd name="connsiteX2" fmla="*/ 555372 w 1456521"/>
                <a:gd name="connsiteY2" fmla="*/ 61147 h 1208240"/>
                <a:gd name="connsiteX3" fmla="*/ 538542 w 1456521"/>
                <a:gd name="connsiteY3" fmla="*/ 66757 h 1208240"/>
                <a:gd name="connsiteX4" fmla="*/ 482444 w 1456521"/>
                <a:gd name="connsiteY4" fmla="*/ 89196 h 1208240"/>
                <a:gd name="connsiteX5" fmla="*/ 448785 w 1456521"/>
                <a:gd name="connsiteY5" fmla="*/ 100416 h 1208240"/>
                <a:gd name="connsiteX6" fmla="*/ 426346 w 1456521"/>
                <a:gd name="connsiteY6" fmla="*/ 106026 h 1208240"/>
                <a:gd name="connsiteX7" fmla="*/ 347809 w 1456521"/>
                <a:gd name="connsiteY7" fmla="*/ 111635 h 1208240"/>
                <a:gd name="connsiteX8" fmla="*/ 302930 w 1456521"/>
                <a:gd name="connsiteY8" fmla="*/ 117245 h 1208240"/>
                <a:gd name="connsiteX9" fmla="*/ 246832 w 1456521"/>
                <a:gd name="connsiteY9" fmla="*/ 134075 h 1208240"/>
                <a:gd name="connsiteX10" fmla="*/ 207563 w 1456521"/>
                <a:gd name="connsiteY10" fmla="*/ 173343 h 1208240"/>
                <a:gd name="connsiteX11" fmla="*/ 196344 w 1456521"/>
                <a:gd name="connsiteY11" fmla="*/ 190173 h 1208240"/>
                <a:gd name="connsiteX12" fmla="*/ 162685 w 1456521"/>
                <a:gd name="connsiteY12" fmla="*/ 229442 h 1208240"/>
                <a:gd name="connsiteX13" fmla="*/ 112196 w 1456521"/>
                <a:gd name="connsiteY13" fmla="*/ 285540 h 1208240"/>
                <a:gd name="connsiteX14" fmla="*/ 78538 w 1456521"/>
                <a:gd name="connsiteY14" fmla="*/ 330418 h 1208240"/>
                <a:gd name="connsiteX15" fmla="*/ 39269 w 1456521"/>
                <a:gd name="connsiteY15" fmla="*/ 375297 h 1208240"/>
                <a:gd name="connsiteX16" fmla="*/ 16830 w 1456521"/>
                <a:gd name="connsiteY16" fmla="*/ 414565 h 1208240"/>
                <a:gd name="connsiteX17" fmla="*/ 0 w 1456521"/>
                <a:gd name="connsiteY17" fmla="*/ 448224 h 1208240"/>
                <a:gd name="connsiteX18" fmla="*/ 5610 w 1456521"/>
                <a:gd name="connsiteY18" fmla="*/ 493103 h 1208240"/>
                <a:gd name="connsiteX19" fmla="*/ 11220 w 1456521"/>
                <a:gd name="connsiteY19" fmla="*/ 509932 h 1208240"/>
                <a:gd name="connsiteX20" fmla="*/ 28049 w 1456521"/>
                <a:gd name="connsiteY20" fmla="*/ 566030 h 1208240"/>
                <a:gd name="connsiteX21" fmla="*/ 33659 w 1456521"/>
                <a:gd name="connsiteY21" fmla="*/ 582860 h 1208240"/>
                <a:gd name="connsiteX22" fmla="*/ 56098 w 1456521"/>
                <a:gd name="connsiteY22" fmla="*/ 616519 h 1208240"/>
                <a:gd name="connsiteX23" fmla="*/ 84147 w 1456521"/>
                <a:gd name="connsiteY23" fmla="*/ 650178 h 1208240"/>
                <a:gd name="connsiteX24" fmla="*/ 106587 w 1456521"/>
                <a:gd name="connsiteY24" fmla="*/ 683837 h 1208240"/>
                <a:gd name="connsiteX25" fmla="*/ 117806 w 1456521"/>
                <a:gd name="connsiteY25" fmla="*/ 717495 h 1208240"/>
                <a:gd name="connsiteX26" fmla="*/ 140246 w 1456521"/>
                <a:gd name="connsiteY26" fmla="*/ 751154 h 1208240"/>
                <a:gd name="connsiteX27" fmla="*/ 162685 w 1456521"/>
                <a:gd name="connsiteY27" fmla="*/ 801643 h 1208240"/>
                <a:gd name="connsiteX28" fmla="*/ 168295 w 1456521"/>
                <a:gd name="connsiteY28" fmla="*/ 824082 h 1208240"/>
                <a:gd name="connsiteX29" fmla="*/ 179514 w 1456521"/>
                <a:gd name="connsiteY29" fmla="*/ 857741 h 1208240"/>
                <a:gd name="connsiteX30" fmla="*/ 185124 w 1456521"/>
                <a:gd name="connsiteY30" fmla="*/ 880180 h 1208240"/>
                <a:gd name="connsiteX31" fmla="*/ 179514 w 1456521"/>
                <a:gd name="connsiteY31" fmla="*/ 953108 h 1208240"/>
                <a:gd name="connsiteX32" fmla="*/ 168295 w 1456521"/>
                <a:gd name="connsiteY32" fmla="*/ 1009206 h 1208240"/>
                <a:gd name="connsiteX33" fmla="*/ 173904 w 1456521"/>
                <a:gd name="connsiteY33" fmla="*/ 1037255 h 1208240"/>
                <a:gd name="connsiteX34" fmla="*/ 185124 w 1456521"/>
                <a:gd name="connsiteY34" fmla="*/ 1070914 h 1208240"/>
                <a:gd name="connsiteX35" fmla="*/ 190734 w 1456521"/>
                <a:gd name="connsiteY35" fmla="*/ 1087743 h 1208240"/>
                <a:gd name="connsiteX36" fmla="*/ 213173 w 1456521"/>
                <a:gd name="connsiteY36" fmla="*/ 1121402 h 1208240"/>
                <a:gd name="connsiteX37" fmla="*/ 224393 w 1456521"/>
                <a:gd name="connsiteY37" fmla="*/ 1138232 h 1208240"/>
                <a:gd name="connsiteX38" fmla="*/ 269271 w 1456521"/>
                <a:gd name="connsiteY38" fmla="*/ 1177500 h 1208240"/>
                <a:gd name="connsiteX39" fmla="*/ 302930 w 1456521"/>
                <a:gd name="connsiteY39" fmla="*/ 1188720 h 1208240"/>
                <a:gd name="connsiteX40" fmla="*/ 336589 w 1456521"/>
                <a:gd name="connsiteY40" fmla="*/ 1199940 h 1208240"/>
                <a:gd name="connsiteX41" fmla="*/ 415126 w 1456521"/>
                <a:gd name="connsiteY41" fmla="*/ 1205549 h 1208240"/>
                <a:gd name="connsiteX42" fmla="*/ 527323 w 1456521"/>
                <a:gd name="connsiteY42" fmla="*/ 1199940 h 1208240"/>
                <a:gd name="connsiteX43" fmla="*/ 560982 w 1456521"/>
                <a:gd name="connsiteY43" fmla="*/ 1188720 h 1208240"/>
                <a:gd name="connsiteX44" fmla="*/ 594641 w 1456521"/>
                <a:gd name="connsiteY44" fmla="*/ 1177500 h 1208240"/>
                <a:gd name="connsiteX45" fmla="*/ 628299 w 1456521"/>
                <a:gd name="connsiteY45" fmla="*/ 1149451 h 1208240"/>
                <a:gd name="connsiteX46" fmla="*/ 661958 w 1456521"/>
                <a:gd name="connsiteY46" fmla="*/ 1127012 h 1208240"/>
                <a:gd name="connsiteX47" fmla="*/ 678788 w 1456521"/>
                <a:gd name="connsiteY47" fmla="*/ 1110183 h 1208240"/>
                <a:gd name="connsiteX48" fmla="*/ 695617 w 1456521"/>
                <a:gd name="connsiteY48" fmla="*/ 1098963 h 1208240"/>
                <a:gd name="connsiteX49" fmla="*/ 723666 w 1456521"/>
                <a:gd name="connsiteY49" fmla="*/ 1065304 h 1208240"/>
                <a:gd name="connsiteX50" fmla="*/ 734886 w 1456521"/>
                <a:gd name="connsiteY50" fmla="*/ 1048475 h 1208240"/>
                <a:gd name="connsiteX51" fmla="*/ 751715 w 1456521"/>
                <a:gd name="connsiteY51" fmla="*/ 1037255 h 1208240"/>
                <a:gd name="connsiteX52" fmla="*/ 768545 w 1456521"/>
                <a:gd name="connsiteY52" fmla="*/ 1020426 h 1208240"/>
                <a:gd name="connsiteX53" fmla="*/ 807814 w 1456521"/>
                <a:gd name="connsiteY53" fmla="*/ 1003596 h 1208240"/>
                <a:gd name="connsiteX54" fmla="*/ 841472 w 1456521"/>
                <a:gd name="connsiteY54" fmla="*/ 986767 h 1208240"/>
                <a:gd name="connsiteX55" fmla="*/ 858302 w 1456521"/>
                <a:gd name="connsiteY55" fmla="*/ 975547 h 1208240"/>
                <a:gd name="connsiteX56" fmla="*/ 875131 w 1456521"/>
                <a:gd name="connsiteY56" fmla="*/ 969937 h 1208240"/>
                <a:gd name="connsiteX57" fmla="*/ 908790 w 1456521"/>
                <a:gd name="connsiteY57" fmla="*/ 947498 h 1208240"/>
                <a:gd name="connsiteX58" fmla="*/ 931230 w 1456521"/>
                <a:gd name="connsiteY58" fmla="*/ 936278 h 1208240"/>
                <a:gd name="connsiteX59" fmla="*/ 964888 w 1456521"/>
                <a:gd name="connsiteY59" fmla="*/ 925059 h 1208240"/>
                <a:gd name="connsiteX60" fmla="*/ 1116353 w 1456521"/>
                <a:gd name="connsiteY60" fmla="*/ 941888 h 1208240"/>
                <a:gd name="connsiteX61" fmla="*/ 1166842 w 1456521"/>
                <a:gd name="connsiteY61" fmla="*/ 981157 h 1208240"/>
                <a:gd name="connsiteX62" fmla="*/ 1200501 w 1456521"/>
                <a:gd name="connsiteY62" fmla="*/ 992376 h 1208240"/>
                <a:gd name="connsiteX63" fmla="*/ 1234160 w 1456521"/>
                <a:gd name="connsiteY63" fmla="*/ 1009206 h 1208240"/>
                <a:gd name="connsiteX64" fmla="*/ 1267819 w 1456521"/>
                <a:gd name="connsiteY64" fmla="*/ 1026035 h 1208240"/>
                <a:gd name="connsiteX65" fmla="*/ 1408064 w 1456521"/>
                <a:gd name="connsiteY65" fmla="*/ 1121402 h 1208240"/>
                <a:gd name="connsiteX66" fmla="*/ 1447333 w 1456521"/>
                <a:gd name="connsiteY66" fmla="*/ 977884 h 1208240"/>
                <a:gd name="connsiteX67" fmla="*/ 1447333 w 1456521"/>
                <a:gd name="connsiteY67" fmla="*/ 807253 h 1208240"/>
                <a:gd name="connsiteX68" fmla="*/ 1430503 w 1456521"/>
                <a:gd name="connsiteY68" fmla="*/ 767984 h 1208240"/>
                <a:gd name="connsiteX69" fmla="*/ 1402454 w 1456521"/>
                <a:gd name="connsiteY69" fmla="*/ 711886 h 1208240"/>
                <a:gd name="connsiteX70" fmla="*/ 1368795 w 1456521"/>
                <a:gd name="connsiteY70" fmla="*/ 661397 h 1208240"/>
                <a:gd name="connsiteX71" fmla="*/ 1357576 w 1456521"/>
                <a:gd name="connsiteY71" fmla="*/ 644568 h 1208240"/>
                <a:gd name="connsiteX72" fmla="*/ 1346356 w 1456521"/>
                <a:gd name="connsiteY72" fmla="*/ 627738 h 1208240"/>
                <a:gd name="connsiteX73" fmla="*/ 1329526 w 1456521"/>
                <a:gd name="connsiteY73" fmla="*/ 594080 h 1208240"/>
                <a:gd name="connsiteX74" fmla="*/ 1318307 w 1456521"/>
                <a:gd name="connsiteY74" fmla="*/ 515542 h 1208240"/>
                <a:gd name="connsiteX75" fmla="*/ 1312697 w 1456521"/>
                <a:gd name="connsiteY75" fmla="*/ 493103 h 1208240"/>
                <a:gd name="connsiteX76" fmla="*/ 1295868 w 1456521"/>
                <a:gd name="connsiteY76" fmla="*/ 414565 h 1208240"/>
                <a:gd name="connsiteX77" fmla="*/ 1279038 w 1456521"/>
                <a:gd name="connsiteY77" fmla="*/ 403346 h 1208240"/>
                <a:gd name="connsiteX78" fmla="*/ 1267819 w 1456521"/>
                <a:gd name="connsiteY78" fmla="*/ 386516 h 1208240"/>
                <a:gd name="connsiteX79" fmla="*/ 1250989 w 1456521"/>
                <a:gd name="connsiteY79" fmla="*/ 375297 h 1208240"/>
                <a:gd name="connsiteX80" fmla="*/ 1217330 w 1456521"/>
                <a:gd name="connsiteY80" fmla="*/ 347248 h 1208240"/>
                <a:gd name="connsiteX81" fmla="*/ 1200501 w 1456521"/>
                <a:gd name="connsiteY81" fmla="*/ 330418 h 1208240"/>
                <a:gd name="connsiteX82" fmla="*/ 1161232 w 1456521"/>
                <a:gd name="connsiteY82" fmla="*/ 302369 h 1208240"/>
                <a:gd name="connsiteX83" fmla="*/ 1144403 w 1456521"/>
                <a:gd name="connsiteY83" fmla="*/ 291149 h 1208240"/>
                <a:gd name="connsiteX84" fmla="*/ 1121963 w 1456521"/>
                <a:gd name="connsiteY84" fmla="*/ 285540 h 1208240"/>
                <a:gd name="connsiteX85" fmla="*/ 1088304 w 1456521"/>
                <a:gd name="connsiteY85" fmla="*/ 263100 h 1208240"/>
                <a:gd name="connsiteX86" fmla="*/ 1054646 w 1456521"/>
                <a:gd name="connsiteY86" fmla="*/ 251881 h 1208240"/>
                <a:gd name="connsiteX87" fmla="*/ 964888 w 1456521"/>
                <a:gd name="connsiteY87" fmla="*/ 257491 h 1208240"/>
                <a:gd name="connsiteX88" fmla="*/ 914400 w 1456521"/>
                <a:gd name="connsiteY88" fmla="*/ 279930 h 1208240"/>
                <a:gd name="connsiteX89" fmla="*/ 897571 w 1456521"/>
                <a:gd name="connsiteY89" fmla="*/ 285540 h 1208240"/>
                <a:gd name="connsiteX90" fmla="*/ 880741 w 1456521"/>
                <a:gd name="connsiteY90" fmla="*/ 274320 h 1208240"/>
                <a:gd name="connsiteX91" fmla="*/ 875131 w 1456521"/>
                <a:gd name="connsiteY91" fmla="*/ 251881 h 1208240"/>
                <a:gd name="connsiteX92" fmla="*/ 869522 w 1456521"/>
                <a:gd name="connsiteY92" fmla="*/ 235051 h 1208240"/>
                <a:gd name="connsiteX93" fmla="*/ 841472 w 1456521"/>
                <a:gd name="connsiteY93" fmla="*/ 201392 h 1208240"/>
                <a:gd name="connsiteX94" fmla="*/ 830253 w 1456521"/>
                <a:gd name="connsiteY94" fmla="*/ 184563 h 1208240"/>
                <a:gd name="connsiteX95" fmla="*/ 807814 w 1456521"/>
                <a:gd name="connsiteY95" fmla="*/ 156514 h 1208240"/>
                <a:gd name="connsiteX96" fmla="*/ 757325 w 1456521"/>
                <a:gd name="connsiteY96" fmla="*/ 134075 h 1208240"/>
                <a:gd name="connsiteX97" fmla="*/ 740496 w 1456521"/>
                <a:gd name="connsiteY97" fmla="*/ 128465 h 1208240"/>
                <a:gd name="connsiteX98" fmla="*/ 706837 w 1456521"/>
                <a:gd name="connsiteY98" fmla="*/ 117245 h 1208240"/>
                <a:gd name="connsiteX99" fmla="*/ 650739 w 1456521"/>
                <a:gd name="connsiteY99" fmla="*/ 61147 h 1208240"/>
                <a:gd name="connsiteX100" fmla="*/ 645129 w 1456521"/>
                <a:gd name="connsiteY100" fmla="*/ 44318 h 1208240"/>
                <a:gd name="connsiteX101" fmla="*/ 622690 w 1456521"/>
                <a:gd name="connsiteY101" fmla="*/ 21878 h 1208240"/>
                <a:gd name="connsiteX0" fmla="*/ 622690 w 1456521"/>
                <a:gd name="connsiteY0" fmla="*/ 21878 h 1228308"/>
                <a:gd name="connsiteX1" fmla="*/ 589031 w 1456521"/>
                <a:gd name="connsiteY1" fmla="*/ 38708 h 1228308"/>
                <a:gd name="connsiteX2" fmla="*/ 555372 w 1456521"/>
                <a:gd name="connsiteY2" fmla="*/ 61147 h 1228308"/>
                <a:gd name="connsiteX3" fmla="*/ 538542 w 1456521"/>
                <a:gd name="connsiteY3" fmla="*/ 66757 h 1228308"/>
                <a:gd name="connsiteX4" fmla="*/ 482444 w 1456521"/>
                <a:gd name="connsiteY4" fmla="*/ 89196 h 1228308"/>
                <a:gd name="connsiteX5" fmla="*/ 448785 w 1456521"/>
                <a:gd name="connsiteY5" fmla="*/ 100416 h 1228308"/>
                <a:gd name="connsiteX6" fmla="*/ 426346 w 1456521"/>
                <a:gd name="connsiteY6" fmla="*/ 106026 h 1228308"/>
                <a:gd name="connsiteX7" fmla="*/ 347809 w 1456521"/>
                <a:gd name="connsiteY7" fmla="*/ 111635 h 1228308"/>
                <a:gd name="connsiteX8" fmla="*/ 302930 w 1456521"/>
                <a:gd name="connsiteY8" fmla="*/ 117245 h 1228308"/>
                <a:gd name="connsiteX9" fmla="*/ 246832 w 1456521"/>
                <a:gd name="connsiteY9" fmla="*/ 134075 h 1228308"/>
                <a:gd name="connsiteX10" fmla="*/ 207563 w 1456521"/>
                <a:gd name="connsiteY10" fmla="*/ 173343 h 1228308"/>
                <a:gd name="connsiteX11" fmla="*/ 196344 w 1456521"/>
                <a:gd name="connsiteY11" fmla="*/ 190173 h 1228308"/>
                <a:gd name="connsiteX12" fmla="*/ 162685 w 1456521"/>
                <a:gd name="connsiteY12" fmla="*/ 229442 h 1228308"/>
                <a:gd name="connsiteX13" fmla="*/ 112196 w 1456521"/>
                <a:gd name="connsiteY13" fmla="*/ 285540 h 1228308"/>
                <a:gd name="connsiteX14" fmla="*/ 78538 w 1456521"/>
                <a:gd name="connsiteY14" fmla="*/ 330418 h 1228308"/>
                <a:gd name="connsiteX15" fmla="*/ 39269 w 1456521"/>
                <a:gd name="connsiteY15" fmla="*/ 375297 h 1228308"/>
                <a:gd name="connsiteX16" fmla="*/ 16830 w 1456521"/>
                <a:gd name="connsiteY16" fmla="*/ 414565 h 1228308"/>
                <a:gd name="connsiteX17" fmla="*/ 0 w 1456521"/>
                <a:gd name="connsiteY17" fmla="*/ 448224 h 1228308"/>
                <a:gd name="connsiteX18" fmla="*/ 5610 w 1456521"/>
                <a:gd name="connsiteY18" fmla="*/ 493103 h 1228308"/>
                <a:gd name="connsiteX19" fmla="*/ 11220 w 1456521"/>
                <a:gd name="connsiteY19" fmla="*/ 509932 h 1228308"/>
                <a:gd name="connsiteX20" fmla="*/ 28049 w 1456521"/>
                <a:gd name="connsiteY20" fmla="*/ 566030 h 1228308"/>
                <a:gd name="connsiteX21" fmla="*/ 33659 w 1456521"/>
                <a:gd name="connsiteY21" fmla="*/ 582860 h 1228308"/>
                <a:gd name="connsiteX22" fmla="*/ 56098 w 1456521"/>
                <a:gd name="connsiteY22" fmla="*/ 616519 h 1228308"/>
                <a:gd name="connsiteX23" fmla="*/ 84147 w 1456521"/>
                <a:gd name="connsiteY23" fmla="*/ 650178 h 1228308"/>
                <a:gd name="connsiteX24" fmla="*/ 106587 w 1456521"/>
                <a:gd name="connsiteY24" fmla="*/ 683837 h 1228308"/>
                <a:gd name="connsiteX25" fmla="*/ 117806 w 1456521"/>
                <a:gd name="connsiteY25" fmla="*/ 717495 h 1228308"/>
                <a:gd name="connsiteX26" fmla="*/ 140246 w 1456521"/>
                <a:gd name="connsiteY26" fmla="*/ 751154 h 1228308"/>
                <a:gd name="connsiteX27" fmla="*/ 162685 w 1456521"/>
                <a:gd name="connsiteY27" fmla="*/ 801643 h 1228308"/>
                <a:gd name="connsiteX28" fmla="*/ 168295 w 1456521"/>
                <a:gd name="connsiteY28" fmla="*/ 824082 h 1228308"/>
                <a:gd name="connsiteX29" fmla="*/ 179514 w 1456521"/>
                <a:gd name="connsiteY29" fmla="*/ 857741 h 1228308"/>
                <a:gd name="connsiteX30" fmla="*/ 185124 w 1456521"/>
                <a:gd name="connsiteY30" fmla="*/ 880180 h 1228308"/>
                <a:gd name="connsiteX31" fmla="*/ 179514 w 1456521"/>
                <a:gd name="connsiteY31" fmla="*/ 953108 h 1228308"/>
                <a:gd name="connsiteX32" fmla="*/ 168295 w 1456521"/>
                <a:gd name="connsiteY32" fmla="*/ 1009206 h 1228308"/>
                <a:gd name="connsiteX33" fmla="*/ 173904 w 1456521"/>
                <a:gd name="connsiteY33" fmla="*/ 1037255 h 1228308"/>
                <a:gd name="connsiteX34" fmla="*/ 185124 w 1456521"/>
                <a:gd name="connsiteY34" fmla="*/ 1070914 h 1228308"/>
                <a:gd name="connsiteX35" fmla="*/ 190734 w 1456521"/>
                <a:gd name="connsiteY35" fmla="*/ 1087743 h 1228308"/>
                <a:gd name="connsiteX36" fmla="*/ 213173 w 1456521"/>
                <a:gd name="connsiteY36" fmla="*/ 1121402 h 1228308"/>
                <a:gd name="connsiteX37" fmla="*/ 224393 w 1456521"/>
                <a:gd name="connsiteY37" fmla="*/ 1138232 h 1228308"/>
                <a:gd name="connsiteX38" fmla="*/ 269271 w 1456521"/>
                <a:gd name="connsiteY38" fmla="*/ 1177500 h 1228308"/>
                <a:gd name="connsiteX39" fmla="*/ 302930 w 1456521"/>
                <a:gd name="connsiteY39" fmla="*/ 1188720 h 1228308"/>
                <a:gd name="connsiteX40" fmla="*/ 336589 w 1456521"/>
                <a:gd name="connsiteY40" fmla="*/ 1199940 h 1228308"/>
                <a:gd name="connsiteX41" fmla="*/ 415126 w 1456521"/>
                <a:gd name="connsiteY41" fmla="*/ 1205549 h 1228308"/>
                <a:gd name="connsiteX42" fmla="*/ 527323 w 1456521"/>
                <a:gd name="connsiteY42" fmla="*/ 1199940 h 1228308"/>
                <a:gd name="connsiteX43" fmla="*/ 560982 w 1456521"/>
                <a:gd name="connsiteY43" fmla="*/ 1188720 h 1228308"/>
                <a:gd name="connsiteX44" fmla="*/ 594641 w 1456521"/>
                <a:gd name="connsiteY44" fmla="*/ 1177500 h 1228308"/>
                <a:gd name="connsiteX45" fmla="*/ 628299 w 1456521"/>
                <a:gd name="connsiteY45" fmla="*/ 1149451 h 1228308"/>
                <a:gd name="connsiteX46" fmla="*/ 661958 w 1456521"/>
                <a:gd name="connsiteY46" fmla="*/ 1127012 h 1228308"/>
                <a:gd name="connsiteX47" fmla="*/ 678788 w 1456521"/>
                <a:gd name="connsiteY47" fmla="*/ 1110183 h 1228308"/>
                <a:gd name="connsiteX48" fmla="*/ 695617 w 1456521"/>
                <a:gd name="connsiteY48" fmla="*/ 1098963 h 1228308"/>
                <a:gd name="connsiteX49" fmla="*/ 723666 w 1456521"/>
                <a:gd name="connsiteY49" fmla="*/ 1065304 h 1228308"/>
                <a:gd name="connsiteX50" fmla="*/ 734886 w 1456521"/>
                <a:gd name="connsiteY50" fmla="*/ 1048475 h 1228308"/>
                <a:gd name="connsiteX51" fmla="*/ 751715 w 1456521"/>
                <a:gd name="connsiteY51" fmla="*/ 1037255 h 1228308"/>
                <a:gd name="connsiteX52" fmla="*/ 768545 w 1456521"/>
                <a:gd name="connsiteY52" fmla="*/ 1020426 h 1228308"/>
                <a:gd name="connsiteX53" fmla="*/ 807814 w 1456521"/>
                <a:gd name="connsiteY53" fmla="*/ 1003596 h 1228308"/>
                <a:gd name="connsiteX54" fmla="*/ 841472 w 1456521"/>
                <a:gd name="connsiteY54" fmla="*/ 986767 h 1228308"/>
                <a:gd name="connsiteX55" fmla="*/ 858302 w 1456521"/>
                <a:gd name="connsiteY55" fmla="*/ 975547 h 1228308"/>
                <a:gd name="connsiteX56" fmla="*/ 875131 w 1456521"/>
                <a:gd name="connsiteY56" fmla="*/ 969937 h 1228308"/>
                <a:gd name="connsiteX57" fmla="*/ 908790 w 1456521"/>
                <a:gd name="connsiteY57" fmla="*/ 947498 h 1228308"/>
                <a:gd name="connsiteX58" fmla="*/ 931230 w 1456521"/>
                <a:gd name="connsiteY58" fmla="*/ 936278 h 1228308"/>
                <a:gd name="connsiteX59" fmla="*/ 964888 w 1456521"/>
                <a:gd name="connsiteY59" fmla="*/ 925059 h 1228308"/>
                <a:gd name="connsiteX60" fmla="*/ 1116353 w 1456521"/>
                <a:gd name="connsiteY60" fmla="*/ 941888 h 1228308"/>
                <a:gd name="connsiteX61" fmla="*/ 1166842 w 1456521"/>
                <a:gd name="connsiteY61" fmla="*/ 981157 h 1228308"/>
                <a:gd name="connsiteX62" fmla="*/ 1200501 w 1456521"/>
                <a:gd name="connsiteY62" fmla="*/ 992376 h 1228308"/>
                <a:gd name="connsiteX63" fmla="*/ 1234160 w 1456521"/>
                <a:gd name="connsiteY63" fmla="*/ 1009206 h 1228308"/>
                <a:gd name="connsiteX64" fmla="*/ 1267819 w 1456521"/>
                <a:gd name="connsiteY64" fmla="*/ 1026035 h 1228308"/>
                <a:gd name="connsiteX65" fmla="*/ 1408064 w 1456521"/>
                <a:gd name="connsiteY65" fmla="*/ 1121402 h 1228308"/>
                <a:gd name="connsiteX66" fmla="*/ 1447333 w 1456521"/>
                <a:gd name="connsiteY66" fmla="*/ 977884 h 1228308"/>
                <a:gd name="connsiteX67" fmla="*/ 1447333 w 1456521"/>
                <a:gd name="connsiteY67" fmla="*/ 807253 h 1228308"/>
                <a:gd name="connsiteX68" fmla="*/ 1430503 w 1456521"/>
                <a:gd name="connsiteY68" fmla="*/ 767984 h 1228308"/>
                <a:gd name="connsiteX69" fmla="*/ 1402454 w 1456521"/>
                <a:gd name="connsiteY69" fmla="*/ 711886 h 1228308"/>
                <a:gd name="connsiteX70" fmla="*/ 1368795 w 1456521"/>
                <a:gd name="connsiteY70" fmla="*/ 661397 h 1228308"/>
                <a:gd name="connsiteX71" fmla="*/ 1357576 w 1456521"/>
                <a:gd name="connsiteY71" fmla="*/ 644568 h 1228308"/>
                <a:gd name="connsiteX72" fmla="*/ 1346356 w 1456521"/>
                <a:gd name="connsiteY72" fmla="*/ 627738 h 1228308"/>
                <a:gd name="connsiteX73" fmla="*/ 1329526 w 1456521"/>
                <a:gd name="connsiteY73" fmla="*/ 594080 h 1228308"/>
                <a:gd name="connsiteX74" fmla="*/ 1318307 w 1456521"/>
                <a:gd name="connsiteY74" fmla="*/ 515542 h 1228308"/>
                <a:gd name="connsiteX75" fmla="*/ 1312697 w 1456521"/>
                <a:gd name="connsiteY75" fmla="*/ 493103 h 1228308"/>
                <a:gd name="connsiteX76" fmla="*/ 1295868 w 1456521"/>
                <a:gd name="connsiteY76" fmla="*/ 414565 h 1228308"/>
                <a:gd name="connsiteX77" fmla="*/ 1279038 w 1456521"/>
                <a:gd name="connsiteY77" fmla="*/ 403346 h 1228308"/>
                <a:gd name="connsiteX78" fmla="*/ 1267819 w 1456521"/>
                <a:gd name="connsiteY78" fmla="*/ 386516 h 1228308"/>
                <a:gd name="connsiteX79" fmla="*/ 1250989 w 1456521"/>
                <a:gd name="connsiteY79" fmla="*/ 375297 h 1228308"/>
                <a:gd name="connsiteX80" fmla="*/ 1217330 w 1456521"/>
                <a:gd name="connsiteY80" fmla="*/ 347248 h 1228308"/>
                <a:gd name="connsiteX81" fmla="*/ 1200501 w 1456521"/>
                <a:gd name="connsiteY81" fmla="*/ 330418 h 1228308"/>
                <a:gd name="connsiteX82" fmla="*/ 1161232 w 1456521"/>
                <a:gd name="connsiteY82" fmla="*/ 302369 h 1228308"/>
                <a:gd name="connsiteX83" fmla="*/ 1144403 w 1456521"/>
                <a:gd name="connsiteY83" fmla="*/ 291149 h 1228308"/>
                <a:gd name="connsiteX84" fmla="*/ 1121963 w 1456521"/>
                <a:gd name="connsiteY84" fmla="*/ 285540 h 1228308"/>
                <a:gd name="connsiteX85" fmla="*/ 1088304 w 1456521"/>
                <a:gd name="connsiteY85" fmla="*/ 263100 h 1228308"/>
                <a:gd name="connsiteX86" fmla="*/ 1054646 w 1456521"/>
                <a:gd name="connsiteY86" fmla="*/ 251881 h 1228308"/>
                <a:gd name="connsiteX87" fmla="*/ 964888 w 1456521"/>
                <a:gd name="connsiteY87" fmla="*/ 257491 h 1228308"/>
                <a:gd name="connsiteX88" fmla="*/ 914400 w 1456521"/>
                <a:gd name="connsiteY88" fmla="*/ 279930 h 1228308"/>
                <a:gd name="connsiteX89" fmla="*/ 897571 w 1456521"/>
                <a:gd name="connsiteY89" fmla="*/ 285540 h 1228308"/>
                <a:gd name="connsiteX90" fmla="*/ 880741 w 1456521"/>
                <a:gd name="connsiteY90" fmla="*/ 274320 h 1228308"/>
                <a:gd name="connsiteX91" fmla="*/ 875131 w 1456521"/>
                <a:gd name="connsiteY91" fmla="*/ 251881 h 1228308"/>
                <a:gd name="connsiteX92" fmla="*/ 869522 w 1456521"/>
                <a:gd name="connsiteY92" fmla="*/ 235051 h 1228308"/>
                <a:gd name="connsiteX93" fmla="*/ 841472 w 1456521"/>
                <a:gd name="connsiteY93" fmla="*/ 201392 h 1228308"/>
                <a:gd name="connsiteX94" fmla="*/ 830253 w 1456521"/>
                <a:gd name="connsiteY94" fmla="*/ 184563 h 1228308"/>
                <a:gd name="connsiteX95" fmla="*/ 807814 w 1456521"/>
                <a:gd name="connsiteY95" fmla="*/ 156514 h 1228308"/>
                <a:gd name="connsiteX96" fmla="*/ 757325 w 1456521"/>
                <a:gd name="connsiteY96" fmla="*/ 134075 h 1228308"/>
                <a:gd name="connsiteX97" fmla="*/ 740496 w 1456521"/>
                <a:gd name="connsiteY97" fmla="*/ 128465 h 1228308"/>
                <a:gd name="connsiteX98" fmla="*/ 706837 w 1456521"/>
                <a:gd name="connsiteY98" fmla="*/ 117245 h 1228308"/>
                <a:gd name="connsiteX99" fmla="*/ 650739 w 1456521"/>
                <a:gd name="connsiteY99" fmla="*/ 61147 h 1228308"/>
                <a:gd name="connsiteX100" fmla="*/ 645129 w 1456521"/>
                <a:gd name="connsiteY100" fmla="*/ 44318 h 1228308"/>
                <a:gd name="connsiteX101" fmla="*/ 622690 w 1456521"/>
                <a:gd name="connsiteY101" fmla="*/ 21878 h 1228308"/>
                <a:gd name="connsiteX0" fmla="*/ 622690 w 1456521"/>
                <a:gd name="connsiteY0" fmla="*/ 21878 h 1228308"/>
                <a:gd name="connsiteX1" fmla="*/ 589031 w 1456521"/>
                <a:gd name="connsiteY1" fmla="*/ 38708 h 1228308"/>
                <a:gd name="connsiteX2" fmla="*/ 555372 w 1456521"/>
                <a:gd name="connsiteY2" fmla="*/ 61147 h 1228308"/>
                <a:gd name="connsiteX3" fmla="*/ 538542 w 1456521"/>
                <a:gd name="connsiteY3" fmla="*/ 66757 h 1228308"/>
                <a:gd name="connsiteX4" fmla="*/ 482444 w 1456521"/>
                <a:gd name="connsiteY4" fmla="*/ 89196 h 1228308"/>
                <a:gd name="connsiteX5" fmla="*/ 448785 w 1456521"/>
                <a:gd name="connsiteY5" fmla="*/ 100416 h 1228308"/>
                <a:gd name="connsiteX6" fmla="*/ 426346 w 1456521"/>
                <a:gd name="connsiteY6" fmla="*/ 106026 h 1228308"/>
                <a:gd name="connsiteX7" fmla="*/ 347809 w 1456521"/>
                <a:gd name="connsiteY7" fmla="*/ 111635 h 1228308"/>
                <a:gd name="connsiteX8" fmla="*/ 302930 w 1456521"/>
                <a:gd name="connsiteY8" fmla="*/ 117245 h 1228308"/>
                <a:gd name="connsiteX9" fmla="*/ 246832 w 1456521"/>
                <a:gd name="connsiteY9" fmla="*/ 134075 h 1228308"/>
                <a:gd name="connsiteX10" fmla="*/ 207563 w 1456521"/>
                <a:gd name="connsiteY10" fmla="*/ 173343 h 1228308"/>
                <a:gd name="connsiteX11" fmla="*/ 196344 w 1456521"/>
                <a:gd name="connsiteY11" fmla="*/ 190173 h 1228308"/>
                <a:gd name="connsiteX12" fmla="*/ 162685 w 1456521"/>
                <a:gd name="connsiteY12" fmla="*/ 229442 h 1228308"/>
                <a:gd name="connsiteX13" fmla="*/ 112196 w 1456521"/>
                <a:gd name="connsiteY13" fmla="*/ 285540 h 1228308"/>
                <a:gd name="connsiteX14" fmla="*/ 78538 w 1456521"/>
                <a:gd name="connsiteY14" fmla="*/ 330418 h 1228308"/>
                <a:gd name="connsiteX15" fmla="*/ 39269 w 1456521"/>
                <a:gd name="connsiteY15" fmla="*/ 375297 h 1228308"/>
                <a:gd name="connsiteX16" fmla="*/ 16830 w 1456521"/>
                <a:gd name="connsiteY16" fmla="*/ 414565 h 1228308"/>
                <a:gd name="connsiteX17" fmla="*/ 0 w 1456521"/>
                <a:gd name="connsiteY17" fmla="*/ 448224 h 1228308"/>
                <a:gd name="connsiteX18" fmla="*/ 5610 w 1456521"/>
                <a:gd name="connsiteY18" fmla="*/ 493103 h 1228308"/>
                <a:gd name="connsiteX19" fmla="*/ 11220 w 1456521"/>
                <a:gd name="connsiteY19" fmla="*/ 509932 h 1228308"/>
                <a:gd name="connsiteX20" fmla="*/ 28049 w 1456521"/>
                <a:gd name="connsiteY20" fmla="*/ 566030 h 1228308"/>
                <a:gd name="connsiteX21" fmla="*/ 33659 w 1456521"/>
                <a:gd name="connsiteY21" fmla="*/ 582860 h 1228308"/>
                <a:gd name="connsiteX22" fmla="*/ 56098 w 1456521"/>
                <a:gd name="connsiteY22" fmla="*/ 616519 h 1228308"/>
                <a:gd name="connsiteX23" fmla="*/ 84147 w 1456521"/>
                <a:gd name="connsiteY23" fmla="*/ 650178 h 1228308"/>
                <a:gd name="connsiteX24" fmla="*/ 106587 w 1456521"/>
                <a:gd name="connsiteY24" fmla="*/ 683837 h 1228308"/>
                <a:gd name="connsiteX25" fmla="*/ 117806 w 1456521"/>
                <a:gd name="connsiteY25" fmla="*/ 717495 h 1228308"/>
                <a:gd name="connsiteX26" fmla="*/ 140246 w 1456521"/>
                <a:gd name="connsiteY26" fmla="*/ 751154 h 1228308"/>
                <a:gd name="connsiteX27" fmla="*/ 162685 w 1456521"/>
                <a:gd name="connsiteY27" fmla="*/ 801643 h 1228308"/>
                <a:gd name="connsiteX28" fmla="*/ 168295 w 1456521"/>
                <a:gd name="connsiteY28" fmla="*/ 824082 h 1228308"/>
                <a:gd name="connsiteX29" fmla="*/ 179514 w 1456521"/>
                <a:gd name="connsiteY29" fmla="*/ 857741 h 1228308"/>
                <a:gd name="connsiteX30" fmla="*/ 185124 w 1456521"/>
                <a:gd name="connsiteY30" fmla="*/ 880180 h 1228308"/>
                <a:gd name="connsiteX31" fmla="*/ 179514 w 1456521"/>
                <a:gd name="connsiteY31" fmla="*/ 953108 h 1228308"/>
                <a:gd name="connsiteX32" fmla="*/ 168295 w 1456521"/>
                <a:gd name="connsiteY32" fmla="*/ 1009206 h 1228308"/>
                <a:gd name="connsiteX33" fmla="*/ 173904 w 1456521"/>
                <a:gd name="connsiteY33" fmla="*/ 1037255 h 1228308"/>
                <a:gd name="connsiteX34" fmla="*/ 185124 w 1456521"/>
                <a:gd name="connsiteY34" fmla="*/ 1070914 h 1228308"/>
                <a:gd name="connsiteX35" fmla="*/ 190734 w 1456521"/>
                <a:gd name="connsiteY35" fmla="*/ 1087743 h 1228308"/>
                <a:gd name="connsiteX36" fmla="*/ 213173 w 1456521"/>
                <a:gd name="connsiteY36" fmla="*/ 1121402 h 1228308"/>
                <a:gd name="connsiteX37" fmla="*/ 224393 w 1456521"/>
                <a:gd name="connsiteY37" fmla="*/ 1138232 h 1228308"/>
                <a:gd name="connsiteX38" fmla="*/ 269271 w 1456521"/>
                <a:gd name="connsiteY38" fmla="*/ 1177500 h 1228308"/>
                <a:gd name="connsiteX39" fmla="*/ 302930 w 1456521"/>
                <a:gd name="connsiteY39" fmla="*/ 1188720 h 1228308"/>
                <a:gd name="connsiteX40" fmla="*/ 336589 w 1456521"/>
                <a:gd name="connsiteY40" fmla="*/ 1199940 h 1228308"/>
                <a:gd name="connsiteX41" fmla="*/ 415126 w 1456521"/>
                <a:gd name="connsiteY41" fmla="*/ 1205549 h 1228308"/>
                <a:gd name="connsiteX42" fmla="*/ 527323 w 1456521"/>
                <a:gd name="connsiteY42" fmla="*/ 1199940 h 1228308"/>
                <a:gd name="connsiteX43" fmla="*/ 560982 w 1456521"/>
                <a:gd name="connsiteY43" fmla="*/ 1188720 h 1228308"/>
                <a:gd name="connsiteX44" fmla="*/ 594641 w 1456521"/>
                <a:gd name="connsiteY44" fmla="*/ 1177500 h 1228308"/>
                <a:gd name="connsiteX45" fmla="*/ 628299 w 1456521"/>
                <a:gd name="connsiteY45" fmla="*/ 1149451 h 1228308"/>
                <a:gd name="connsiteX46" fmla="*/ 661958 w 1456521"/>
                <a:gd name="connsiteY46" fmla="*/ 1127012 h 1228308"/>
                <a:gd name="connsiteX47" fmla="*/ 678788 w 1456521"/>
                <a:gd name="connsiteY47" fmla="*/ 1110183 h 1228308"/>
                <a:gd name="connsiteX48" fmla="*/ 695617 w 1456521"/>
                <a:gd name="connsiteY48" fmla="*/ 1098963 h 1228308"/>
                <a:gd name="connsiteX49" fmla="*/ 723666 w 1456521"/>
                <a:gd name="connsiteY49" fmla="*/ 1065304 h 1228308"/>
                <a:gd name="connsiteX50" fmla="*/ 734886 w 1456521"/>
                <a:gd name="connsiteY50" fmla="*/ 1048475 h 1228308"/>
                <a:gd name="connsiteX51" fmla="*/ 751715 w 1456521"/>
                <a:gd name="connsiteY51" fmla="*/ 1037255 h 1228308"/>
                <a:gd name="connsiteX52" fmla="*/ 768545 w 1456521"/>
                <a:gd name="connsiteY52" fmla="*/ 1020426 h 1228308"/>
                <a:gd name="connsiteX53" fmla="*/ 807814 w 1456521"/>
                <a:gd name="connsiteY53" fmla="*/ 1003596 h 1228308"/>
                <a:gd name="connsiteX54" fmla="*/ 841472 w 1456521"/>
                <a:gd name="connsiteY54" fmla="*/ 986767 h 1228308"/>
                <a:gd name="connsiteX55" fmla="*/ 858302 w 1456521"/>
                <a:gd name="connsiteY55" fmla="*/ 975547 h 1228308"/>
                <a:gd name="connsiteX56" fmla="*/ 875131 w 1456521"/>
                <a:gd name="connsiteY56" fmla="*/ 969937 h 1228308"/>
                <a:gd name="connsiteX57" fmla="*/ 908790 w 1456521"/>
                <a:gd name="connsiteY57" fmla="*/ 947498 h 1228308"/>
                <a:gd name="connsiteX58" fmla="*/ 931230 w 1456521"/>
                <a:gd name="connsiteY58" fmla="*/ 936278 h 1228308"/>
                <a:gd name="connsiteX59" fmla="*/ 964888 w 1456521"/>
                <a:gd name="connsiteY59" fmla="*/ 925059 h 1228308"/>
                <a:gd name="connsiteX60" fmla="*/ 1116353 w 1456521"/>
                <a:gd name="connsiteY60" fmla="*/ 941888 h 1228308"/>
                <a:gd name="connsiteX61" fmla="*/ 1166842 w 1456521"/>
                <a:gd name="connsiteY61" fmla="*/ 981157 h 1228308"/>
                <a:gd name="connsiteX62" fmla="*/ 1200501 w 1456521"/>
                <a:gd name="connsiteY62" fmla="*/ 992376 h 1228308"/>
                <a:gd name="connsiteX63" fmla="*/ 1234160 w 1456521"/>
                <a:gd name="connsiteY63" fmla="*/ 1009206 h 1228308"/>
                <a:gd name="connsiteX64" fmla="*/ 1267819 w 1456521"/>
                <a:gd name="connsiteY64" fmla="*/ 1026035 h 1228308"/>
                <a:gd name="connsiteX65" fmla="*/ 1408064 w 1456521"/>
                <a:gd name="connsiteY65" fmla="*/ 1121402 h 1228308"/>
                <a:gd name="connsiteX66" fmla="*/ 1447333 w 1456521"/>
                <a:gd name="connsiteY66" fmla="*/ 977884 h 1228308"/>
                <a:gd name="connsiteX67" fmla="*/ 1447333 w 1456521"/>
                <a:gd name="connsiteY67" fmla="*/ 807253 h 1228308"/>
                <a:gd name="connsiteX68" fmla="*/ 1430503 w 1456521"/>
                <a:gd name="connsiteY68" fmla="*/ 767984 h 1228308"/>
                <a:gd name="connsiteX69" fmla="*/ 1402454 w 1456521"/>
                <a:gd name="connsiteY69" fmla="*/ 711886 h 1228308"/>
                <a:gd name="connsiteX70" fmla="*/ 1368795 w 1456521"/>
                <a:gd name="connsiteY70" fmla="*/ 661397 h 1228308"/>
                <a:gd name="connsiteX71" fmla="*/ 1357576 w 1456521"/>
                <a:gd name="connsiteY71" fmla="*/ 644568 h 1228308"/>
                <a:gd name="connsiteX72" fmla="*/ 1346356 w 1456521"/>
                <a:gd name="connsiteY72" fmla="*/ 627738 h 1228308"/>
                <a:gd name="connsiteX73" fmla="*/ 1329526 w 1456521"/>
                <a:gd name="connsiteY73" fmla="*/ 594080 h 1228308"/>
                <a:gd name="connsiteX74" fmla="*/ 1318307 w 1456521"/>
                <a:gd name="connsiteY74" fmla="*/ 515542 h 1228308"/>
                <a:gd name="connsiteX75" fmla="*/ 1312697 w 1456521"/>
                <a:gd name="connsiteY75" fmla="*/ 493103 h 1228308"/>
                <a:gd name="connsiteX76" fmla="*/ 1295868 w 1456521"/>
                <a:gd name="connsiteY76" fmla="*/ 414565 h 1228308"/>
                <a:gd name="connsiteX77" fmla="*/ 1279038 w 1456521"/>
                <a:gd name="connsiteY77" fmla="*/ 403346 h 1228308"/>
                <a:gd name="connsiteX78" fmla="*/ 1267819 w 1456521"/>
                <a:gd name="connsiteY78" fmla="*/ 386516 h 1228308"/>
                <a:gd name="connsiteX79" fmla="*/ 1250989 w 1456521"/>
                <a:gd name="connsiteY79" fmla="*/ 375297 h 1228308"/>
                <a:gd name="connsiteX80" fmla="*/ 1217330 w 1456521"/>
                <a:gd name="connsiteY80" fmla="*/ 347248 h 1228308"/>
                <a:gd name="connsiteX81" fmla="*/ 1200501 w 1456521"/>
                <a:gd name="connsiteY81" fmla="*/ 330418 h 1228308"/>
                <a:gd name="connsiteX82" fmla="*/ 1161232 w 1456521"/>
                <a:gd name="connsiteY82" fmla="*/ 302369 h 1228308"/>
                <a:gd name="connsiteX83" fmla="*/ 1144403 w 1456521"/>
                <a:gd name="connsiteY83" fmla="*/ 291149 h 1228308"/>
                <a:gd name="connsiteX84" fmla="*/ 1121963 w 1456521"/>
                <a:gd name="connsiteY84" fmla="*/ 285540 h 1228308"/>
                <a:gd name="connsiteX85" fmla="*/ 1088304 w 1456521"/>
                <a:gd name="connsiteY85" fmla="*/ 263100 h 1228308"/>
                <a:gd name="connsiteX86" fmla="*/ 1054646 w 1456521"/>
                <a:gd name="connsiteY86" fmla="*/ 251881 h 1228308"/>
                <a:gd name="connsiteX87" fmla="*/ 964888 w 1456521"/>
                <a:gd name="connsiteY87" fmla="*/ 257491 h 1228308"/>
                <a:gd name="connsiteX88" fmla="*/ 914400 w 1456521"/>
                <a:gd name="connsiteY88" fmla="*/ 279930 h 1228308"/>
                <a:gd name="connsiteX89" fmla="*/ 897571 w 1456521"/>
                <a:gd name="connsiteY89" fmla="*/ 285540 h 1228308"/>
                <a:gd name="connsiteX90" fmla="*/ 880741 w 1456521"/>
                <a:gd name="connsiteY90" fmla="*/ 274320 h 1228308"/>
                <a:gd name="connsiteX91" fmla="*/ 875131 w 1456521"/>
                <a:gd name="connsiteY91" fmla="*/ 251881 h 1228308"/>
                <a:gd name="connsiteX92" fmla="*/ 869522 w 1456521"/>
                <a:gd name="connsiteY92" fmla="*/ 235051 h 1228308"/>
                <a:gd name="connsiteX93" fmla="*/ 841472 w 1456521"/>
                <a:gd name="connsiteY93" fmla="*/ 201392 h 1228308"/>
                <a:gd name="connsiteX94" fmla="*/ 830253 w 1456521"/>
                <a:gd name="connsiteY94" fmla="*/ 184563 h 1228308"/>
                <a:gd name="connsiteX95" fmla="*/ 807814 w 1456521"/>
                <a:gd name="connsiteY95" fmla="*/ 156514 h 1228308"/>
                <a:gd name="connsiteX96" fmla="*/ 757325 w 1456521"/>
                <a:gd name="connsiteY96" fmla="*/ 134075 h 1228308"/>
                <a:gd name="connsiteX97" fmla="*/ 740496 w 1456521"/>
                <a:gd name="connsiteY97" fmla="*/ 128465 h 1228308"/>
                <a:gd name="connsiteX98" fmla="*/ 706837 w 1456521"/>
                <a:gd name="connsiteY98" fmla="*/ 117245 h 1228308"/>
                <a:gd name="connsiteX99" fmla="*/ 650739 w 1456521"/>
                <a:gd name="connsiteY99" fmla="*/ 61147 h 1228308"/>
                <a:gd name="connsiteX100" fmla="*/ 645129 w 1456521"/>
                <a:gd name="connsiteY100" fmla="*/ 44318 h 1228308"/>
                <a:gd name="connsiteX101" fmla="*/ 622690 w 1456521"/>
                <a:gd name="connsiteY101" fmla="*/ 21878 h 1228308"/>
                <a:gd name="connsiteX0" fmla="*/ 622690 w 1456521"/>
                <a:gd name="connsiteY0" fmla="*/ 21878 h 1228308"/>
                <a:gd name="connsiteX1" fmla="*/ 589031 w 1456521"/>
                <a:gd name="connsiteY1" fmla="*/ 38708 h 1228308"/>
                <a:gd name="connsiteX2" fmla="*/ 555372 w 1456521"/>
                <a:gd name="connsiteY2" fmla="*/ 61147 h 1228308"/>
                <a:gd name="connsiteX3" fmla="*/ 538542 w 1456521"/>
                <a:gd name="connsiteY3" fmla="*/ 66757 h 1228308"/>
                <a:gd name="connsiteX4" fmla="*/ 482444 w 1456521"/>
                <a:gd name="connsiteY4" fmla="*/ 89196 h 1228308"/>
                <a:gd name="connsiteX5" fmla="*/ 448785 w 1456521"/>
                <a:gd name="connsiteY5" fmla="*/ 100416 h 1228308"/>
                <a:gd name="connsiteX6" fmla="*/ 426346 w 1456521"/>
                <a:gd name="connsiteY6" fmla="*/ 106026 h 1228308"/>
                <a:gd name="connsiteX7" fmla="*/ 347809 w 1456521"/>
                <a:gd name="connsiteY7" fmla="*/ 111635 h 1228308"/>
                <a:gd name="connsiteX8" fmla="*/ 302930 w 1456521"/>
                <a:gd name="connsiteY8" fmla="*/ 117245 h 1228308"/>
                <a:gd name="connsiteX9" fmla="*/ 246832 w 1456521"/>
                <a:gd name="connsiteY9" fmla="*/ 134075 h 1228308"/>
                <a:gd name="connsiteX10" fmla="*/ 207563 w 1456521"/>
                <a:gd name="connsiteY10" fmla="*/ 173343 h 1228308"/>
                <a:gd name="connsiteX11" fmla="*/ 196344 w 1456521"/>
                <a:gd name="connsiteY11" fmla="*/ 190173 h 1228308"/>
                <a:gd name="connsiteX12" fmla="*/ 162685 w 1456521"/>
                <a:gd name="connsiteY12" fmla="*/ 229442 h 1228308"/>
                <a:gd name="connsiteX13" fmla="*/ 112196 w 1456521"/>
                <a:gd name="connsiteY13" fmla="*/ 285540 h 1228308"/>
                <a:gd name="connsiteX14" fmla="*/ 78538 w 1456521"/>
                <a:gd name="connsiteY14" fmla="*/ 330418 h 1228308"/>
                <a:gd name="connsiteX15" fmla="*/ 39269 w 1456521"/>
                <a:gd name="connsiteY15" fmla="*/ 375297 h 1228308"/>
                <a:gd name="connsiteX16" fmla="*/ 16830 w 1456521"/>
                <a:gd name="connsiteY16" fmla="*/ 414565 h 1228308"/>
                <a:gd name="connsiteX17" fmla="*/ 0 w 1456521"/>
                <a:gd name="connsiteY17" fmla="*/ 448224 h 1228308"/>
                <a:gd name="connsiteX18" fmla="*/ 5610 w 1456521"/>
                <a:gd name="connsiteY18" fmla="*/ 493103 h 1228308"/>
                <a:gd name="connsiteX19" fmla="*/ 11220 w 1456521"/>
                <a:gd name="connsiteY19" fmla="*/ 509932 h 1228308"/>
                <a:gd name="connsiteX20" fmla="*/ 28049 w 1456521"/>
                <a:gd name="connsiteY20" fmla="*/ 566030 h 1228308"/>
                <a:gd name="connsiteX21" fmla="*/ 33659 w 1456521"/>
                <a:gd name="connsiteY21" fmla="*/ 582860 h 1228308"/>
                <a:gd name="connsiteX22" fmla="*/ 56098 w 1456521"/>
                <a:gd name="connsiteY22" fmla="*/ 616519 h 1228308"/>
                <a:gd name="connsiteX23" fmla="*/ 84147 w 1456521"/>
                <a:gd name="connsiteY23" fmla="*/ 650178 h 1228308"/>
                <a:gd name="connsiteX24" fmla="*/ 106587 w 1456521"/>
                <a:gd name="connsiteY24" fmla="*/ 683837 h 1228308"/>
                <a:gd name="connsiteX25" fmla="*/ 117806 w 1456521"/>
                <a:gd name="connsiteY25" fmla="*/ 717495 h 1228308"/>
                <a:gd name="connsiteX26" fmla="*/ 140246 w 1456521"/>
                <a:gd name="connsiteY26" fmla="*/ 751154 h 1228308"/>
                <a:gd name="connsiteX27" fmla="*/ 162685 w 1456521"/>
                <a:gd name="connsiteY27" fmla="*/ 801643 h 1228308"/>
                <a:gd name="connsiteX28" fmla="*/ 168295 w 1456521"/>
                <a:gd name="connsiteY28" fmla="*/ 824082 h 1228308"/>
                <a:gd name="connsiteX29" fmla="*/ 179514 w 1456521"/>
                <a:gd name="connsiteY29" fmla="*/ 857741 h 1228308"/>
                <a:gd name="connsiteX30" fmla="*/ 185124 w 1456521"/>
                <a:gd name="connsiteY30" fmla="*/ 880180 h 1228308"/>
                <a:gd name="connsiteX31" fmla="*/ 179514 w 1456521"/>
                <a:gd name="connsiteY31" fmla="*/ 953108 h 1228308"/>
                <a:gd name="connsiteX32" fmla="*/ 168295 w 1456521"/>
                <a:gd name="connsiteY32" fmla="*/ 1009206 h 1228308"/>
                <a:gd name="connsiteX33" fmla="*/ 173904 w 1456521"/>
                <a:gd name="connsiteY33" fmla="*/ 1037255 h 1228308"/>
                <a:gd name="connsiteX34" fmla="*/ 185124 w 1456521"/>
                <a:gd name="connsiteY34" fmla="*/ 1070914 h 1228308"/>
                <a:gd name="connsiteX35" fmla="*/ 190734 w 1456521"/>
                <a:gd name="connsiteY35" fmla="*/ 1087743 h 1228308"/>
                <a:gd name="connsiteX36" fmla="*/ 213173 w 1456521"/>
                <a:gd name="connsiteY36" fmla="*/ 1121402 h 1228308"/>
                <a:gd name="connsiteX37" fmla="*/ 224393 w 1456521"/>
                <a:gd name="connsiteY37" fmla="*/ 1138232 h 1228308"/>
                <a:gd name="connsiteX38" fmla="*/ 269271 w 1456521"/>
                <a:gd name="connsiteY38" fmla="*/ 1177500 h 1228308"/>
                <a:gd name="connsiteX39" fmla="*/ 302930 w 1456521"/>
                <a:gd name="connsiteY39" fmla="*/ 1188720 h 1228308"/>
                <a:gd name="connsiteX40" fmla="*/ 336589 w 1456521"/>
                <a:gd name="connsiteY40" fmla="*/ 1199940 h 1228308"/>
                <a:gd name="connsiteX41" fmla="*/ 415126 w 1456521"/>
                <a:gd name="connsiteY41" fmla="*/ 1205549 h 1228308"/>
                <a:gd name="connsiteX42" fmla="*/ 527323 w 1456521"/>
                <a:gd name="connsiteY42" fmla="*/ 1199940 h 1228308"/>
                <a:gd name="connsiteX43" fmla="*/ 560982 w 1456521"/>
                <a:gd name="connsiteY43" fmla="*/ 1188720 h 1228308"/>
                <a:gd name="connsiteX44" fmla="*/ 594641 w 1456521"/>
                <a:gd name="connsiteY44" fmla="*/ 1177500 h 1228308"/>
                <a:gd name="connsiteX45" fmla="*/ 628299 w 1456521"/>
                <a:gd name="connsiteY45" fmla="*/ 1149451 h 1228308"/>
                <a:gd name="connsiteX46" fmla="*/ 661958 w 1456521"/>
                <a:gd name="connsiteY46" fmla="*/ 1127012 h 1228308"/>
                <a:gd name="connsiteX47" fmla="*/ 678788 w 1456521"/>
                <a:gd name="connsiteY47" fmla="*/ 1110183 h 1228308"/>
                <a:gd name="connsiteX48" fmla="*/ 695617 w 1456521"/>
                <a:gd name="connsiteY48" fmla="*/ 1098963 h 1228308"/>
                <a:gd name="connsiteX49" fmla="*/ 723666 w 1456521"/>
                <a:gd name="connsiteY49" fmla="*/ 1065304 h 1228308"/>
                <a:gd name="connsiteX50" fmla="*/ 734886 w 1456521"/>
                <a:gd name="connsiteY50" fmla="*/ 1048475 h 1228308"/>
                <a:gd name="connsiteX51" fmla="*/ 751715 w 1456521"/>
                <a:gd name="connsiteY51" fmla="*/ 1037255 h 1228308"/>
                <a:gd name="connsiteX52" fmla="*/ 768545 w 1456521"/>
                <a:gd name="connsiteY52" fmla="*/ 1020426 h 1228308"/>
                <a:gd name="connsiteX53" fmla="*/ 807814 w 1456521"/>
                <a:gd name="connsiteY53" fmla="*/ 1003596 h 1228308"/>
                <a:gd name="connsiteX54" fmla="*/ 841472 w 1456521"/>
                <a:gd name="connsiteY54" fmla="*/ 986767 h 1228308"/>
                <a:gd name="connsiteX55" fmla="*/ 858302 w 1456521"/>
                <a:gd name="connsiteY55" fmla="*/ 975547 h 1228308"/>
                <a:gd name="connsiteX56" fmla="*/ 875131 w 1456521"/>
                <a:gd name="connsiteY56" fmla="*/ 969937 h 1228308"/>
                <a:gd name="connsiteX57" fmla="*/ 908790 w 1456521"/>
                <a:gd name="connsiteY57" fmla="*/ 947498 h 1228308"/>
                <a:gd name="connsiteX58" fmla="*/ 931230 w 1456521"/>
                <a:gd name="connsiteY58" fmla="*/ 936278 h 1228308"/>
                <a:gd name="connsiteX59" fmla="*/ 964888 w 1456521"/>
                <a:gd name="connsiteY59" fmla="*/ 925059 h 1228308"/>
                <a:gd name="connsiteX60" fmla="*/ 1116353 w 1456521"/>
                <a:gd name="connsiteY60" fmla="*/ 941888 h 1228308"/>
                <a:gd name="connsiteX61" fmla="*/ 1166842 w 1456521"/>
                <a:gd name="connsiteY61" fmla="*/ 981157 h 1228308"/>
                <a:gd name="connsiteX62" fmla="*/ 1200501 w 1456521"/>
                <a:gd name="connsiteY62" fmla="*/ 992376 h 1228308"/>
                <a:gd name="connsiteX63" fmla="*/ 1234160 w 1456521"/>
                <a:gd name="connsiteY63" fmla="*/ 1009206 h 1228308"/>
                <a:gd name="connsiteX64" fmla="*/ 1267819 w 1456521"/>
                <a:gd name="connsiteY64" fmla="*/ 1026035 h 1228308"/>
                <a:gd name="connsiteX65" fmla="*/ 1408064 w 1456521"/>
                <a:gd name="connsiteY65" fmla="*/ 1121402 h 1228308"/>
                <a:gd name="connsiteX66" fmla="*/ 1447333 w 1456521"/>
                <a:gd name="connsiteY66" fmla="*/ 977884 h 1228308"/>
                <a:gd name="connsiteX67" fmla="*/ 1447333 w 1456521"/>
                <a:gd name="connsiteY67" fmla="*/ 807253 h 1228308"/>
                <a:gd name="connsiteX68" fmla="*/ 1430503 w 1456521"/>
                <a:gd name="connsiteY68" fmla="*/ 767984 h 1228308"/>
                <a:gd name="connsiteX69" fmla="*/ 1402454 w 1456521"/>
                <a:gd name="connsiteY69" fmla="*/ 711886 h 1228308"/>
                <a:gd name="connsiteX70" fmla="*/ 1368795 w 1456521"/>
                <a:gd name="connsiteY70" fmla="*/ 661397 h 1228308"/>
                <a:gd name="connsiteX71" fmla="*/ 1357576 w 1456521"/>
                <a:gd name="connsiteY71" fmla="*/ 644568 h 1228308"/>
                <a:gd name="connsiteX72" fmla="*/ 1346356 w 1456521"/>
                <a:gd name="connsiteY72" fmla="*/ 627738 h 1228308"/>
                <a:gd name="connsiteX73" fmla="*/ 1329526 w 1456521"/>
                <a:gd name="connsiteY73" fmla="*/ 594080 h 1228308"/>
                <a:gd name="connsiteX74" fmla="*/ 1318307 w 1456521"/>
                <a:gd name="connsiteY74" fmla="*/ 515542 h 1228308"/>
                <a:gd name="connsiteX75" fmla="*/ 1312697 w 1456521"/>
                <a:gd name="connsiteY75" fmla="*/ 493103 h 1228308"/>
                <a:gd name="connsiteX76" fmla="*/ 1295868 w 1456521"/>
                <a:gd name="connsiteY76" fmla="*/ 414565 h 1228308"/>
                <a:gd name="connsiteX77" fmla="*/ 1279038 w 1456521"/>
                <a:gd name="connsiteY77" fmla="*/ 403346 h 1228308"/>
                <a:gd name="connsiteX78" fmla="*/ 1267819 w 1456521"/>
                <a:gd name="connsiteY78" fmla="*/ 386516 h 1228308"/>
                <a:gd name="connsiteX79" fmla="*/ 1250989 w 1456521"/>
                <a:gd name="connsiteY79" fmla="*/ 375297 h 1228308"/>
                <a:gd name="connsiteX80" fmla="*/ 1217330 w 1456521"/>
                <a:gd name="connsiteY80" fmla="*/ 347248 h 1228308"/>
                <a:gd name="connsiteX81" fmla="*/ 1200501 w 1456521"/>
                <a:gd name="connsiteY81" fmla="*/ 330418 h 1228308"/>
                <a:gd name="connsiteX82" fmla="*/ 1161232 w 1456521"/>
                <a:gd name="connsiteY82" fmla="*/ 302369 h 1228308"/>
                <a:gd name="connsiteX83" fmla="*/ 1144403 w 1456521"/>
                <a:gd name="connsiteY83" fmla="*/ 291149 h 1228308"/>
                <a:gd name="connsiteX84" fmla="*/ 1121963 w 1456521"/>
                <a:gd name="connsiteY84" fmla="*/ 285540 h 1228308"/>
                <a:gd name="connsiteX85" fmla="*/ 1088304 w 1456521"/>
                <a:gd name="connsiteY85" fmla="*/ 263100 h 1228308"/>
                <a:gd name="connsiteX86" fmla="*/ 1054646 w 1456521"/>
                <a:gd name="connsiteY86" fmla="*/ 251881 h 1228308"/>
                <a:gd name="connsiteX87" fmla="*/ 964888 w 1456521"/>
                <a:gd name="connsiteY87" fmla="*/ 257491 h 1228308"/>
                <a:gd name="connsiteX88" fmla="*/ 914400 w 1456521"/>
                <a:gd name="connsiteY88" fmla="*/ 279930 h 1228308"/>
                <a:gd name="connsiteX89" fmla="*/ 897571 w 1456521"/>
                <a:gd name="connsiteY89" fmla="*/ 285540 h 1228308"/>
                <a:gd name="connsiteX90" fmla="*/ 880741 w 1456521"/>
                <a:gd name="connsiteY90" fmla="*/ 274320 h 1228308"/>
                <a:gd name="connsiteX91" fmla="*/ 875131 w 1456521"/>
                <a:gd name="connsiteY91" fmla="*/ 251881 h 1228308"/>
                <a:gd name="connsiteX92" fmla="*/ 869522 w 1456521"/>
                <a:gd name="connsiteY92" fmla="*/ 235051 h 1228308"/>
                <a:gd name="connsiteX93" fmla="*/ 841472 w 1456521"/>
                <a:gd name="connsiteY93" fmla="*/ 201392 h 1228308"/>
                <a:gd name="connsiteX94" fmla="*/ 830253 w 1456521"/>
                <a:gd name="connsiteY94" fmla="*/ 184563 h 1228308"/>
                <a:gd name="connsiteX95" fmla="*/ 807814 w 1456521"/>
                <a:gd name="connsiteY95" fmla="*/ 156514 h 1228308"/>
                <a:gd name="connsiteX96" fmla="*/ 757325 w 1456521"/>
                <a:gd name="connsiteY96" fmla="*/ 134075 h 1228308"/>
                <a:gd name="connsiteX97" fmla="*/ 740496 w 1456521"/>
                <a:gd name="connsiteY97" fmla="*/ 128465 h 1228308"/>
                <a:gd name="connsiteX98" fmla="*/ 706837 w 1456521"/>
                <a:gd name="connsiteY98" fmla="*/ 117245 h 1228308"/>
                <a:gd name="connsiteX99" fmla="*/ 650739 w 1456521"/>
                <a:gd name="connsiteY99" fmla="*/ 61147 h 1228308"/>
                <a:gd name="connsiteX100" fmla="*/ 645129 w 1456521"/>
                <a:gd name="connsiteY100" fmla="*/ 44318 h 1228308"/>
                <a:gd name="connsiteX101" fmla="*/ 622690 w 1456521"/>
                <a:gd name="connsiteY101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548358 w 1466337"/>
                <a:gd name="connsiteY3" fmla="*/ 66757 h 1228308"/>
                <a:gd name="connsiteX4" fmla="*/ 492260 w 1466337"/>
                <a:gd name="connsiteY4" fmla="*/ 89196 h 1228308"/>
                <a:gd name="connsiteX5" fmla="*/ 458601 w 1466337"/>
                <a:gd name="connsiteY5" fmla="*/ 100416 h 1228308"/>
                <a:gd name="connsiteX6" fmla="*/ 436162 w 1466337"/>
                <a:gd name="connsiteY6" fmla="*/ 106026 h 1228308"/>
                <a:gd name="connsiteX7" fmla="*/ 357625 w 1466337"/>
                <a:gd name="connsiteY7" fmla="*/ 111635 h 1228308"/>
                <a:gd name="connsiteX8" fmla="*/ 312746 w 1466337"/>
                <a:gd name="connsiteY8" fmla="*/ 117245 h 1228308"/>
                <a:gd name="connsiteX9" fmla="*/ 256648 w 1466337"/>
                <a:gd name="connsiteY9" fmla="*/ 134075 h 1228308"/>
                <a:gd name="connsiteX10" fmla="*/ 217379 w 1466337"/>
                <a:gd name="connsiteY10" fmla="*/ 173343 h 1228308"/>
                <a:gd name="connsiteX11" fmla="*/ 206160 w 1466337"/>
                <a:gd name="connsiteY11" fmla="*/ 190173 h 1228308"/>
                <a:gd name="connsiteX12" fmla="*/ 172501 w 1466337"/>
                <a:gd name="connsiteY12" fmla="*/ 229442 h 1228308"/>
                <a:gd name="connsiteX13" fmla="*/ 122012 w 1466337"/>
                <a:gd name="connsiteY13" fmla="*/ 285540 h 1228308"/>
                <a:gd name="connsiteX14" fmla="*/ 12154 w 1466337"/>
                <a:gd name="connsiteY14" fmla="*/ 330418 h 1228308"/>
                <a:gd name="connsiteX15" fmla="*/ 49085 w 1466337"/>
                <a:gd name="connsiteY15" fmla="*/ 375297 h 1228308"/>
                <a:gd name="connsiteX16" fmla="*/ 26646 w 1466337"/>
                <a:gd name="connsiteY16" fmla="*/ 414565 h 1228308"/>
                <a:gd name="connsiteX17" fmla="*/ 9816 w 1466337"/>
                <a:gd name="connsiteY17" fmla="*/ 448224 h 1228308"/>
                <a:gd name="connsiteX18" fmla="*/ 15426 w 1466337"/>
                <a:gd name="connsiteY18" fmla="*/ 493103 h 1228308"/>
                <a:gd name="connsiteX19" fmla="*/ 21036 w 1466337"/>
                <a:gd name="connsiteY19" fmla="*/ 509932 h 1228308"/>
                <a:gd name="connsiteX20" fmla="*/ 37865 w 1466337"/>
                <a:gd name="connsiteY20" fmla="*/ 566030 h 1228308"/>
                <a:gd name="connsiteX21" fmla="*/ 43475 w 1466337"/>
                <a:gd name="connsiteY21" fmla="*/ 582860 h 1228308"/>
                <a:gd name="connsiteX22" fmla="*/ 65914 w 1466337"/>
                <a:gd name="connsiteY22" fmla="*/ 616519 h 1228308"/>
                <a:gd name="connsiteX23" fmla="*/ 93963 w 1466337"/>
                <a:gd name="connsiteY23" fmla="*/ 650178 h 1228308"/>
                <a:gd name="connsiteX24" fmla="*/ 116403 w 1466337"/>
                <a:gd name="connsiteY24" fmla="*/ 683837 h 1228308"/>
                <a:gd name="connsiteX25" fmla="*/ 127622 w 1466337"/>
                <a:gd name="connsiteY25" fmla="*/ 717495 h 1228308"/>
                <a:gd name="connsiteX26" fmla="*/ 150062 w 1466337"/>
                <a:gd name="connsiteY26" fmla="*/ 751154 h 1228308"/>
                <a:gd name="connsiteX27" fmla="*/ 172501 w 1466337"/>
                <a:gd name="connsiteY27" fmla="*/ 801643 h 1228308"/>
                <a:gd name="connsiteX28" fmla="*/ 178111 w 1466337"/>
                <a:gd name="connsiteY28" fmla="*/ 824082 h 1228308"/>
                <a:gd name="connsiteX29" fmla="*/ 189330 w 1466337"/>
                <a:gd name="connsiteY29" fmla="*/ 857741 h 1228308"/>
                <a:gd name="connsiteX30" fmla="*/ 194940 w 1466337"/>
                <a:gd name="connsiteY30" fmla="*/ 880180 h 1228308"/>
                <a:gd name="connsiteX31" fmla="*/ 189330 w 1466337"/>
                <a:gd name="connsiteY31" fmla="*/ 953108 h 1228308"/>
                <a:gd name="connsiteX32" fmla="*/ 178111 w 1466337"/>
                <a:gd name="connsiteY32" fmla="*/ 1009206 h 1228308"/>
                <a:gd name="connsiteX33" fmla="*/ 183720 w 1466337"/>
                <a:gd name="connsiteY33" fmla="*/ 1037255 h 1228308"/>
                <a:gd name="connsiteX34" fmla="*/ 194940 w 1466337"/>
                <a:gd name="connsiteY34" fmla="*/ 1070914 h 1228308"/>
                <a:gd name="connsiteX35" fmla="*/ 200550 w 1466337"/>
                <a:gd name="connsiteY35" fmla="*/ 1087743 h 1228308"/>
                <a:gd name="connsiteX36" fmla="*/ 222989 w 1466337"/>
                <a:gd name="connsiteY36" fmla="*/ 1121402 h 1228308"/>
                <a:gd name="connsiteX37" fmla="*/ 234209 w 1466337"/>
                <a:gd name="connsiteY37" fmla="*/ 1138232 h 1228308"/>
                <a:gd name="connsiteX38" fmla="*/ 279087 w 1466337"/>
                <a:gd name="connsiteY38" fmla="*/ 1177500 h 1228308"/>
                <a:gd name="connsiteX39" fmla="*/ 312746 w 1466337"/>
                <a:gd name="connsiteY39" fmla="*/ 1188720 h 1228308"/>
                <a:gd name="connsiteX40" fmla="*/ 346405 w 1466337"/>
                <a:gd name="connsiteY40" fmla="*/ 1199940 h 1228308"/>
                <a:gd name="connsiteX41" fmla="*/ 424942 w 1466337"/>
                <a:gd name="connsiteY41" fmla="*/ 1205549 h 1228308"/>
                <a:gd name="connsiteX42" fmla="*/ 537139 w 1466337"/>
                <a:gd name="connsiteY42" fmla="*/ 1199940 h 1228308"/>
                <a:gd name="connsiteX43" fmla="*/ 570798 w 1466337"/>
                <a:gd name="connsiteY43" fmla="*/ 1188720 h 1228308"/>
                <a:gd name="connsiteX44" fmla="*/ 604457 w 1466337"/>
                <a:gd name="connsiteY44" fmla="*/ 1177500 h 1228308"/>
                <a:gd name="connsiteX45" fmla="*/ 638115 w 1466337"/>
                <a:gd name="connsiteY45" fmla="*/ 1149451 h 1228308"/>
                <a:gd name="connsiteX46" fmla="*/ 671774 w 1466337"/>
                <a:gd name="connsiteY46" fmla="*/ 1127012 h 1228308"/>
                <a:gd name="connsiteX47" fmla="*/ 688604 w 1466337"/>
                <a:gd name="connsiteY47" fmla="*/ 1110183 h 1228308"/>
                <a:gd name="connsiteX48" fmla="*/ 705433 w 1466337"/>
                <a:gd name="connsiteY48" fmla="*/ 1098963 h 1228308"/>
                <a:gd name="connsiteX49" fmla="*/ 733482 w 1466337"/>
                <a:gd name="connsiteY49" fmla="*/ 1065304 h 1228308"/>
                <a:gd name="connsiteX50" fmla="*/ 744702 w 1466337"/>
                <a:gd name="connsiteY50" fmla="*/ 1048475 h 1228308"/>
                <a:gd name="connsiteX51" fmla="*/ 761531 w 1466337"/>
                <a:gd name="connsiteY51" fmla="*/ 1037255 h 1228308"/>
                <a:gd name="connsiteX52" fmla="*/ 778361 w 1466337"/>
                <a:gd name="connsiteY52" fmla="*/ 1020426 h 1228308"/>
                <a:gd name="connsiteX53" fmla="*/ 817630 w 1466337"/>
                <a:gd name="connsiteY53" fmla="*/ 1003596 h 1228308"/>
                <a:gd name="connsiteX54" fmla="*/ 851288 w 1466337"/>
                <a:gd name="connsiteY54" fmla="*/ 986767 h 1228308"/>
                <a:gd name="connsiteX55" fmla="*/ 868118 w 1466337"/>
                <a:gd name="connsiteY55" fmla="*/ 975547 h 1228308"/>
                <a:gd name="connsiteX56" fmla="*/ 884947 w 1466337"/>
                <a:gd name="connsiteY56" fmla="*/ 969937 h 1228308"/>
                <a:gd name="connsiteX57" fmla="*/ 918606 w 1466337"/>
                <a:gd name="connsiteY57" fmla="*/ 947498 h 1228308"/>
                <a:gd name="connsiteX58" fmla="*/ 941046 w 1466337"/>
                <a:gd name="connsiteY58" fmla="*/ 936278 h 1228308"/>
                <a:gd name="connsiteX59" fmla="*/ 974704 w 1466337"/>
                <a:gd name="connsiteY59" fmla="*/ 925059 h 1228308"/>
                <a:gd name="connsiteX60" fmla="*/ 1126169 w 1466337"/>
                <a:gd name="connsiteY60" fmla="*/ 941888 h 1228308"/>
                <a:gd name="connsiteX61" fmla="*/ 1176658 w 1466337"/>
                <a:gd name="connsiteY61" fmla="*/ 981157 h 1228308"/>
                <a:gd name="connsiteX62" fmla="*/ 1210317 w 1466337"/>
                <a:gd name="connsiteY62" fmla="*/ 992376 h 1228308"/>
                <a:gd name="connsiteX63" fmla="*/ 1243976 w 1466337"/>
                <a:gd name="connsiteY63" fmla="*/ 1009206 h 1228308"/>
                <a:gd name="connsiteX64" fmla="*/ 1277635 w 1466337"/>
                <a:gd name="connsiteY64" fmla="*/ 1026035 h 1228308"/>
                <a:gd name="connsiteX65" fmla="*/ 1417880 w 1466337"/>
                <a:gd name="connsiteY65" fmla="*/ 1121402 h 1228308"/>
                <a:gd name="connsiteX66" fmla="*/ 1457149 w 1466337"/>
                <a:gd name="connsiteY66" fmla="*/ 977884 h 1228308"/>
                <a:gd name="connsiteX67" fmla="*/ 1457149 w 1466337"/>
                <a:gd name="connsiteY67" fmla="*/ 807253 h 1228308"/>
                <a:gd name="connsiteX68" fmla="*/ 1440319 w 1466337"/>
                <a:gd name="connsiteY68" fmla="*/ 767984 h 1228308"/>
                <a:gd name="connsiteX69" fmla="*/ 1412270 w 1466337"/>
                <a:gd name="connsiteY69" fmla="*/ 711886 h 1228308"/>
                <a:gd name="connsiteX70" fmla="*/ 1378611 w 1466337"/>
                <a:gd name="connsiteY70" fmla="*/ 661397 h 1228308"/>
                <a:gd name="connsiteX71" fmla="*/ 1367392 w 1466337"/>
                <a:gd name="connsiteY71" fmla="*/ 644568 h 1228308"/>
                <a:gd name="connsiteX72" fmla="*/ 1356172 w 1466337"/>
                <a:gd name="connsiteY72" fmla="*/ 627738 h 1228308"/>
                <a:gd name="connsiteX73" fmla="*/ 1339342 w 1466337"/>
                <a:gd name="connsiteY73" fmla="*/ 594080 h 1228308"/>
                <a:gd name="connsiteX74" fmla="*/ 1328123 w 1466337"/>
                <a:gd name="connsiteY74" fmla="*/ 515542 h 1228308"/>
                <a:gd name="connsiteX75" fmla="*/ 1322513 w 1466337"/>
                <a:gd name="connsiteY75" fmla="*/ 493103 h 1228308"/>
                <a:gd name="connsiteX76" fmla="*/ 1305684 w 1466337"/>
                <a:gd name="connsiteY76" fmla="*/ 414565 h 1228308"/>
                <a:gd name="connsiteX77" fmla="*/ 1288854 w 1466337"/>
                <a:gd name="connsiteY77" fmla="*/ 403346 h 1228308"/>
                <a:gd name="connsiteX78" fmla="*/ 1277635 w 1466337"/>
                <a:gd name="connsiteY78" fmla="*/ 386516 h 1228308"/>
                <a:gd name="connsiteX79" fmla="*/ 1260805 w 1466337"/>
                <a:gd name="connsiteY79" fmla="*/ 375297 h 1228308"/>
                <a:gd name="connsiteX80" fmla="*/ 1227146 w 1466337"/>
                <a:gd name="connsiteY80" fmla="*/ 347248 h 1228308"/>
                <a:gd name="connsiteX81" fmla="*/ 1210317 w 1466337"/>
                <a:gd name="connsiteY81" fmla="*/ 330418 h 1228308"/>
                <a:gd name="connsiteX82" fmla="*/ 1171048 w 1466337"/>
                <a:gd name="connsiteY82" fmla="*/ 302369 h 1228308"/>
                <a:gd name="connsiteX83" fmla="*/ 1154219 w 1466337"/>
                <a:gd name="connsiteY83" fmla="*/ 291149 h 1228308"/>
                <a:gd name="connsiteX84" fmla="*/ 1131779 w 1466337"/>
                <a:gd name="connsiteY84" fmla="*/ 285540 h 1228308"/>
                <a:gd name="connsiteX85" fmla="*/ 1098120 w 1466337"/>
                <a:gd name="connsiteY85" fmla="*/ 263100 h 1228308"/>
                <a:gd name="connsiteX86" fmla="*/ 1064462 w 1466337"/>
                <a:gd name="connsiteY86" fmla="*/ 251881 h 1228308"/>
                <a:gd name="connsiteX87" fmla="*/ 974704 w 1466337"/>
                <a:gd name="connsiteY87" fmla="*/ 257491 h 1228308"/>
                <a:gd name="connsiteX88" fmla="*/ 924216 w 1466337"/>
                <a:gd name="connsiteY88" fmla="*/ 279930 h 1228308"/>
                <a:gd name="connsiteX89" fmla="*/ 907387 w 1466337"/>
                <a:gd name="connsiteY89" fmla="*/ 285540 h 1228308"/>
                <a:gd name="connsiteX90" fmla="*/ 890557 w 1466337"/>
                <a:gd name="connsiteY90" fmla="*/ 274320 h 1228308"/>
                <a:gd name="connsiteX91" fmla="*/ 884947 w 1466337"/>
                <a:gd name="connsiteY91" fmla="*/ 251881 h 1228308"/>
                <a:gd name="connsiteX92" fmla="*/ 879338 w 1466337"/>
                <a:gd name="connsiteY92" fmla="*/ 235051 h 1228308"/>
                <a:gd name="connsiteX93" fmla="*/ 851288 w 1466337"/>
                <a:gd name="connsiteY93" fmla="*/ 201392 h 1228308"/>
                <a:gd name="connsiteX94" fmla="*/ 840069 w 1466337"/>
                <a:gd name="connsiteY94" fmla="*/ 184563 h 1228308"/>
                <a:gd name="connsiteX95" fmla="*/ 817630 w 1466337"/>
                <a:gd name="connsiteY95" fmla="*/ 156514 h 1228308"/>
                <a:gd name="connsiteX96" fmla="*/ 767141 w 1466337"/>
                <a:gd name="connsiteY96" fmla="*/ 134075 h 1228308"/>
                <a:gd name="connsiteX97" fmla="*/ 750312 w 1466337"/>
                <a:gd name="connsiteY97" fmla="*/ 128465 h 1228308"/>
                <a:gd name="connsiteX98" fmla="*/ 716653 w 1466337"/>
                <a:gd name="connsiteY98" fmla="*/ 117245 h 1228308"/>
                <a:gd name="connsiteX99" fmla="*/ 660555 w 1466337"/>
                <a:gd name="connsiteY99" fmla="*/ 61147 h 1228308"/>
                <a:gd name="connsiteX100" fmla="*/ 654945 w 1466337"/>
                <a:gd name="connsiteY100" fmla="*/ 44318 h 1228308"/>
                <a:gd name="connsiteX101" fmla="*/ 632506 w 1466337"/>
                <a:gd name="connsiteY101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548358 w 1466337"/>
                <a:gd name="connsiteY3" fmla="*/ 66757 h 1228308"/>
                <a:gd name="connsiteX4" fmla="*/ 492260 w 1466337"/>
                <a:gd name="connsiteY4" fmla="*/ 89196 h 1228308"/>
                <a:gd name="connsiteX5" fmla="*/ 458601 w 1466337"/>
                <a:gd name="connsiteY5" fmla="*/ 100416 h 1228308"/>
                <a:gd name="connsiteX6" fmla="*/ 436162 w 1466337"/>
                <a:gd name="connsiteY6" fmla="*/ 106026 h 1228308"/>
                <a:gd name="connsiteX7" fmla="*/ 357625 w 1466337"/>
                <a:gd name="connsiteY7" fmla="*/ 111635 h 1228308"/>
                <a:gd name="connsiteX8" fmla="*/ 312746 w 1466337"/>
                <a:gd name="connsiteY8" fmla="*/ 117245 h 1228308"/>
                <a:gd name="connsiteX9" fmla="*/ 256648 w 1466337"/>
                <a:gd name="connsiteY9" fmla="*/ 134075 h 1228308"/>
                <a:gd name="connsiteX10" fmla="*/ 217379 w 1466337"/>
                <a:gd name="connsiteY10" fmla="*/ 173343 h 1228308"/>
                <a:gd name="connsiteX11" fmla="*/ 206160 w 1466337"/>
                <a:gd name="connsiteY11" fmla="*/ 190173 h 1228308"/>
                <a:gd name="connsiteX12" fmla="*/ 172501 w 1466337"/>
                <a:gd name="connsiteY12" fmla="*/ 229442 h 1228308"/>
                <a:gd name="connsiteX13" fmla="*/ 122012 w 1466337"/>
                <a:gd name="connsiteY13" fmla="*/ 285540 h 1228308"/>
                <a:gd name="connsiteX14" fmla="*/ 117938 w 1466337"/>
                <a:gd name="connsiteY14" fmla="*/ 208773 h 1228308"/>
                <a:gd name="connsiteX15" fmla="*/ 12154 w 1466337"/>
                <a:gd name="connsiteY15" fmla="*/ 330418 h 1228308"/>
                <a:gd name="connsiteX16" fmla="*/ 49085 w 1466337"/>
                <a:gd name="connsiteY16" fmla="*/ 375297 h 1228308"/>
                <a:gd name="connsiteX17" fmla="*/ 26646 w 1466337"/>
                <a:gd name="connsiteY17" fmla="*/ 414565 h 1228308"/>
                <a:gd name="connsiteX18" fmla="*/ 9816 w 1466337"/>
                <a:gd name="connsiteY18" fmla="*/ 448224 h 1228308"/>
                <a:gd name="connsiteX19" fmla="*/ 15426 w 1466337"/>
                <a:gd name="connsiteY19" fmla="*/ 493103 h 1228308"/>
                <a:gd name="connsiteX20" fmla="*/ 21036 w 1466337"/>
                <a:gd name="connsiteY20" fmla="*/ 509932 h 1228308"/>
                <a:gd name="connsiteX21" fmla="*/ 37865 w 1466337"/>
                <a:gd name="connsiteY21" fmla="*/ 566030 h 1228308"/>
                <a:gd name="connsiteX22" fmla="*/ 43475 w 1466337"/>
                <a:gd name="connsiteY22" fmla="*/ 582860 h 1228308"/>
                <a:gd name="connsiteX23" fmla="*/ 65914 w 1466337"/>
                <a:gd name="connsiteY23" fmla="*/ 616519 h 1228308"/>
                <a:gd name="connsiteX24" fmla="*/ 93963 w 1466337"/>
                <a:gd name="connsiteY24" fmla="*/ 650178 h 1228308"/>
                <a:gd name="connsiteX25" fmla="*/ 116403 w 1466337"/>
                <a:gd name="connsiteY25" fmla="*/ 683837 h 1228308"/>
                <a:gd name="connsiteX26" fmla="*/ 127622 w 1466337"/>
                <a:gd name="connsiteY26" fmla="*/ 717495 h 1228308"/>
                <a:gd name="connsiteX27" fmla="*/ 150062 w 1466337"/>
                <a:gd name="connsiteY27" fmla="*/ 751154 h 1228308"/>
                <a:gd name="connsiteX28" fmla="*/ 172501 w 1466337"/>
                <a:gd name="connsiteY28" fmla="*/ 801643 h 1228308"/>
                <a:gd name="connsiteX29" fmla="*/ 178111 w 1466337"/>
                <a:gd name="connsiteY29" fmla="*/ 824082 h 1228308"/>
                <a:gd name="connsiteX30" fmla="*/ 189330 w 1466337"/>
                <a:gd name="connsiteY30" fmla="*/ 857741 h 1228308"/>
                <a:gd name="connsiteX31" fmla="*/ 194940 w 1466337"/>
                <a:gd name="connsiteY31" fmla="*/ 880180 h 1228308"/>
                <a:gd name="connsiteX32" fmla="*/ 189330 w 1466337"/>
                <a:gd name="connsiteY32" fmla="*/ 953108 h 1228308"/>
                <a:gd name="connsiteX33" fmla="*/ 178111 w 1466337"/>
                <a:gd name="connsiteY33" fmla="*/ 1009206 h 1228308"/>
                <a:gd name="connsiteX34" fmla="*/ 183720 w 1466337"/>
                <a:gd name="connsiteY34" fmla="*/ 1037255 h 1228308"/>
                <a:gd name="connsiteX35" fmla="*/ 194940 w 1466337"/>
                <a:gd name="connsiteY35" fmla="*/ 1070914 h 1228308"/>
                <a:gd name="connsiteX36" fmla="*/ 200550 w 1466337"/>
                <a:gd name="connsiteY36" fmla="*/ 1087743 h 1228308"/>
                <a:gd name="connsiteX37" fmla="*/ 222989 w 1466337"/>
                <a:gd name="connsiteY37" fmla="*/ 1121402 h 1228308"/>
                <a:gd name="connsiteX38" fmla="*/ 234209 w 1466337"/>
                <a:gd name="connsiteY38" fmla="*/ 1138232 h 1228308"/>
                <a:gd name="connsiteX39" fmla="*/ 279087 w 1466337"/>
                <a:gd name="connsiteY39" fmla="*/ 1177500 h 1228308"/>
                <a:gd name="connsiteX40" fmla="*/ 312746 w 1466337"/>
                <a:gd name="connsiteY40" fmla="*/ 1188720 h 1228308"/>
                <a:gd name="connsiteX41" fmla="*/ 346405 w 1466337"/>
                <a:gd name="connsiteY41" fmla="*/ 1199940 h 1228308"/>
                <a:gd name="connsiteX42" fmla="*/ 424942 w 1466337"/>
                <a:gd name="connsiteY42" fmla="*/ 1205549 h 1228308"/>
                <a:gd name="connsiteX43" fmla="*/ 537139 w 1466337"/>
                <a:gd name="connsiteY43" fmla="*/ 1199940 h 1228308"/>
                <a:gd name="connsiteX44" fmla="*/ 570798 w 1466337"/>
                <a:gd name="connsiteY44" fmla="*/ 1188720 h 1228308"/>
                <a:gd name="connsiteX45" fmla="*/ 604457 w 1466337"/>
                <a:gd name="connsiteY45" fmla="*/ 1177500 h 1228308"/>
                <a:gd name="connsiteX46" fmla="*/ 638115 w 1466337"/>
                <a:gd name="connsiteY46" fmla="*/ 1149451 h 1228308"/>
                <a:gd name="connsiteX47" fmla="*/ 671774 w 1466337"/>
                <a:gd name="connsiteY47" fmla="*/ 1127012 h 1228308"/>
                <a:gd name="connsiteX48" fmla="*/ 688604 w 1466337"/>
                <a:gd name="connsiteY48" fmla="*/ 1110183 h 1228308"/>
                <a:gd name="connsiteX49" fmla="*/ 705433 w 1466337"/>
                <a:gd name="connsiteY49" fmla="*/ 1098963 h 1228308"/>
                <a:gd name="connsiteX50" fmla="*/ 733482 w 1466337"/>
                <a:gd name="connsiteY50" fmla="*/ 1065304 h 1228308"/>
                <a:gd name="connsiteX51" fmla="*/ 744702 w 1466337"/>
                <a:gd name="connsiteY51" fmla="*/ 1048475 h 1228308"/>
                <a:gd name="connsiteX52" fmla="*/ 761531 w 1466337"/>
                <a:gd name="connsiteY52" fmla="*/ 1037255 h 1228308"/>
                <a:gd name="connsiteX53" fmla="*/ 778361 w 1466337"/>
                <a:gd name="connsiteY53" fmla="*/ 1020426 h 1228308"/>
                <a:gd name="connsiteX54" fmla="*/ 817630 w 1466337"/>
                <a:gd name="connsiteY54" fmla="*/ 1003596 h 1228308"/>
                <a:gd name="connsiteX55" fmla="*/ 851288 w 1466337"/>
                <a:gd name="connsiteY55" fmla="*/ 986767 h 1228308"/>
                <a:gd name="connsiteX56" fmla="*/ 868118 w 1466337"/>
                <a:gd name="connsiteY56" fmla="*/ 975547 h 1228308"/>
                <a:gd name="connsiteX57" fmla="*/ 884947 w 1466337"/>
                <a:gd name="connsiteY57" fmla="*/ 969937 h 1228308"/>
                <a:gd name="connsiteX58" fmla="*/ 918606 w 1466337"/>
                <a:gd name="connsiteY58" fmla="*/ 947498 h 1228308"/>
                <a:gd name="connsiteX59" fmla="*/ 941046 w 1466337"/>
                <a:gd name="connsiteY59" fmla="*/ 936278 h 1228308"/>
                <a:gd name="connsiteX60" fmla="*/ 974704 w 1466337"/>
                <a:gd name="connsiteY60" fmla="*/ 925059 h 1228308"/>
                <a:gd name="connsiteX61" fmla="*/ 1126169 w 1466337"/>
                <a:gd name="connsiteY61" fmla="*/ 941888 h 1228308"/>
                <a:gd name="connsiteX62" fmla="*/ 1176658 w 1466337"/>
                <a:gd name="connsiteY62" fmla="*/ 981157 h 1228308"/>
                <a:gd name="connsiteX63" fmla="*/ 1210317 w 1466337"/>
                <a:gd name="connsiteY63" fmla="*/ 992376 h 1228308"/>
                <a:gd name="connsiteX64" fmla="*/ 1243976 w 1466337"/>
                <a:gd name="connsiteY64" fmla="*/ 1009206 h 1228308"/>
                <a:gd name="connsiteX65" fmla="*/ 1277635 w 1466337"/>
                <a:gd name="connsiteY65" fmla="*/ 1026035 h 1228308"/>
                <a:gd name="connsiteX66" fmla="*/ 1417880 w 1466337"/>
                <a:gd name="connsiteY66" fmla="*/ 1121402 h 1228308"/>
                <a:gd name="connsiteX67" fmla="*/ 1457149 w 1466337"/>
                <a:gd name="connsiteY67" fmla="*/ 977884 h 1228308"/>
                <a:gd name="connsiteX68" fmla="*/ 1457149 w 1466337"/>
                <a:gd name="connsiteY68" fmla="*/ 807253 h 1228308"/>
                <a:gd name="connsiteX69" fmla="*/ 1440319 w 1466337"/>
                <a:gd name="connsiteY69" fmla="*/ 767984 h 1228308"/>
                <a:gd name="connsiteX70" fmla="*/ 1412270 w 1466337"/>
                <a:gd name="connsiteY70" fmla="*/ 711886 h 1228308"/>
                <a:gd name="connsiteX71" fmla="*/ 1378611 w 1466337"/>
                <a:gd name="connsiteY71" fmla="*/ 661397 h 1228308"/>
                <a:gd name="connsiteX72" fmla="*/ 1367392 w 1466337"/>
                <a:gd name="connsiteY72" fmla="*/ 644568 h 1228308"/>
                <a:gd name="connsiteX73" fmla="*/ 1356172 w 1466337"/>
                <a:gd name="connsiteY73" fmla="*/ 627738 h 1228308"/>
                <a:gd name="connsiteX74" fmla="*/ 1339342 w 1466337"/>
                <a:gd name="connsiteY74" fmla="*/ 594080 h 1228308"/>
                <a:gd name="connsiteX75" fmla="*/ 1328123 w 1466337"/>
                <a:gd name="connsiteY75" fmla="*/ 515542 h 1228308"/>
                <a:gd name="connsiteX76" fmla="*/ 1322513 w 1466337"/>
                <a:gd name="connsiteY76" fmla="*/ 493103 h 1228308"/>
                <a:gd name="connsiteX77" fmla="*/ 1305684 w 1466337"/>
                <a:gd name="connsiteY77" fmla="*/ 414565 h 1228308"/>
                <a:gd name="connsiteX78" fmla="*/ 1288854 w 1466337"/>
                <a:gd name="connsiteY78" fmla="*/ 403346 h 1228308"/>
                <a:gd name="connsiteX79" fmla="*/ 1277635 w 1466337"/>
                <a:gd name="connsiteY79" fmla="*/ 386516 h 1228308"/>
                <a:gd name="connsiteX80" fmla="*/ 1260805 w 1466337"/>
                <a:gd name="connsiteY80" fmla="*/ 375297 h 1228308"/>
                <a:gd name="connsiteX81" fmla="*/ 1227146 w 1466337"/>
                <a:gd name="connsiteY81" fmla="*/ 347248 h 1228308"/>
                <a:gd name="connsiteX82" fmla="*/ 1210317 w 1466337"/>
                <a:gd name="connsiteY82" fmla="*/ 330418 h 1228308"/>
                <a:gd name="connsiteX83" fmla="*/ 1171048 w 1466337"/>
                <a:gd name="connsiteY83" fmla="*/ 302369 h 1228308"/>
                <a:gd name="connsiteX84" fmla="*/ 1154219 w 1466337"/>
                <a:gd name="connsiteY84" fmla="*/ 291149 h 1228308"/>
                <a:gd name="connsiteX85" fmla="*/ 1131779 w 1466337"/>
                <a:gd name="connsiteY85" fmla="*/ 285540 h 1228308"/>
                <a:gd name="connsiteX86" fmla="*/ 1098120 w 1466337"/>
                <a:gd name="connsiteY86" fmla="*/ 263100 h 1228308"/>
                <a:gd name="connsiteX87" fmla="*/ 1064462 w 1466337"/>
                <a:gd name="connsiteY87" fmla="*/ 251881 h 1228308"/>
                <a:gd name="connsiteX88" fmla="*/ 974704 w 1466337"/>
                <a:gd name="connsiteY88" fmla="*/ 257491 h 1228308"/>
                <a:gd name="connsiteX89" fmla="*/ 924216 w 1466337"/>
                <a:gd name="connsiteY89" fmla="*/ 279930 h 1228308"/>
                <a:gd name="connsiteX90" fmla="*/ 907387 w 1466337"/>
                <a:gd name="connsiteY90" fmla="*/ 285540 h 1228308"/>
                <a:gd name="connsiteX91" fmla="*/ 890557 w 1466337"/>
                <a:gd name="connsiteY91" fmla="*/ 274320 h 1228308"/>
                <a:gd name="connsiteX92" fmla="*/ 884947 w 1466337"/>
                <a:gd name="connsiteY92" fmla="*/ 251881 h 1228308"/>
                <a:gd name="connsiteX93" fmla="*/ 879338 w 1466337"/>
                <a:gd name="connsiteY93" fmla="*/ 235051 h 1228308"/>
                <a:gd name="connsiteX94" fmla="*/ 851288 w 1466337"/>
                <a:gd name="connsiteY94" fmla="*/ 201392 h 1228308"/>
                <a:gd name="connsiteX95" fmla="*/ 840069 w 1466337"/>
                <a:gd name="connsiteY95" fmla="*/ 184563 h 1228308"/>
                <a:gd name="connsiteX96" fmla="*/ 817630 w 1466337"/>
                <a:gd name="connsiteY96" fmla="*/ 156514 h 1228308"/>
                <a:gd name="connsiteX97" fmla="*/ 767141 w 1466337"/>
                <a:gd name="connsiteY97" fmla="*/ 134075 h 1228308"/>
                <a:gd name="connsiteX98" fmla="*/ 750312 w 1466337"/>
                <a:gd name="connsiteY98" fmla="*/ 128465 h 1228308"/>
                <a:gd name="connsiteX99" fmla="*/ 716653 w 1466337"/>
                <a:gd name="connsiteY99" fmla="*/ 117245 h 1228308"/>
                <a:gd name="connsiteX100" fmla="*/ 660555 w 1466337"/>
                <a:gd name="connsiteY100" fmla="*/ 61147 h 1228308"/>
                <a:gd name="connsiteX101" fmla="*/ 654945 w 1466337"/>
                <a:gd name="connsiteY101" fmla="*/ 44318 h 1228308"/>
                <a:gd name="connsiteX102" fmla="*/ 632506 w 1466337"/>
                <a:gd name="connsiteY102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548358 w 1466337"/>
                <a:gd name="connsiteY3" fmla="*/ 66757 h 1228308"/>
                <a:gd name="connsiteX4" fmla="*/ 492260 w 1466337"/>
                <a:gd name="connsiteY4" fmla="*/ 89196 h 1228308"/>
                <a:gd name="connsiteX5" fmla="*/ 458601 w 1466337"/>
                <a:gd name="connsiteY5" fmla="*/ 100416 h 1228308"/>
                <a:gd name="connsiteX6" fmla="*/ 436162 w 1466337"/>
                <a:gd name="connsiteY6" fmla="*/ 106026 h 1228308"/>
                <a:gd name="connsiteX7" fmla="*/ 357625 w 1466337"/>
                <a:gd name="connsiteY7" fmla="*/ 111635 h 1228308"/>
                <a:gd name="connsiteX8" fmla="*/ 312746 w 1466337"/>
                <a:gd name="connsiteY8" fmla="*/ 117245 h 1228308"/>
                <a:gd name="connsiteX9" fmla="*/ 256648 w 1466337"/>
                <a:gd name="connsiteY9" fmla="*/ 134075 h 1228308"/>
                <a:gd name="connsiteX10" fmla="*/ 217379 w 1466337"/>
                <a:gd name="connsiteY10" fmla="*/ 173343 h 1228308"/>
                <a:gd name="connsiteX11" fmla="*/ 206160 w 1466337"/>
                <a:gd name="connsiteY11" fmla="*/ 190173 h 1228308"/>
                <a:gd name="connsiteX12" fmla="*/ 122012 w 1466337"/>
                <a:gd name="connsiteY12" fmla="*/ 285540 h 1228308"/>
                <a:gd name="connsiteX13" fmla="*/ 117938 w 1466337"/>
                <a:gd name="connsiteY13" fmla="*/ 208773 h 1228308"/>
                <a:gd name="connsiteX14" fmla="*/ 12154 w 1466337"/>
                <a:gd name="connsiteY14" fmla="*/ 330418 h 1228308"/>
                <a:gd name="connsiteX15" fmla="*/ 49085 w 1466337"/>
                <a:gd name="connsiteY15" fmla="*/ 375297 h 1228308"/>
                <a:gd name="connsiteX16" fmla="*/ 26646 w 1466337"/>
                <a:gd name="connsiteY16" fmla="*/ 414565 h 1228308"/>
                <a:gd name="connsiteX17" fmla="*/ 9816 w 1466337"/>
                <a:gd name="connsiteY17" fmla="*/ 448224 h 1228308"/>
                <a:gd name="connsiteX18" fmla="*/ 15426 w 1466337"/>
                <a:gd name="connsiteY18" fmla="*/ 493103 h 1228308"/>
                <a:gd name="connsiteX19" fmla="*/ 21036 w 1466337"/>
                <a:gd name="connsiteY19" fmla="*/ 509932 h 1228308"/>
                <a:gd name="connsiteX20" fmla="*/ 37865 w 1466337"/>
                <a:gd name="connsiteY20" fmla="*/ 566030 h 1228308"/>
                <a:gd name="connsiteX21" fmla="*/ 43475 w 1466337"/>
                <a:gd name="connsiteY21" fmla="*/ 582860 h 1228308"/>
                <a:gd name="connsiteX22" fmla="*/ 65914 w 1466337"/>
                <a:gd name="connsiteY22" fmla="*/ 616519 h 1228308"/>
                <a:gd name="connsiteX23" fmla="*/ 93963 w 1466337"/>
                <a:gd name="connsiteY23" fmla="*/ 650178 h 1228308"/>
                <a:gd name="connsiteX24" fmla="*/ 116403 w 1466337"/>
                <a:gd name="connsiteY24" fmla="*/ 683837 h 1228308"/>
                <a:gd name="connsiteX25" fmla="*/ 127622 w 1466337"/>
                <a:gd name="connsiteY25" fmla="*/ 717495 h 1228308"/>
                <a:gd name="connsiteX26" fmla="*/ 150062 w 1466337"/>
                <a:gd name="connsiteY26" fmla="*/ 751154 h 1228308"/>
                <a:gd name="connsiteX27" fmla="*/ 172501 w 1466337"/>
                <a:gd name="connsiteY27" fmla="*/ 801643 h 1228308"/>
                <a:gd name="connsiteX28" fmla="*/ 178111 w 1466337"/>
                <a:gd name="connsiteY28" fmla="*/ 824082 h 1228308"/>
                <a:gd name="connsiteX29" fmla="*/ 189330 w 1466337"/>
                <a:gd name="connsiteY29" fmla="*/ 857741 h 1228308"/>
                <a:gd name="connsiteX30" fmla="*/ 194940 w 1466337"/>
                <a:gd name="connsiteY30" fmla="*/ 880180 h 1228308"/>
                <a:gd name="connsiteX31" fmla="*/ 189330 w 1466337"/>
                <a:gd name="connsiteY31" fmla="*/ 953108 h 1228308"/>
                <a:gd name="connsiteX32" fmla="*/ 178111 w 1466337"/>
                <a:gd name="connsiteY32" fmla="*/ 1009206 h 1228308"/>
                <a:gd name="connsiteX33" fmla="*/ 183720 w 1466337"/>
                <a:gd name="connsiteY33" fmla="*/ 1037255 h 1228308"/>
                <a:gd name="connsiteX34" fmla="*/ 194940 w 1466337"/>
                <a:gd name="connsiteY34" fmla="*/ 1070914 h 1228308"/>
                <a:gd name="connsiteX35" fmla="*/ 200550 w 1466337"/>
                <a:gd name="connsiteY35" fmla="*/ 1087743 h 1228308"/>
                <a:gd name="connsiteX36" fmla="*/ 222989 w 1466337"/>
                <a:gd name="connsiteY36" fmla="*/ 1121402 h 1228308"/>
                <a:gd name="connsiteX37" fmla="*/ 234209 w 1466337"/>
                <a:gd name="connsiteY37" fmla="*/ 1138232 h 1228308"/>
                <a:gd name="connsiteX38" fmla="*/ 279087 w 1466337"/>
                <a:gd name="connsiteY38" fmla="*/ 1177500 h 1228308"/>
                <a:gd name="connsiteX39" fmla="*/ 312746 w 1466337"/>
                <a:gd name="connsiteY39" fmla="*/ 1188720 h 1228308"/>
                <a:gd name="connsiteX40" fmla="*/ 346405 w 1466337"/>
                <a:gd name="connsiteY40" fmla="*/ 1199940 h 1228308"/>
                <a:gd name="connsiteX41" fmla="*/ 424942 w 1466337"/>
                <a:gd name="connsiteY41" fmla="*/ 1205549 h 1228308"/>
                <a:gd name="connsiteX42" fmla="*/ 537139 w 1466337"/>
                <a:gd name="connsiteY42" fmla="*/ 1199940 h 1228308"/>
                <a:gd name="connsiteX43" fmla="*/ 570798 w 1466337"/>
                <a:gd name="connsiteY43" fmla="*/ 1188720 h 1228308"/>
                <a:gd name="connsiteX44" fmla="*/ 604457 w 1466337"/>
                <a:gd name="connsiteY44" fmla="*/ 1177500 h 1228308"/>
                <a:gd name="connsiteX45" fmla="*/ 638115 w 1466337"/>
                <a:gd name="connsiteY45" fmla="*/ 1149451 h 1228308"/>
                <a:gd name="connsiteX46" fmla="*/ 671774 w 1466337"/>
                <a:gd name="connsiteY46" fmla="*/ 1127012 h 1228308"/>
                <a:gd name="connsiteX47" fmla="*/ 688604 w 1466337"/>
                <a:gd name="connsiteY47" fmla="*/ 1110183 h 1228308"/>
                <a:gd name="connsiteX48" fmla="*/ 705433 w 1466337"/>
                <a:gd name="connsiteY48" fmla="*/ 1098963 h 1228308"/>
                <a:gd name="connsiteX49" fmla="*/ 733482 w 1466337"/>
                <a:gd name="connsiteY49" fmla="*/ 1065304 h 1228308"/>
                <a:gd name="connsiteX50" fmla="*/ 744702 w 1466337"/>
                <a:gd name="connsiteY50" fmla="*/ 1048475 h 1228308"/>
                <a:gd name="connsiteX51" fmla="*/ 761531 w 1466337"/>
                <a:gd name="connsiteY51" fmla="*/ 1037255 h 1228308"/>
                <a:gd name="connsiteX52" fmla="*/ 778361 w 1466337"/>
                <a:gd name="connsiteY52" fmla="*/ 1020426 h 1228308"/>
                <a:gd name="connsiteX53" fmla="*/ 817630 w 1466337"/>
                <a:gd name="connsiteY53" fmla="*/ 1003596 h 1228308"/>
                <a:gd name="connsiteX54" fmla="*/ 851288 w 1466337"/>
                <a:gd name="connsiteY54" fmla="*/ 986767 h 1228308"/>
                <a:gd name="connsiteX55" fmla="*/ 868118 w 1466337"/>
                <a:gd name="connsiteY55" fmla="*/ 975547 h 1228308"/>
                <a:gd name="connsiteX56" fmla="*/ 884947 w 1466337"/>
                <a:gd name="connsiteY56" fmla="*/ 969937 h 1228308"/>
                <a:gd name="connsiteX57" fmla="*/ 918606 w 1466337"/>
                <a:gd name="connsiteY57" fmla="*/ 947498 h 1228308"/>
                <a:gd name="connsiteX58" fmla="*/ 941046 w 1466337"/>
                <a:gd name="connsiteY58" fmla="*/ 936278 h 1228308"/>
                <a:gd name="connsiteX59" fmla="*/ 974704 w 1466337"/>
                <a:gd name="connsiteY59" fmla="*/ 925059 h 1228308"/>
                <a:gd name="connsiteX60" fmla="*/ 1126169 w 1466337"/>
                <a:gd name="connsiteY60" fmla="*/ 941888 h 1228308"/>
                <a:gd name="connsiteX61" fmla="*/ 1176658 w 1466337"/>
                <a:gd name="connsiteY61" fmla="*/ 981157 h 1228308"/>
                <a:gd name="connsiteX62" fmla="*/ 1210317 w 1466337"/>
                <a:gd name="connsiteY62" fmla="*/ 992376 h 1228308"/>
                <a:gd name="connsiteX63" fmla="*/ 1243976 w 1466337"/>
                <a:gd name="connsiteY63" fmla="*/ 1009206 h 1228308"/>
                <a:gd name="connsiteX64" fmla="*/ 1277635 w 1466337"/>
                <a:gd name="connsiteY64" fmla="*/ 1026035 h 1228308"/>
                <a:gd name="connsiteX65" fmla="*/ 1417880 w 1466337"/>
                <a:gd name="connsiteY65" fmla="*/ 1121402 h 1228308"/>
                <a:gd name="connsiteX66" fmla="*/ 1457149 w 1466337"/>
                <a:gd name="connsiteY66" fmla="*/ 977884 h 1228308"/>
                <a:gd name="connsiteX67" fmla="*/ 1457149 w 1466337"/>
                <a:gd name="connsiteY67" fmla="*/ 807253 h 1228308"/>
                <a:gd name="connsiteX68" fmla="*/ 1440319 w 1466337"/>
                <a:gd name="connsiteY68" fmla="*/ 767984 h 1228308"/>
                <a:gd name="connsiteX69" fmla="*/ 1412270 w 1466337"/>
                <a:gd name="connsiteY69" fmla="*/ 711886 h 1228308"/>
                <a:gd name="connsiteX70" fmla="*/ 1378611 w 1466337"/>
                <a:gd name="connsiteY70" fmla="*/ 661397 h 1228308"/>
                <a:gd name="connsiteX71" fmla="*/ 1367392 w 1466337"/>
                <a:gd name="connsiteY71" fmla="*/ 644568 h 1228308"/>
                <a:gd name="connsiteX72" fmla="*/ 1356172 w 1466337"/>
                <a:gd name="connsiteY72" fmla="*/ 627738 h 1228308"/>
                <a:gd name="connsiteX73" fmla="*/ 1339342 w 1466337"/>
                <a:gd name="connsiteY73" fmla="*/ 594080 h 1228308"/>
                <a:gd name="connsiteX74" fmla="*/ 1328123 w 1466337"/>
                <a:gd name="connsiteY74" fmla="*/ 515542 h 1228308"/>
                <a:gd name="connsiteX75" fmla="*/ 1322513 w 1466337"/>
                <a:gd name="connsiteY75" fmla="*/ 493103 h 1228308"/>
                <a:gd name="connsiteX76" fmla="*/ 1305684 w 1466337"/>
                <a:gd name="connsiteY76" fmla="*/ 414565 h 1228308"/>
                <a:gd name="connsiteX77" fmla="*/ 1288854 w 1466337"/>
                <a:gd name="connsiteY77" fmla="*/ 403346 h 1228308"/>
                <a:gd name="connsiteX78" fmla="*/ 1277635 w 1466337"/>
                <a:gd name="connsiteY78" fmla="*/ 386516 h 1228308"/>
                <a:gd name="connsiteX79" fmla="*/ 1260805 w 1466337"/>
                <a:gd name="connsiteY79" fmla="*/ 375297 h 1228308"/>
                <a:gd name="connsiteX80" fmla="*/ 1227146 w 1466337"/>
                <a:gd name="connsiteY80" fmla="*/ 347248 h 1228308"/>
                <a:gd name="connsiteX81" fmla="*/ 1210317 w 1466337"/>
                <a:gd name="connsiteY81" fmla="*/ 330418 h 1228308"/>
                <a:gd name="connsiteX82" fmla="*/ 1171048 w 1466337"/>
                <a:gd name="connsiteY82" fmla="*/ 302369 h 1228308"/>
                <a:gd name="connsiteX83" fmla="*/ 1154219 w 1466337"/>
                <a:gd name="connsiteY83" fmla="*/ 291149 h 1228308"/>
                <a:gd name="connsiteX84" fmla="*/ 1131779 w 1466337"/>
                <a:gd name="connsiteY84" fmla="*/ 285540 h 1228308"/>
                <a:gd name="connsiteX85" fmla="*/ 1098120 w 1466337"/>
                <a:gd name="connsiteY85" fmla="*/ 263100 h 1228308"/>
                <a:gd name="connsiteX86" fmla="*/ 1064462 w 1466337"/>
                <a:gd name="connsiteY86" fmla="*/ 251881 h 1228308"/>
                <a:gd name="connsiteX87" fmla="*/ 974704 w 1466337"/>
                <a:gd name="connsiteY87" fmla="*/ 257491 h 1228308"/>
                <a:gd name="connsiteX88" fmla="*/ 924216 w 1466337"/>
                <a:gd name="connsiteY88" fmla="*/ 279930 h 1228308"/>
                <a:gd name="connsiteX89" fmla="*/ 907387 w 1466337"/>
                <a:gd name="connsiteY89" fmla="*/ 285540 h 1228308"/>
                <a:gd name="connsiteX90" fmla="*/ 890557 w 1466337"/>
                <a:gd name="connsiteY90" fmla="*/ 274320 h 1228308"/>
                <a:gd name="connsiteX91" fmla="*/ 884947 w 1466337"/>
                <a:gd name="connsiteY91" fmla="*/ 251881 h 1228308"/>
                <a:gd name="connsiteX92" fmla="*/ 879338 w 1466337"/>
                <a:gd name="connsiteY92" fmla="*/ 235051 h 1228308"/>
                <a:gd name="connsiteX93" fmla="*/ 851288 w 1466337"/>
                <a:gd name="connsiteY93" fmla="*/ 201392 h 1228308"/>
                <a:gd name="connsiteX94" fmla="*/ 840069 w 1466337"/>
                <a:gd name="connsiteY94" fmla="*/ 184563 h 1228308"/>
                <a:gd name="connsiteX95" fmla="*/ 817630 w 1466337"/>
                <a:gd name="connsiteY95" fmla="*/ 156514 h 1228308"/>
                <a:gd name="connsiteX96" fmla="*/ 767141 w 1466337"/>
                <a:gd name="connsiteY96" fmla="*/ 134075 h 1228308"/>
                <a:gd name="connsiteX97" fmla="*/ 750312 w 1466337"/>
                <a:gd name="connsiteY97" fmla="*/ 128465 h 1228308"/>
                <a:gd name="connsiteX98" fmla="*/ 716653 w 1466337"/>
                <a:gd name="connsiteY98" fmla="*/ 117245 h 1228308"/>
                <a:gd name="connsiteX99" fmla="*/ 660555 w 1466337"/>
                <a:gd name="connsiteY99" fmla="*/ 61147 h 1228308"/>
                <a:gd name="connsiteX100" fmla="*/ 654945 w 1466337"/>
                <a:gd name="connsiteY100" fmla="*/ 44318 h 1228308"/>
                <a:gd name="connsiteX101" fmla="*/ 632506 w 1466337"/>
                <a:gd name="connsiteY101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548358 w 1466337"/>
                <a:gd name="connsiteY3" fmla="*/ 66757 h 1228308"/>
                <a:gd name="connsiteX4" fmla="*/ 492260 w 1466337"/>
                <a:gd name="connsiteY4" fmla="*/ 89196 h 1228308"/>
                <a:gd name="connsiteX5" fmla="*/ 458601 w 1466337"/>
                <a:gd name="connsiteY5" fmla="*/ 100416 h 1228308"/>
                <a:gd name="connsiteX6" fmla="*/ 436162 w 1466337"/>
                <a:gd name="connsiteY6" fmla="*/ 106026 h 1228308"/>
                <a:gd name="connsiteX7" fmla="*/ 357625 w 1466337"/>
                <a:gd name="connsiteY7" fmla="*/ 111635 h 1228308"/>
                <a:gd name="connsiteX8" fmla="*/ 312746 w 1466337"/>
                <a:gd name="connsiteY8" fmla="*/ 117245 h 1228308"/>
                <a:gd name="connsiteX9" fmla="*/ 256648 w 1466337"/>
                <a:gd name="connsiteY9" fmla="*/ 134075 h 1228308"/>
                <a:gd name="connsiteX10" fmla="*/ 217379 w 1466337"/>
                <a:gd name="connsiteY10" fmla="*/ 173343 h 1228308"/>
                <a:gd name="connsiteX11" fmla="*/ 206160 w 1466337"/>
                <a:gd name="connsiteY11" fmla="*/ 190173 h 1228308"/>
                <a:gd name="connsiteX12" fmla="*/ 117938 w 1466337"/>
                <a:gd name="connsiteY12" fmla="*/ 208773 h 1228308"/>
                <a:gd name="connsiteX13" fmla="*/ 12154 w 1466337"/>
                <a:gd name="connsiteY13" fmla="*/ 330418 h 1228308"/>
                <a:gd name="connsiteX14" fmla="*/ 49085 w 1466337"/>
                <a:gd name="connsiteY14" fmla="*/ 375297 h 1228308"/>
                <a:gd name="connsiteX15" fmla="*/ 26646 w 1466337"/>
                <a:gd name="connsiteY15" fmla="*/ 414565 h 1228308"/>
                <a:gd name="connsiteX16" fmla="*/ 9816 w 1466337"/>
                <a:gd name="connsiteY16" fmla="*/ 448224 h 1228308"/>
                <a:gd name="connsiteX17" fmla="*/ 15426 w 1466337"/>
                <a:gd name="connsiteY17" fmla="*/ 493103 h 1228308"/>
                <a:gd name="connsiteX18" fmla="*/ 21036 w 1466337"/>
                <a:gd name="connsiteY18" fmla="*/ 509932 h 1228308"/>
                <a:gd name="connsiteX19" fmla="*/ 37865 w 1466337"/>
                <a:gd name="connsiteY19" fmla="*/ 566030 h 1228308"/>
                <a:gd name="connsiteX20" fmla="*/ 43475 w 1466337"/>
                <a:gd name="connsiteY20" fmla="*/ 582860 h 1228308"/>
                <a:gd name="connsiteX21" fmla="*/ 65914 w 1466337"/>
                <a:gd name="connsiteY21" fmla="*/ 616519 h 1228308"/>
                <a:gd name="connsiteX22" fmla="*/ 93963 w 1466337"/>
                <a:gd name="connsiteY22" fmla="*/ 650178 h 1228308"/>
                <a:gd name="connsiteX23" fmla="*/ 116403 w 1466337"/>
                <a:gd name="connsiteY23" fmla="*/ 683837 h 1228308"/>
                <a:gd name="connsiteX24" fmla="*/ 127622 w 1466337"/>
                <a:gd name="connsiteY24" fmla="*/ 717495 h 1228308"/>
                <a:gd name="connsiteX25" fmla="*/ 150062 w 1466337"/>
                <a:gd name="connsiteY25" fmla="*/ 751154 h 1228308"/>
                <a:gd name="connsiteX26" fmla="*/ 172501 w 1466337"/>
                <a:gd name="connsiteY26" fmla="*/ 801643 h 1228308"/>
                <a:gd name="connsiteX27" fmla="*/ 178111 w 1466337"/>
                <a:gd name="connsiteY27" fmla="*/ 824082 h 1228308"/>
                <a:gd name="connsiteX28" fmla="*/ 189330 w 1466337"/>
                <a:gd name="connsiteY28" fmla="*/ 857741 h 1228308"/>
                <a:gd name="connsiteX29" fmla="*/ 194940 w 1466337"/>
                <a:gd name="connsiteY29" fmla="*/ 880180 h 1228308"/>
                <a:gd name="connsiteX30" fmla="*/ 189330 w 1466337"/>
                <a:gd name="connsiteY30" fmla="*/ 953108 h 1228308"/>
                <a:gd name="connsiteX31" fmla="*/ 178111 w 1466337"/>
                <a:gd name="connsiteY31" fmla="*/ 1009206 h 1228308"/>
                <a:gd name="connsiteX32" fmla="*/ 183720 w 1466337"/>
                <a:gd name="connsiteY32" fmla="*/ 1037255 h 1228308"/>
                <a:gd name="connsiteX33" fmla="*/ 194940 w 1466337"/>
                <a:gd name="connsiteY33" fmla="*/ 1070914 h 1228308"/>
                <a:gd name="connsiteX34" fmla="*/ 200550 w 1466337"/>
                <a:gd name="connsiteY34" fmla="*/ 1087743 h 1228308"/>
                <a:gd name="connsiteX35" fmla="*/ 222989 w 1466337"/>
                <a:gd name="connsiteY35" fmla="*/ 1121402 h 1228308"/>
                <a:gd name="connsiteX36" fmla="*/ 234209 w 1466337"/>
                <a:gd name="connsiteY36" fmla="*/ 1138232 h 1228308"/>
                <a:gd name="connsiteX37" fmla="*/ 279087 w 1466337"/>
                <a:gd name="connsiteY37" fmla="*/ 1177500 h 1228308"/>
                <a:gd name="connsiteX38" fmla="*/ 312746 w 1466337"/>
                <a:gd name="connsiteY38" fmla="*/ 1188720 h 1228308"/>
                <a:gd name="connsiteX39" fmla="*/ 346405 w 1466337"/>
                <a:gd name="connsiteY39" fmla="*/ 1199940 h 1228308"/>
                <a:gd name="connsiteX40" fmla="*/ 424942 w 1466337"/>
                <a:gd name="connsiteY40" fmla="*/ 1205549 h 1228308"/>
                <a:gd name="connsiteX41" fmla="*/ 537139 w 1466337"/>
                <a:gd name="connsiteY41" fmla="*/ 1199940 h 1228308"/>
                <a:gd name="connsiteX42" fmla="*/ 570798 w 1466337"/>
                <a:gd name="connsiteY42" fmla="*/ 1188720 h 1228308"/>
                <a:gd name="connsiteX43" fmla="*/ 604457 w 1466337"/>
                <a:gd name="connsiteY43" fmla="*/ 1177500 h 1228308"/>
                <a:gd name="connsiteX44" fmla="*/ 638115 w 1466337"/>
                <a:gd name="connsiteY44" fmla="*/ 1149451 h 1228308"/>
                <a:gd name="connsiteX45" fmla="*/ 671774 w 1466337"/>
                <a:gd name="connsiteY45" fmla="*/ 1127012 h 1228308"/>
                <a:gd name="connsiteX46" fmla="*/ 688604 w 1466337"/>
                <a:gd name="connsiteY46" fmla="*/ 1110183 h 1228308"/>
                <a:gd name="connsiteX47" fmla="*/ 705433 w 1466337"/>
                <a:gd name="connsiteY47" fmla="*/ 1098963 h 1228308"/>
                <a:gd name="connsiteX48" fmla="*/ 733482 w 1466337"/>
                <a:gd name="connsiteY48" fmla="*/ 1065304 h 1228308"/>
                <a:gd name="connsiteX49" fmla="*/ 744702 w 1466337"/>
                <a:gd name="connsiteY49" fmla="*/ 1048475 h 1228308"/>
                <a:gd name="connsiteX50" fmla="*/ 761531 w 1466337"/>
                <a:gd name="connsiteY50" fmla="*/ 1037255 h 1228308"/>
                <a:gd name="connsiteX51" fmla="*/ 778361 w 1466337"/>
                <a:gd name="connsiteY51" fmla="*/ 1020426 h 1228308"/>
                <a:gd name="connsiteX52" fmla="*/ 817630 w 1466337"/>
                <a:gd name="connsiteY52" fmla="*/ 1003596 h 1228308"/>
                <a:gd name="connsiteX53" fmla="*/ 851288 w 1466337"/>
                <a:gd name="connsiteY53" fmla="*/ 986767 h 1228308"/>
                <a:gd name="connsiteX54" fmla="*/ 868118 w 1466337"/>
                <a:gd name="connsiteY54" fmla="*/ 975547 h 1228308"/>
                <a:gd name="connsiteX55" fmla="*/ 884947 w 1466337"/>
                <a:gd name="connsiteY55" fmla="*/ 969937 h 1228308"/>
                <a:gd name="connsiteX56" fmla="*/ 918606 w 1466337"/>
                <a:gd name="connsiteY56" fmla="*/ 947498 h 1228308"/>
                <a:gd name="connsiteX57" fmla="*/ 941046 w 1466337"/>
                <a:gd name="connsiteY57" fmla="*/ 936278 h 1228308"/>
                <a:gd name="connsiteX58" fmla="*/ 974704 w 1466337"/>
                <a:gd name="connsiteY58" fmla="*/ 925059 h 1228308"/>
                <a:gd name="connsiteX59" fmla="*/ 1126169 w 1466337"/>
                <a:gd name="connsiteY59" fmla="*/ 941888 h 1228308"/>
                <a:gd name="connsiteX60" fmla="*/ 1176658 w 1466337"/>
                <a:gd name="connsiteY60" fmla="*/ 981157 h 1228308"/>
                <a:gd name="connsiteX61" fmla="*/ 1210317 w 1466337"/>
                <a:gd name="connsiteY61" fmla="*/ 992376 h 1228308"/>
                <a:gd name="connsiteX62" fmla="*/ 1243976 w 1466337"/>
                <a:gd name="connsiteY62" fmla="*/ 1009206 h 1228308"/>
                <a:gd name="connsiteX63" fmla="*/ 1277635 w 1466337"/>
                <a:gd name="connsiteY63" fmla="*/ 1026035 h 1228308"/>
                <a:gd name="connsiteX64" fmla="*/ 1417880 w 1466337"/>
                <a:gd name="connsiteY64" fmla="*/ 1121402 h 1228308"/>
                <a:gd name="connsiteX65" fmla="*/ 1457149 w 1466337"/>
                <a:gd name="connsiteY65" fmla="*/ 977884 h 1228308"/>
                <a:gd name="connsiteX66" fmla="*/ 1457149 w 1466337"/>
                <a:gd name="connsiteY66" fmla="*/ 807253 h 1228308"/>
                <a:gd name="connsiteX67" fmla="*/ 1440319 w 1466337"/>
                <a:gd name="connsiteY67" fmla="*/ 767984 h 1228308"/>
                <a:gd name="connsiteX68" fmla="*/ 1412270 w 1466337"/>
                <a:gd name="connsiteY68" fmla="*/ 711886 h 1228308"/>
                <a:gd name="connsiteX69" fmla="*/ 1378611 w 1466337"/>
                <a:gd name="connsiteY69" fmla="*/ 661397 h 1228308"/>
                <a:gd name="connsiteX70" fmla="*/ 1367392 w 1466337"/>
                <a:gd name="connsiteY70" fmla="*/ 644568 h 1228308"/>
                <a:gd name="connsiteX71" fmla="*/ 1356172 w 1466337"/>
                <a:gd name="connsiteY71" fmla="*/ 627738 h 1228308"/>
                <a:gd name="connsiteX72" fmla="*/ 1339342 w 1466337"/>
                <a:gd name="connsiteY72" fmla="*/ 594080 h 1228308"/>
                <a:gd name="connsiteX73" fmla="*/ 1328123 w 1466337"/>
                <a:gd name="connsiteY73" fmla="*/ 515542 h 1228308"/>
                <a:gd name="connsiteX74" fmla="*/ 1322513 w 1466337"/>
                <a:gd name="connsiteY74" fmla="*/ 493103 h 1228308"/>
                <a:gd name="connsiteX75" fmla="*/ 1305684 w 1466337"/>
                <a:gd name="connsiteY75" fmla="*/ 414565 h 1228308"/>
                <a:gd name="connsiteX76" fmla="*/ 1288854 w 1466337"/>
                <a:gd name="connsiteY76" fmla="*/ 403346 h 1228308"/>
                <a:gd name="connsiteX77" fmla="*/ 1277635 w 1466337"/>
                <a:gd name="connsiteY77" fmla="*/ 386516 h 1228308"/>
                <a:gd name="connsiteX78" fmla="*/ 1260805 w 1466337"/>
                <a:gd name="connsiteY78" fmla="*/ 375297 h 1228308"/>
                <a:gd name="connsiteX79" fmla="*/ 1227146 w 1466337"/>
                <a:gd name="connsiteY79" fmla="*/ 347248 h 1228308"/>
                <a:gd name="connsiteX80" fmla="*/ 1210317 w 1466337"/>
                <a:gd name="connsiteY80" fmla="*/ 330418 h 1228308"/>
                <a:gd name="connsiteX81" fmla="*/ 1171048 w 1466337"/>
                <a:gd name="connsiteY81" fmla="*/ 302369 h 1228308"/>
                <a:gd name="connsiteX82" fmla="*/ 1154219 w 1466337"/>
                <a:gd name="connsiteY82" fmla="*/ 291149 h 1228308"/>
                <a:gd name="connsiteX83" fmla="*/ 1131779 w 1466337"/>
                <a:gd name="connsiteY83" fmla="*/ 285540 h 1228308"/>
                <a:gd name="connsiteX84" fmla="*/ 1098120 w 1466337"/>
                <a:gd name="connsiteY84" fmla="*/ 263100 h 1228308"/>
                <a:gd name="connsiteX85" fmla="*/ 1064462 w 1466337"/>
                <a:gd name="connsiteY85" fmla="*/ 251881 h 1228308"/>
                <a:gd name="connsiteX86" fmla="*/ 974704 w 1466337"/>
                <a:gd name="connsiteY86" fmla="*/ 257491 h 1228308"/>
                <a:gd name="connsiteX87" fmla="*/ 924216 w 1466337"/>
                <a:gd name="connsiteY87" fmla="*/ 279930 h 1228308"/>
                <a:gd name="connsiteX88" fmla="*/ 907387 w 1466337"/>
                <a:gd name="connsiteY88" fmla="*/ 285540 h 1228308"/>
                <a:gd name="connsiteX89" fmla="*/ 890557 w 1466337"/>
                <a:gd name="connsiteY89" fmla="*/ 274320 h 1228308"/>
                <a:gd name="connsiteX90" fmla="*/ 884947 w 1466337"/>
                <a:gd name="connsiteY90" fmla="*/ 251881 h 1228308"/>
                <a:gd name="connsiteX91" fmla="*/ 879338 w 1466337"/>
                <a:gd name="connsiteY91" fmla="*/ 235051 h 1228308"/>
                <a:gd name="connsiteX92" fmla="*/ 851288 w 1466337"/>
                <a:gd name="connsiteY92" fmla="*/ 201392 h 1228308"/>
                <a:gd name="connsiteX93" fmla="*/ 840069 w 1466337"/>
                <a:gd name="connsiteY93" fmla="*/ 184563 h 1228308"/>
                <a:gd name="connsiteX94" fmla="*/ 817630 w 1466337"/>
                <a:gd name="connsiteY94" fmla="*/ 156514 h 1228308"/>
                <a:gd name="connsiteX95" fmla="*/ 767141 w 1466337"/>
                <a:gd name="connsiteY95" fmla="*/ 134075 h 1228308"/>
                <a:gd name="connsiteX96" fmla="*/ 750312 w 1466337"/>
                <a:gd name="connsiteY96" fmla="*/ 128465 h 1228308"/>
                <a:gd name="connsiteX97" fmla="*/ 716653 w 1466337"/>
                <a:gd name="connsiteY97" fmla="*/ 117245 h 1228308"/>
                <a:gd name="connsiteX98" fmla="*/ 660555 w 1466337"/>
                <a:gd name="connsiteY98" fmla="*/ 61147 h 1228308"/>
                <a:gd name="connsiteX99" fmla="*/ 654945 w 1466337"/>
                <a:gd name="connsiteY99" fmla="*/ 44318 h 1228308"/>
                <a:gd name="connsiteX100" fmla="*/ 632506 w 1466337"/>
                <a:gd name="connsiteY100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548358 w 1466337"/>
                <a:gd name="connsiteY3" fmla="*/ 66757 h 1228308"/>
                <a:gd name="connsiteX4" fmla="*/ 492260 w 1466337"/>
                <a:gd name="connsiteY4" fmla="*/ 89196 h 1228308"/>
                <a:gd name="connsiteX5" fmla="*/ 458601 w 1466337"/>
                <a:gd name="connsiteY5" fmla="*/ 100416 h 1228308"/>
                <a:gd name="connsiteX6" fmla="*/ 436162 w 1466337"/>
                <a:gd name="connsiteY6" fmla="*/ 106026 h 1228308"/>
                <a:gd name="connsiteX7" fmla="*/ 357625 w 1466337"/>
                <a:gd name="connsiteY7" fmla="*/ 111635 h 1228308"/>
                <a:gd name="connsiteX8" fmla="*/ 312746 w 1466337"/>
                <a:gd name="connsiteY8" fmla="*/ 117245 h 1228308"/>
                <a:gd name="connsiteX9" fmla="*/ 256648 w 1466337"/>
                <a:gd name="connsiteY9" fmla="*/ 134075 h 1228308"/>
                <a:gd name="connsiteX10" fmla="*/ 217379 w 1466337"/>
                <a:gd name="connsiteY10" fmla="*/ 173343 h 1228308"/>
                <a:gd name="connsiteX11" fmla="*/ 117938 w 1466337"/>
                <a:gd name="connsiteY11" fmla="*/ 208773 h 1228308"/>
                <a:gd name="connsiteX12" fmla="*/ 12154 w 1466337"/>
                <a:gd name="connsiteY12" fmla="*/ 330418 h 1228308"/>
                <a:gd name="connsiteX13" fmla="*/ 49085 w 1466337"/>
                <a:gd name="connsiteY13" fmla="*/ 375297 h 1228308"/>
                <a:gd name="connsiteX14" fmla="*/ 26646 w 1466337"/>
                <a:gd name="connsiteY14" fmla="*/ 414565 h 1228308"/>
                <a:gd name="connsiteX15" fmla="*/ 9816 w 1466337"/>
                <a:gd name="connsiteY15" fmla="*/ 448224 h 1228308"/>
                <a:gd name="connsiteX16" fmla="*/ 15426 w 1466337"/>
                <a:gd name="connsiteY16" fmla="*/ 493103 h 1228308"/>
                <a:gd name="connsiteX17" fmla="*/ 21036 w 1466337"/>
                <a:gd name="connsiteY17" fmla="*/ 509932 h 1228308"/>
                <a:gd name="connsiteX18" fmla="*/ 37865 w 1466337"/>
                <a:gd name="connsiteY18" fmla="*/ 566030 h 1228308"/>
                <a:gd name="connsiteX19" fmla="*/ 43475 w 1466337"/>
                <a:gd name="connsiteY19" fmla="*/ 582860 h 1228308"/>
                <a:gd name="connsiteX20" fmla="*/ 65914 w 1466337"/>
                <a:gd name="connsiteY20" fmla="*/ 616519 h 1228308"/>
                <a:gd name="connsiteX21" fmla="*/ 93963 w 1466337"/>
                <a:gd name="connsiteY21" fmla="*/ 650178 h 1228308"/>
                <a:gd name="connsiteX22" fmla="*/ 116403 w 1466337"/>
                <a:gd name="connsiteY22" fmla="*/ 683837 h 1228308"/>
                <a:gd name="connsiteX23" fmla="*/ 127622 w 1466337"/>
                <a:gd name="connsiteY23" fmla="*/ 717495 h 1228308"/>
                <a:gd name="connsiteX24" fmla="*/ 150062 w 1466337"/>
                <a:gd name="connsiteY24" fmla="*/ 751154 h 1228308"/>
                <a:gd name="connsiteX25" fmla="*/ 172501 w 1466337"/>
                <a:gd name="connsiteY25" fmla="*/ 801643 h 1228308"/>
                <a:gd name="connsiteX26" fmla="*/ 178111 w 1466337"/>
                <a:gd name="connsiteY26" fmla="*/ 824082 h 1228308"/>
                <a:gd name="connsiteX27" fmla="*/ 189330 w 1466337"/>
                <a:gd name="connsiteY27" fmla="*/ 857741 h 1228308"/>
                <a:gd name="connsiteX28" fmla="*/ 194940 w 1466337"/>
                <a:gd name="connsiteY28" fmla="*/ 880180 h 1228308"/>
                <a:gd name="connsiteX29" fmla="*/ 189330 w 1466337"/>
                <a:gd name="connsiteY29" fmla="*/ 953108 h 1228308"/>
                <a:gd name="connsiteX30" fmla="*/ 178111 w 1466337"/>
                <a:gd name="connsiteY30" fmla="*/ 1009206 h 1228308"/>
                <a:gd name="connsiteX31" fmla="*/ 183720 w 1466337"/>
                <a:gd name="connsiteY31" fmla="*/ 1037255 h 1228308"/>
                <a:gd name="connsiteX32" fmla="*/ 194940 w 1466337"/>
                <a:gd name="connsiteY32" fmla="*/ 1070914 h 1228308"/>
                <a:gd name="connsiteX33" fmla="*/ 200550 w 1466337"/>
                <a:gd name="connsiteY33" fmla="*/ 1087743 h 1228308"/>
                <a:gd name="connsiteX34" fmla="*/ 222989 w 1466337"/>
                <a:gd name="connsiteY34" fmla="*/ 1121402 h 1228308"/>
                <a:gd name="connsiteX35" fmla="*/ 234209 w 1466337"/>
                <a:gd name="connsiteY35" fmla="*/ 1138232 h 1228308"/>
                <a:gd name="connsiteX36" fmla="*/ 279087 w 1466337"/>
                <a:gd name="connsiteY36" fmla="*/ 1177500 h 1228308"/>
                <a:gd name="connsiteX37" fmla="*/ 312746 w 1466337"/>
                <a:gd name="connsiteY37" fmla="*/ 1188720 h 1228308"/>
                <a:gd name="connsiteX38" fmla="*/ 346405 w 1466337"/>
                <a:gd name="connsiteY38" fmla="*/ 1199940 h 1228308"/>
                <a:gd name="connsiteX39" fmla="*/ 424942 w 1466337"/>
                <a:gd name="connsiteY39" fmla="*/ 1205549 h 1228308"/>
                <a:gd name="connsiteX40" fmla="*/ 537139 w 1466337"/>
                <a:gd name="connsiteY40" fmla="*/ 1199940 h 1228308"/>
                <a:gd name="connsiteX41" fmla="*/ 570798 w 1466337"/>
                <a:gd name="connsiteY41" fmla="*/ 1188720 h 1228308"/>
                <a:gd name="connsiteX42" fmla="*/ 604457 w 1466337"/>
                <a:gd name="connsiteY42" fmla="*/ 1177500 h 1228308"/>
                <a:gd name="connsiteX43" fmla="*/ 638115 w 1466337"/>
                <a:gd name="connsiteY43" fmla="*/ 1149451 h 1228308"/>
                <a:gd name="connsiteX44" fmla="*/ 671774 w 1466337"/>
                <a:gd name="connsiteY44" fmla="*/ 1127012 h 1228308"/>
                <a:gd name="connsiteX45" fmla="*/ 688604 w 1466337"/>
                <a:gd name="connsiteY45" fmla="*/ 1110183 h 1228308"/>
                <a:gd name="connsiteX46" fmla="*/ 705433 w 1466337"/>
                <a:gd name="connsiteY46" fmla="*/ 1098963 h 1228308"/>
                <a:gd name="connsiteX47" fmla="*/ 733482 w 1466337"/>
                <a:gd name="connsiteY47" fmla="*/ 1065304 h 1228308"/>
                <a:gd name="connsiteX48" fmla="*/ 744702 w 1466337"/>
                <a:gd name="connsiteY48" fmla="*/ 1048475 h 1228308"/>
                <a:gd name="connsiteX49" fmla="*/ 761531 w 1466337"/>
                <a:gd name="connsiteY49" fmla="*/ 1037255 h 1228308"/>
                <a:gd name="connsiteX50" fmla="*/ 778361 w 1466337"/>
                <a:gd name="connsiteY50" fmla="*/ 1020426 h 1228308"/>
                <a:gd name="connsiteX51" fmla="*/ 817630 w 1466337"/>
                <a:gd name="connsiteY51" fmla="*/ 1003596 h 1228308"/>
                <a:gd name="connsiteX52" fmla="*/ 851288 w 1466337"/>
                <a:gd name="connsiteY52" fmla="*/ 986767 h 1228308"/>
                <a:gd name="connsiteX53" fmla="*/ 868118 w 1466337"/>
                <a:gd name="connsiteY53" fmla="*/ 975547 h 1228308"/>
                <a:gd name="connsiteX54" fmla="*/ 884947 w 1466337"/>
                <a:gd name="connsiteY54" fmla="*/ 969937 h 1228308"/>
                <a:gd name="connsiteX55" fmla="*/ 918606 w 1466337"/>
                <a:gd name="connsiteY55" fmla="*/ 947498 h 1228308"/>
                <a:gd name="connsiteX56" fmla="*/ 941046 w 1466337"/>
                <a:gd name="connsiteY56" fmla="*/ 936278 h 1228308"/>
                <a:gd name="connsiteX57" fmla="*/ 974704 w 1466337"/>
                <a:gd name="connsiteY57" fmla="*/ 925059 h 1228308"/>
                <a:gd name="connsiteX58" fmla="*/ 1126169 w 1466337"/>
                <a:gd name="connsiteY58" fmla="*/ 941888 h 1228308"/>
                <a:gd name="connsiteX59" fmla="*/ 1176658 w 1466337"/>
                <a:gd name="connsiteY59" fmla="*/ 981157 h 1228308"/>
                <a:gd name="connsiteX60" fmla="*/ 1210317 w 1466337"/>
                <a:gd name="connsiteY60" fmla="*/ 992376 h 1228308"/>
                <a:gd name="connsiteX61" fmla="*/ 1243976 w 1466337"/>
                <a:gd name="connsiteY61" fmla="*/ 1009206 h 1228308"/>
                <a:gd name="connsiteX62" fmla="*/ 1277635 w 1466337"/>
                <a:gd name="connsiteY62" fmla="*/ 1026035 h 1228308"/>
                <a:gd name="connsiteX63" fmla="*/ 1417880 w 1466337"/>
                <a:gd name="connsiteY63" fmla="*/ 1121402 h 1228308"/>
                <a:gd name="connsiteX64" fmla="*/ 1457149 w 1466337"/>
                <a:gd name="connsiteY64" fmla="*/ 977884 h 1228308"/>
                <a:gd name="connsiteX65" fmla="*/ 1457149 w 1466337"/>
                <a:gd name="connsiteY65" fmla="*/ 807253 h 1228308"/>
                <a:gd name="connsiteX66" fmla="*/ 1440319 w 1466337"/>
                <a:gd name="connsiteY66" fmla="*/ 767984 h 1228308"/>
                <a:gd name="connsiteX67" fmla="*/ 1412270 w 1466337"/>
                <a:gd name="connsiteY67" fmla="*/ 711886 h 1228308"/>
                <a:gd name="connsiteX68" fmla="*/ 1378611 w 1466337"/>
                <a:gd name="connsiteY68" fmla="*/ 661397 h 1228308"/>
                <a:gd name="connsiteX69" fmla="*/ 1367392 w 1466337"/>
                <a:gd name="connsiteY69" fmla="*/ 644568 h 1228308"/>
                <a:gd name="connsiteX70" fmla="*/ 1356172 w 1466337"/>
                <a:gd name="connsiteY70" fmla="*/ 627738 h 1228308"/>
                <a:gd name="connsiteX71" fmla="*/ 1339342 w 1466337"/>
                <a:gd name="connsiteY71" fmla="*/ 594080 h 1228308"/>
                <a:gd name="connsiteX72" fmla="*/ 1328123 w 1466337"/>
                <a:gd name="connsiteY72" fmla="*/ 515542 h 1228308"/>
                <a:gd name="connsiteX73" fmla="*/ 1322513 w 1466337"/>
                <a:gd name="connsiteY73" fmla="*/ 493103 h 1228308"/>
                <a:gd name="connsiteX74" fmla="*/ 1305684 w 1466337"/>
                <a:gd name="connsiteY74" fmla="*/ 414565 h 1228308"/>
                <a:gd name="connsiteX75" fmla="*/ 1288854 w 1466337"/>
                <a:gd name="connsiteY75" fmla="*/ 403346 h 1228308"/>
                <a:gd name="connsiteX76" fmla="*/ 1277635 w 1466337"/>
                <a:gd name="connsiteY76" fmla="*/ 386516 h 1228308"/>
                <a:gd name="connsiteX77" fmla="*/ 1260805 w 1466337"/>
                <a:gd name="connsiteY77" fmla="*/ 375297 h 1228308"/>
                <a:gd name="connsiteX78" fmla="*/ 1227146 w 1466337"/>
                <a:gd name="connsiteY78" fmla="*/ 347248 h 1228308"/>
                <a:gd name="connsiteX79" fmla="*/ 1210317 w 1466337"/>
                <a:gd name="connsiteY79" fmla="*/ 330418 h 1228308"/>
                <a:gd name="connsiteX80" fmla="*/ 1171048 w 1466337"/>
                <a:gd name="connsiteY80" fmla="*/ 302369 h 1228308"/>
                <a:gd name="connsiteX81" fmla="*/ 1154219 w 1466337"/>
                <a:gd name="connsiteY81" fmla="*/ 291149 h 1228308"/>
                <a:gd name="connsiteX82" fmla="*/ 1131779 w 1466337"/>
                <a:gd name="connsiteY82" fmla="*/ 285540 h 1228308"/>
                <a:gd name="connsiteX83" fmla="*/ 1098120 w 1466337"/>
                <a:gd name="connsiteY83" fmla="*/ 263100 h 1228308"/>
                <a:gd name="connsiteX84" fmla="*/ 1064462 w 1466337"/>
                <a:gd name="connsiteY84" fmla="*/ 251881 h 1228308"/>
                <a:gd name="connsiteX85" fmla="*/ 974704 w 1466337"/>
                <a:gd name="connsiteY85" fmla="*/ 257491 h 1228308"/>
                <a:gd name="connsiteX86" fmla="*/ 924216 w 1466337"/>
                <a:gd name="connsiteY86" fmla="*/ 279930 h 1228308"/>
                <a:gd name="connsiteX87" fmla="*/ 907387 w 1466337"/>
                <a:gd name="connsiteY87" fmla="*/ 285540 h 1228308"/>
                <a:gd name="connsiteX88" fmla="*/ 890557 w 1466337"/>
                <a:gd name="connsiteY88" fmla="*/ 274320 h 1228308"/>
                <a:gd name="connsiteX89" fmla="*/ 884947 w 1466337"/>
                <a:gd name="connsiteY89" fmla="*/ 251881 h 1228308"/>
                <a:gd name="connsiteX90" fmla="*/ 879338 w 1466337"/>
                <a:gd name="connsiteY90" fmla="*/ 235051 h 1228308"/>
                <a:gd name="connsiteX91" fmla="*/ 851288 w 1466337"/>
                <a:gd name="connsiteY91" fmla="*/ 201392 h 1228308"/>
                <a:gd name="connsiteX92" fmla="*/ 840069 w 1466337"/>
                <a:gd name="connsiteY92" fmla="*/ 184563 h 1228308"/>
                <a:gd name="connsiteX93" fmla="*/ 817630 w 1466337"/>
                <a:gd name="connsiteY93" fmla="*/ 156514 h 1228308"/>
                <a:gd name="connsiteX94" fmla="*/ 767141 w 1466337"/>
                <a:gd name="connsiteY94" fmla="*/ 134075 h 1228308"/>
                <a:gd name="connsiteX95" fmla="*/ 750312 w 1466337"/>
                <a:gd name="connsiteY95" fmla="*/ 128465 h 1228308"/>
                <a:gd name="connsiteX96" fmla="*/ 716653 w 1466337"/>
                <a:gd name="connsiteY96" fmla="*/ 117245 h 1228308"/>
                <a:gd name="connsiteX97" fmla="*/ 660555 w 1466337"/>
                <a:gd name="connsiteY97" fmla="*/ 61147 h 1228308"/>
                <a:gd name="connsiteX98" fmla="*/ 654945 w 1466337"/>
                <a:gd name="connsiteY98" fmla="*/ 44318 h 1228308"/>
                <a:gd name="connsiteX99" fmla="*/ 632506 w 1466337"/>
                <a:gd name="connsiteY99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548358 w 1466337"/>
                <a:gd name="connsiteY3" fmla="*/ 66757 h 1228308"/>
                <a:gd name="connsiteX4" fmla="*/ 492260 w 1466337"/>
                <a:gd name="connsiteY4" fmla="*/ 89196 h 1228308"/>
                <a:gd name="connsiteX5" fmla="*/ 458601 w 1466337"/>
                <a:gd name="connsiteY5" fmla="*/ 100416 h 1228308"/>
                <a:gd name="connsiteX6" fmla="*/ 436162 w 1466337"/>
                <a:gd name="connsiteY6" fmla="*/ 106026 h 1228308"/>
                <a:gd name="connsiteX7" fmla="*/ 357625 w 1466337"/>
                <a:gd name="connsiteY7" fmla="*/ 111635 h 1228308"/>
                <a:gd name="connsiteX8" fmla="*/ 312746 w 1466337"/>
                <a:gd name="connsiteY8" fmla="*/ 117245 h 1228308"/>
                <a:gd name="connsiteX9" fmla="*/ 256648 w 1466337"/>
                <a:gd name="connsiteY9" fmla="*/ 134075 h 1228308"/>
                <a:gd name="connsiteX10" fmla="*/ 117938 w 1466337"/>
                <a:gd name="connsiteY10" fmla="*/ 208773 h 1228308"/>
                <a:gd name="connsiteX11" fmla="*/ 12154 w 1466337"/>
                <a:gd name="connsiteY11" fmla="*/ 330418 h 1228308"/>
                <a:gd name="connsiteX12" fmla="*/ 49085 w 1466337"/>
                <a:gd name="connsiteY12" fmla="*/ 375297 h 1228308"/>
                <a:gd name="connsiteX13" fmla="*/ 26646 w 1466337"/>
                <a:gd name="connsiteY13" fmla="*/ 414565 h 1228308"/>
                <a:gd name="connsiteX14" fmla="*/ 9816 w 1466337"/>
                <a:gd name="connsiteY14" fmla="*/ 448224 h 1228308"/>
                <a:gd name="connsiteX15" fmla="*/ 15426 w 1466337"/>
                <a:gd name="connsiteY15" fmla="*/ 493103 h 1228308"/>
                <a:gd name="connsiteX16" fmla="*/ 21036 w 1466337"/>
                <a:gd name="connsiteY16" fmla="*/ 509932 h 1228308"/>
                <a:gd name="connsiteX17" fmla="*/ 37865 w 1466337"/>
                <a:gd name="connsiteY17" fmla="*/ 566030 h 1228308"/>
                <a:gd name="connsiteX18" fmla="*/ 43475 w 1466337"/>
                <a:gd name="connsiteY18" fmla="*/ 582860 h 1228308"/>
                <a:gd name="connsiteX19" fmla="*/ 65914 w 1466337"/>
                <a:gd name="connsiteY19" fmla="*/ 616519 h 1228308"/>
                <a:gd name="connsiteX20" fmla="*/ 93963 w 1466337"/>
                <a:gd name="connsiteY20" fmla="*/ 650178 h 1228308"/>
                <a:gd name="connsiteX21" fmla="*/ 116403 w 1466337"/>
                <a:gd name="connsiteY21" fmla="*/ 683837 h 1228308"/>
                <a:gd name="connsiteX22" fmla="*/ 127622 w 1466337"/>
                <a:gd name="connsiteY22" fmla="*/ 717495 h 1228308"/>
                <a:gd name="connsiteX23" fmla="*/ 150062 w 1466337"/>
                <a:gd name="connsiteY23" fmla="*/ 751154 h 1228308"/>
                <a:gd name="connsiteX24" fmla="*/ 172501 w 1466337"/>
                <a:gd name="connsiteY24" fmla="*/ 801643 h 1228308"/>
                <a:gd name="connsiteX25" fmla="*/ 178111 w 1466337"/>
                <a:gd name="connsiteY25" fmla="*/ 824082 h 1228308"/>
                <a:gd name="connsiteX26" fmla="*/ 189330 w 1466337"/>
                <a:gd name="connsiteY26" fmla="*/ 857741 h 1228308"/>
                <a:gd name="connsiteX27" fmla="*/ 194940 w 1466337"/>
                <a:gd name="connsiteY27" fmla="*/ 880180 h 1228308"/>
                <a:gd name="connsiteX28" fmla="*/ 189330 w 1466337"/>
                <a:gd name="connsiteY28" fmla="*/ 953108 h 1228308"/>
                <a:gd name="connsiteX29" fmla="*/ 178111 w 1466337"/>
                <a:gd name="connsiteY29" fmla="*/ 1009206 h 1228308"/>
                <a:gd name="connsiteX30" fmla="*/ 183720 w 1466337"/>
                <a:gd name="connsiteY30" fmla="*/ 1037255 h 1228308"/>
                <a:gd name="connsiteX31" fmla="*/ 194940 w 1466337"/>
                <a:gd name="connsiteY31" fmla="*/ 1070914 h 1228308"/>
                <a:gd name="connsiteX32" fmla="*/ 200550 w 1466337"/>
                <a:gd name="connsiteY32" fmla="*/ 1087743 h 1228308"/>
                <a:gd name="connsiteX33" fmla="*/ 222989 w 1466337"/>
                <a:gd name="connsiteY33" fmla="*/ 1121402 h 1228308"/>
                <a:gd name="connsiteX34" fmla="*/ 234209 w 1466337"/>
                <a:gd name="connsiteY34" fmla="*/ 1138232 h 1228308"/>
                <a:gd name="connsiteX35" fmla="*/ 279087 w 1466337"/>
                <a:gd name="connsiteY35" fmla="*/ 1177500 h 1228308"/>
                <a:gd name="connsiteX36" fmla="*/ 312746 w 1466337"/>
                <a:gd name="connsiteY36" fmla="*/ 1188720 h 1228308"/>
                <a:gd name="connsiteX37" fmla="*/ 346405 w 1466337"/>
                <a:gd name="connsiteY37" fmla="*/ 1199940 h 1228308"/>
                <a:gd name="connsiteX38" fmla="*/ 424942 w 1466337"/>
                <a:gd name="connsiteY38" fmla="*/ 1205549 h 1228308"/>
                <a:gd name="connsiteX39" fmla="*/ 537139 w 1466337"/>
                <a:gd name="connsiteY39" fmla="*/ 1199940 h 1228308"/>
                <a:gd name="connsiteX40" fmla="*/ 570798 w 1466337"/>
                <a:gd name="connsiteY40" fmla="*/ 1188720 h 1228308"/>
                <a:gd name="connsiteX41" fmla="*/ 604457 w 1466337"/>
                <a:gd name="connsiteY41" fmla="*/ 1177500 h 1228308"/>
                <a:gd name="connsiteX42" fmla="*/ 638115 w 1466337"/>
                <a:gd name="connsiteY42" fmla="*/ 1149451 h 1228308"/>
                <a:gd name="connsiteX43" fmla="*/ 671774 w 1466337"/>
                <a:gd name="connsiteY43" fmla="*/ 1127012 h 1228308"/>
                <a:gd name="connsiteX44" fmla="*/ 688604 w 1466337"/>
                <a:gd name="connsiteY44" fmla="*/ 1110183 h 1228308"/>
                <a:gd name="connsiteX45" fmla="*/ 705433 w 1466337"/>
                <a:gd name="connsiteY45" fmla="*/ 1098963 h 1228308"/>
                <a:gd name="connsiteX46" fmla="*/ 733482 w 1466337"/>
                <a:gd name="connsiteY46" fmla="*/ 1065304 h 1228308"/>
                <a:gd name="connsiteX47" fmla="*/ 744702 w 1466337"/>
                <a:gd name="connsiteY47" fmla="*/ 1048475 h 1228308"/>
                <a:gd name="connsiteX48" fmla="*/ 761531 w 1466337"/>
                <a:gd name="connsiteY48" fmla="*/ 1037255 h 1228308"/>
                <a:gd name="connsiteX49" fmla="*/ 778361 w 1466337"/>
                <a:gd name="connsiteY49" fmla="*/ 1020426 h 1228308"/>
                <a:gd name="connsiteX50" fmla="*/ 817630 w 1466337"/>
                <a:gd name="connsiteY50" fmla="*/ 1003596 h 1228308"/>
                <a:gd name="connsiteX51" fmla="*/ 851288 w 1466337"/>
                <a:gd name="connsiteY51" fmla="*/ 986767 h 1228308"/>
                <a:gd name="connsiteX52" fmla="*/ 868118 w 1466337"/>
                <a:gd name="connsiteY52" fmla="*/ 975547 h 1228308"/>
                <a:gd name="connsiteX53" fmla="*/ 884947 w 1466337"/>
                <a:gd name="connsiteY53" fmla="*/ 969937 h 1228308"/>
                <a:gd name="connsiteX54" fmla="*/ 918606 w 1466337"/>
                <a:gd name="connsiteY54" fmla="*/ 947498 h 1228308"/>
                <a:gd name="connsiteX55" fmla="*/ 941046 w 1466337"/>
                <a:gd name="connsiteY55" fmla="*/ 936278 h 1228308"/>
                <a:gd name="connsiteX56" fmla="*/ 974704 w 1466337"/>
                <a:gd name="connsiteY56" fmla="*/ 925059 h 1228308"/>
                <a:gd name="connsiteX57" fmla="*/ 1126169 w 1466337"/>
                <a:gd name="connsiteY57" fmla="*/ 941888 h 1228308"/>
                <a:gd name="connsiteX58" fmla="*/ 1176658 w 1466337"/>
                <a:gd name="connsiteY58" fmla="*/ 981157 h 1228308"/>
                <a:gd name="connsiteX59" fmla="*/ 1210317 w 1466337"/>
                <a:gd name="connsiteY59" fmla="*/ 992376 h 1228308"/>
                <a:gd name="connsiteX60" fmla="*/ 1243976 w 1466337"/>
                <a:gd name="connsiteY60" fmla="*/ 1009206 h 1228308"/>
                <a:gd name="connsiteX61" fmla="*/ 1277635 w 1466337"/>
                <a:gd name="connsiteY61" fmla="*/ 1026035 h 1228308"/>
                <a:gd name="connsiteX62" fmla="*/ 1417880 w 1466337"/>
                <a:gd name="connsiteY62" fmla="*/ 1121402 h 1228308"/>
                <a:gd name="connsiteX63" fmla="*/ 1457149 w 1466337"/>
                <a:gd name="connsiteY63" fmla="*/ 977884 h 1228308"/>
                <a:gd name="connsiteX64" fmla="*/ 1457149 w 1466337"/>
                <a:gd name="connsiteY64" fmla="*/ 807253 h 1228308"/>
                <a:gd name="connsiteX65" fmla="*/ 1440319 w 1466337"/>
                <a:gd name="connsiteY65" fmla="*/ 767984 h 1228308"/>
                <a:gd name="connsiteX66" fmla="*/ 1412270 w 1466337"/>
                <a:gd name="connsiteY66" fmla="*/ 711886 h 1228308"/>
                <a:gd name="connsiteX67" fmla="*/ 1378611 w 1466337"/>
                <a:gd name="connsiteY67" fmla="*/ 661397 h 1228308"/>
                <a:gd name="connsiteX68" fmla="*/ 1367392 w 1466337"/>
                <a:gd name="connsiteY68" fmla="*/ 644568 h 1228308"/>
                <a:gd name="connsiteX69" fmla="*/ 1356172 w 1466337"/>
                <a:gd name="connsiteY69" fmla="*/ 627738 h 1228308"/>
                <a:gd name="connsiteX70" fmla="*/ 1339342 w 1466337"/>
                <a:gd name="connsiteY70" fmla="*/ 594080 h 1228308"/>
                <a:gd name="connsiteX71" fmla="*/ 1328123 w 1466337"/>
                <a:gd name="connsiteY71" fmla="*/ 515542 h 1228308"/>
                <a:gd name="connsiteX72" fmla="*/ 1322513 w 1466337"/>
                <a:gd name="connsiteY72" fmla="*/ 493103 h 1228308"/>
                <a:gd name="connsiteX73" fmla="*/ 1305684 w 1466337"/>
                <a:gd name="connsiteY73" fmla="*/ 414565 h 1228308"/>
                <a:gd name="connsiteX74" fmla="*/ 1288854 w 1466337"/>
                <a:gd name="connsiteY74" fmla="*/ 403346 h 1228308"/>
                <a:gd name="connsiteX75" fmla="*/ 1277635 w 1466337"/>
                <a:gd name="connsiteY75" fmla="*/ 386516 h 1228308"/>
                <a:gd name="connsiteX76" fmla="*/ 1260805 w 1466337"/>
                <a:gd name="connsiteY76" fmla="*/ 375297 h 1228308"/>
                <a:gd name="connsiteX77" fmla="*/ 1227146 w 1466337"/>
                <a:gd name="connsiteY77" fmla="*/ 347248 h 1228308"/>
                <a:gd name="connsiteX78" fmla="*/ 1210317 w 1466337"/>
                <a:gd name="connsiteY78" fmla="*/ 330418 h 1228308"/>
                <a:gd name="connsiteX79" fmla="*/ 1171048 w 1466337"/>
                <a:gd name="connsiteY79" fmla="*/ 302369 h 1228308"/>
                <a:gd name="connsiteX80" fmla="*/ 1154219 w 1466337"/>
                <a:gd name="connsiteY80" fmla="*/ 291149 h 1228308"/>
                <a:gd name="connsiteX81" fmla="*/ 1131779 w 1466337"/>
                <a:gd name="connsiteY81" fmla="*/ 285540 h 1228308"/>
                <a:gd name="connsiteX82" fmla="*/ 1098120 w 1466337"/>
                <a:gd name="connsiteY82" fmla="*/ 263100 h 1228308"/>
                <a:gd name="connsiteX83" fmla="*/ 1064462 w 1466337"/>
                <a:gd name="connsiteY83" fmla="*/ 251881 h 1228308"/>
                <a:gd name="connsiteX84" fmla="*/ 974704 w 1466337"/>
                <a:gd name="connsiteY84" fmla="*/ 257491 h 1228308"/>
                <a:gd name="connsiteX85" fmla="*/ 924216 w 1466337"/>
                <a:gd name="connsiteY85" fmla="*/ 279930 h 1228308"/>
                <a:gd name="connsiteX86" fmla="*/ 907387 w 1466337"/>
                <a:gd name="connsiteY86" fmla="*/ 285540 h 1228308"/>
                <a:gd name="connsiteX87" fmla="*/ 890557 w 1466337"/>
                <a:gd name="connsiteY87" fmla="*/ 274320 h 1228308"/>
                <a:gd name="connsiteX88" fmla="*/ 884947 w 1466337"/>
                <a:gd name="connsiteY88" fmla="*/ 251881 h 1228308"/>
                <a:gd name="connsiteX89" fmla="*/ 879338 w 1466337"/>
                <a:gd name="connsiteY89" fmla="*/ 235051 h 1228308"/>
                <a:gd name="connsiteX90" fmla="*/ 851288 w 1466337"/>
                <a:gd name="connsiteY90" fmla="*/ 201392 h 1228308"/>
                <a:gd name="connsiteX91" fmla="*/ 840069 w 1466337"/>
                <a:gd name="connsiteY91" fmla="*/ 184563 h 1228308"/>
                <a:gd name="connsiteX92" fmla="*/ 817630 w 1466337"/>
                <a:gd name="connsiteY92" fmla="*/ 156514 h 1228308"/>
                <a:gd name="connsiteX93" fmla="*/ 767141 w 1466337"/>
                <a:gd name="connsiteY93" fmla="*/ 134075 h 1228308"/>
                <a:gd name="connsiteX94" fmla="*/ 750312 w 1466337"/>
                <a:gd name="connsiteY94" fmla="*/ 128465 h 1228308"/>
                <a:gd name="connsiteX95" fmla="*/ 716653 w 1466337"/>
                <a:gd name="connsiteY95" fmla="*/ 117245 h 1228308"/>
                <a:gd name="connsiteX96" fmla="*/ 660555 w 1466337"/>
                <a:gd name="connsiteY96" fmla="*/ 61147 h 1228308"/>
                <a:gd name="connsiteX97" fmla="*/ 654945 w 1466337"/>
                <a:gd name="connsiteY97" fmla="*/ 44318 h 1228308"/>
                <a:gd name="connsiteX98" fmla="*/ 632506 w 1466337"/>
                <a:gd name="connsiteY98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548358 w 1466337"/>
                <a:gd name="connsiteY3" fmla="*/ 66757 h 1228308"/>
                <a:gd name="connsiteX4" fmla="*/ 492260 w 1466337"/>
                <a:gd name="connsiteY4" fmla="*/ 89196 h 1228308"/>
                <a:gd name="connsiteX5" fmla="*/ 458601 w 1466337"/>
                <a:gd name="connsiteY5" fmla="*/ 100416 h 1228308"/>
                <a:gd name="connsiteX6" fmla="*/ 436162 w 1466337"/>
                <a:gd name="connsiteY6" fmla="*/ 106026 h 1228308"/>
                <a:gd name="connsiteX7" fmla="*/ 357625 w 1466337"/>
                <a:gd name="connsiteY7" fmla="*/ 111635 h 1228308"/>
                <a:gd name="connsiteX8" fmla="*/ 312746 w 1466337"/>
                <a:gd name="connsiteY8" fmla="*/ 117245 h 1228308"/>
                <a:gd name="connsiteX9" fmla="*/ 256648 w 1466337"/>
                <a:gd name="connsiteY9" fmla="*/ 57875 h 1228308"/>
                <a:gd name="connsiteX10" fmla="*/ 117938 w 1466337"/>
                <a:gd name="connsiteY10" fmla="*/ 208773 h 1228308"/>
                <a:gd name="connsiteX11" fmla="*/ 12154 w 1466337"/>
                <a:gd name="connsiteY11" fmla="*/ 330418 h 1228308"/>
                <a:gd name="connsiteX12" fmla="*/ 49085 w 1466337"/>
                <a:gd name="connsiteY12" fmla="*/ 375297 h 1228308"/>
                <a:gd name="connsiteX13" fmla="*/ 26646 w 1466337"/>
                <a:gd name="connsiteY13" fmla="*/ 414565 h 1228308"/>
                <a:gd name="connsiteX14" fmla="*/ 9816 w 1466337"/>
                <a:gd name="connsiteY14" fmla="*/ 448224 h 1228308"/>
                <a:gd name="connsiteX15" fmla="*/ 15426 w 1466337"/>
                <a:gd name="connsiteY15" fmla="*/ 493103 h 1228308"/>
                <a:gd name="connsiteX16" fmla="*/ 21036 w 1466337"/>
                <a:gd name="connsiteY16" fmla="*/ 509932 h 1228308"/>
                <a:gd name="connsiteX17" fmla="*/ 37865 w 1466337"/>
                <a:gd name="connsiteY17" fmla="*/ 566030 h 1228308"/>
                <a:gd name="connsiteX18" fmla="*/ 43475 w 1466337"/>
                <a:gd name="connsiteY18" fmla="*/ 582860 h 1228308"/>
                <a:gd name="connsiteX19" fmla="*/ 65914 w 1466337"/>
                <a:gd name="connsiteY19" fmla="*/ 616519 h 1228308"/>
                <a:gd name="connsiteX20" fmla="*/ 93963 w 1466337"/>
                <a:gd name="connsiteY20" fmla="*/ 650178 h 1228308"/>
                <a:gd name="connsiteX21" fmla="*/ 116403 w 1466337"/>
                <a:gd name="connsiteY21" fmla="*/ 683837 h 1228308"/>
                <a:gd name="connsiteX22" fmla="*/ 127622 w 1466337"/>
                <a:gd name="connsiteY22" fmla="*/ 717495 h 1228308"/>
                <a:gd name="connsiteX23" fmla="*/ 150062 w 1466337"/>
                <a:gd name="connsiteY23" fmla="*/ 751154 h 1228308"/>
                <a:gd name="connsiteX24" fmla="*/ 172501 w 1466337"/>
                <a:gd name="connsiteY24" fmla="*/ 801643 h 1228308"/>
                <a:gd name="connsiteX25" fmla="*/ 178111 w 1466337"/>
                <a:gd name="connsiteY25" fmla="*/ 824082 h 1228308"/>
                <a:gd name="connsiteX26" fmla="*/ 189330 w 1466337"/>
                <a:gd name="connsiteY26" fmla="*/ 857741 h 1228308"/>
                <a:gd name="connsiteX27" fmla="*/ 194940 w 1466337"/>
                <a:gd name="connsiteY27" fmla="*/ 880180 h 1228308"/>
                <a:gd name="connsiteX28" fmla="*/ 189330 w 1466337"/>
                <a:gd name="connsiteY28" fmla="*/ 953108 h 1228308"/>
                <a:gd name="connsiteX29" fmla="*/ 178111 w 1466337"/>
                <a:gd name="connsiteY29" fmla="*/ 1009206 h 1228308"/>
                <a:gd name="connsiteX30" fmla="*/ 183720 w 1466337"/>
                <a:gd name="connsiteY30" fmla="*/ 1037255 h 1228308"/>
                <a:gd name="connsiteX31" fmla="*/ 194940 w 1466337"/>
                <a:gd name="connsiteY31" fmla="*/ 1070914 h 1228308"/>
                <a:gd name="connsiteX32" fmla="*/ 200550 w 1466337"/>
                <a:gd name="connsiteY32" fmla="*/ 1087743 h 1228308"/>
                <a:gd name="connsiteX33" fmla="*/ 222989 w 1466337"/>
                <a:gd name="connsiteY33" fmla="*/ 1121402 h 1228308"/>
                <a:gd name="connsiteX34" fmla="*/ 234209 w 1466337"/>
                <a:gd name="connsiteY34" fmla="*/ 1138232 h 1228308"/>
                <a:gd name="connsiteX35" fmla="*/ 279087 w 1466337"/>
                <a:gd name="connsiteY35" fmla="*/ 1177500 h 1228308"/>
                <a:gd name="connsiteX36" fmla="*/ 312746 w 1466337"/>
                <a:gd name="connsiteY36" fmla="*/ 1188720 h 1228308"/>
                <a:gd name="connsiteX37" fmla="*/ 346405 w 1466337"/>
                <a:gd name="connsiteY37" fmla="*/ 1199940 h 1228308"/>
                <a:gd name="connsiteX38" fmla="*/ 424942 w 1466337"/>
                <a:gd name="connsiteY38" fmla="*/ 1205549 h 1228308"/>
                <a:gd name="connsiteX39" fmla="*/ 537139 w 1466337"/>
                <a:gd name="connsiteY39" fmla="*/ 1199940 h 1228308"/>
                <a:gd name="connsiteX40" fmla="*/ 570798 w 1466337"/>
                <a:gd name="connsiteY40" fmla="*/ 1188720 h 1228308"/>
                <a:gd name="connsiteX41" fmla="*/ 604457 w 1466337"/>
                <a:gd name="connsiteY41" fmla="*/ 1177500 h 1228308"/>
                <a:gd name="connsiteX42" fmla="*/ 638115 w 1466337"/>
                <a:gd name="connsiteY42" fmla="*/ 1149451 h 1228308"/>
                <a:gd name="connsiteX43" fmla="*/ 671774 w 1466337"/>
                <a:gd name="connsiteY43" fmla="*/ 1127012 h 1228308"/>
                <a:gd name="connsiteX44" fmla="*/ 688604 w 1466337"/>
                <a:gd name="connsiteY44" fmla="*/ 1110183 h 1228308"/>
                <a:gd name="connsiteX45" fmla="*/ 705433 w 1466337"/>
                <a:gd name="connsiteY45" fmla="*/ 1098963 h 1228308"/>
                <a:gd name="connsiteX46" fmla="*/ 733482 w 1466337"/>
                <a:gd name="connsiteY46" fmla="*/ 1065304 h 1228308"/>
                <a:gd name="connsiteX47" fmla="*/ 744702 w 1466337"/>
                <a:gd name="connsiteY47" fmla="*/ 1048475 h 1228308"/>
                <a:gd name="connsiteX48" fmla="*/ 761531 w 1466337"/>
                <a:gd name="connsiteY48" fmla="*/ 1037255 h 1228308"/>
                <a:gd name="connsiteX49" fmla="*/ 778361 w 1466337"/>
                <a:gd name="connsiteY49" fmla="*/ 1020426 h 1228308"/>
                <a:gd name="connsiteX50" fmla="*/ 817630 w 1466337"/>
                <a:gd name="connsiteY50" fmla="*/ 1003596 h 1228308"/>
                <a:gd name="connsiteX51" fmla="*/ 851288 w 1466337"/>
                <a:gd name="connsiteY51" fmla="*/ 986767 h 1228308"/>
                <a:gd name="connsiteX52" fmla="*/ 868118 w 1466337"/>
                <a:gd name="connsiteY52" fmla="*/ 975547 h 1228308"/>
                <a:gd name="connsiteX53" fmla="*/ 884947 w 1466337"/>
                <a:gd name="connsiteY53" fmla="*/ 969937 h 1228308"/>
                <a:gd name="connsiteX54" fmla="*/ 918606 w 1466337"/>
                <a:gd name="connsiteY54" fmla="*/ 947498 h 1228308"/>
                <a:gd name="connsiteX55" fmla="*/ 941046 w 1466337"/>
                <a:gd name="connsiteY55" fmla="*/ 936278 h 1228308"/>
                <a:gd name="connsiteX56" fmla="*/ 974704 w 1466337"/>
                <a:gd name="connsiteY56" fmla="*/ 925059 h 1228308"/>
                <a:gd name="connsiteX57" fmla="*/ 1126169 w 1466337"/>
                <a:gd name="connsiteY57" fmla="*/ 941888 h 1228308"/>
                <a:gd name="connsiteX58" fmla="*/ 1176658 w 1466337"/>
                <a:gd name="connsiteY58" fmla="*/ 981157 h 1228308"/>
                <a:gd name="connsiteX59" fmla="*/ 1210317 w 1466337"/>
                <a:gd name="connsiteY59" fmla="*/ 992376 h 1228308"/>
                <a:gd name="connsiteX60" fmla="*/ 1243976 w 1466337"/>
                <a:gd name="connsiteY60" fmla="*/ 1009206 h 1228308"/>
                <a:gd name="connsiteX61" fmla="*/ 1277635 w 1466337"/>
                <a:gd name="connsiteY61" fmla="*/ 1026035 h 1228308"/>
                <a:gd name="connsiteX62" fmla="*/ 1417880 w 1466337"/>
                <a:gd name="connsiteY62" fmla="*/ 1121402 h 1228308"/>
                <a:gd name="connsiteX63" fmla="*/ 1457149 w 1466337"/>
                <a:gd name="connsiteY63" fmla="*/ 977884 h 1228308"/>
                <a:gd name="connsiteX64" fmla="*/ 1457149 w 1466337"/>
                <a:gd name="connsiteY64" fmla="*/ 807253 h 1228308"/>
                <a:gd name="connsiteX65" fmla="*/ 1440319 w 1466337"/>
                <a:gd name="connsiteY65" fmla="*/ 767984 h 1228308"/>
                <a:gd name="connsiteX66" fmla="*/ 1412270 w 1466337"/>
                <a:gd name="connsiteY66" fmla="*/ 711886 h 1228308"/>
                <a:gd name="connsiteX67" fmla="*/ 1378611 w 1466337"/>
                <a:gd name="connsiteY67" fmla="*/ 661397 h 1228308"/>
                <a:gd name="connsiteX68" fmla="*/ 1367392 w 1466337"/>
                <a:gd name="connsiteY68" fmla="*/ 644568 h 1228308"/>
                <a:gd name="connsiteX69" fmla="*/ 1356172 w 1466337"/>
                <a:gd name="connsiteY69" fmla="*/ 627738 h 1228308"/>
                <a:gd name="connsiteX70" fmla="*/ 1339342 w 1466337"/>
                <a:gd name="connsiteY70" fmla="*/ 594080 h 1228308"/>
                <a:gd name="connsiteX71" fmla="*/ 1328123 w 1466337"/>
                <a:gd name="connsiteY71" fmla="*/ 515542 h 1228308"/>
                <a:gd name="connsiteX72" fmla="*/ 1322513 w 1466337"/>
                <a:gd name="connsiteY72" fmla="*/ 493103 h 1228308"/>
                <a:gd name="connsiteX73" fmla="*/ 1305684 w 1466337"/>
                <a:gd name="connsiteY73" fmla="*/ 414565 h 1228308"/>
                <a:gd name="connsiteX74" fmla="*/ 1288854 w 1466337"/>
                <a:gd name="connsiteY74" fmla="*/ 403346 h 1228308"/>
                <a:gd name="connsiteX75" fmla="*/ 1277635 w 1466337"/>
                <a:gd name="connsiteY75" fmla="*/ 386516 h 1228308"/>
                <a:gd name="connsiteX76" fmla="*/ 1260805 w 1466337"/>
                <a:gd name="connsiteY76" fmla="*/ 375297 h 1228308"/>
                <a:gd name="connsiteX77" fmla="*/ 1227146 w 1466337"/>
                <a:gd name="connsiteY77" fmla="*/ 347248 h 1228308"/>
                <a:gd name="connsiteX78" fmla="*/ 1210317 w 1466337"/>
                <a:gd name="connsiteY78" fmla="*/ 330418 h 1228308"/>
                <a:gd name="connsiteX79" fmla="*/ 1171048 w 1466337"/>
                <a:gd name="connsiteY79" fmla="*/ 302369 h 1228308"/>
                <a:gd name="connsiteX80" fmla="*/ 1154219 w 1466337"/>
                <a:gd name="connsiteY80" fmla="*/ 291149 h 1228308"/>
                <a:gd name="connsiteX81" fmla="*/ 1131779 w 1466337"/>
                <a:gd name="connsiteY81" fmla="*/ 285540 h 1228308"/>
                <a:gd name="connsiteX82" fmla="*/ 1098120 w 1466337"/>
                <a:gd name="connsiteY82" fmla="*/ 263100 h 1228308"/>
                <a:gd name="connsiteX83" fmla="*/ 1064462 w 1466337"/>
                <a:gd name="connsiteY83" fmla="*/ 251881 h 1228308"/>
                <a:gd name="connsiteX84" fmla="*/ 974704 w 1466337"/>
                <a:gd name="connsiteY84" fmla="*/ 257491 h 1228308"/>
                <a:gd name="connsiteX85" fmla="*/ 924216 w 1466337"/>
                <a:gd name="connsiteY85" fmla="*/ 279930 h 1228308"/>
                <a:gd name="connsiteX86" fmla="*/ 907387 w 1466337"/>
                <a:gd name="connsiteY86" fmla="*/ 285540 h 1228308"/>
                <a:gd name="connsiteX87" fmla="*/ 890557 w 1466337"/>
                <a:gd name="connsiteY87" fmla="*/ 274320 h 1228308"/>
                <a:gd name="connsiteX88" fmla="*/ 884947 w 1466337"/>
                <a:gd name="connsiteY88" fmla="*/ 251881 h 1228308"/>
                <a:gd name="connsiteX89" fmla="*/ 879338 w 1466337"/>
                <a:gd name="connsiteY89" fmla="*/ 235051 h 1228308"/>
                <a:gd name="connsiteX90" fmla="*/ 851288 w 1466337"/>
                <a:gd name="connsiteY90" fmla="*/ 201392 h 1228308"/>
                <a:gd name="connsiteX91" fmla="*/ 840069 w 1466337"/>
                <a:gd name="connsiteY91" fmla="*/ 184563 h 1228308"/>
                <a:gd name="connsiteX92" fmla="*/ 817630 w 1466337"/>
                <a:gd name="connsiteY92" fmla="*/ 156514 h 1228308"/>
                <a:gd name="connsiteX93" fmla="*/ 767141 w 1466337"/>
                <a:gd name="connsiteY93" fmla="*/ 134075 h 1228308"/>
                <a:gd name="connsiteX94" fmla="*/ 750312 w 1466337"/>
                <a:gd name="connsiteY94" fmla="*/ 128465 h 1228308"/>
                <a:gd name="connsiteX95" fmla="*/ 716653 w 1466337"/>
                <a:gd name="connsiteY95" fmla="*/ 117245 h 1228308"/>
                <a:gd name="connsiteX96" fmla="*/ 660555 w 1466337"/>
                <a:gd name="connsiteY96" fmla="*/ 61147 h 1228308"/>
                <a:gd name="connsiteX97" fmla="*/ 654945 w 1466337"/>
                <a:gd name="connsiteY97" fmla="*/ 44318 h 1228308"/>
                <a:gd name="connsiteX98" fmla="*/ 632506 w 1466337"/>
                <a:gd name="connsiteY98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548358 w 1466337"/>
                <a:gd name="connsiteY3" fmla="*/ 66757 h 1228308"/>
                <a:gd name="connsiteX4" fmla="*/ 492260 w 1466337"/>
                <a:gd name="connsiteY4" fmla="*/ 89196 h 1228308"/>
                <a:gd name="connsiteX5" fmla="*/ 458601 w 1466337"/>
                <a:gd name="connsiteY5" fmla="*/ 100416 h 1228308"/>
                <a:gd name="connsiteX6" fmla="*/ 436162 w 1466337"/>
                <a:gd name="connsiteY6" fmla="*/ 106026 h 1228308"/>
                <a:gd name="connsiteX7" fmla="*/ 312746 w 1466337"/>
                <a:gd name="connsiteY7" fmla="*/ 117245 h 1228308"/>
                <a:gd name="connsiteX8" fmla="*/ 256648 w 1466337"/>
                <a:gd name="connsiteY8" fmla="*/ 57875 h 1228308"/>
                <a:gd name="connsiteX9" fmla="*/ 117938 w 1466337"/>
                <a:gd name="connsiteY9" fmla="*/ 208773 h 1228308"/>
                <a:gd name="connsiteX10" fmla="*/ 12154 w 1466337"/>
                <a:gd name="connsiteY10" fmla="*/ 330418 h 1228308"/>
                <a:gd name="connsiteX11" fmla="*/ 49085 w 1466337"/>
                <a:gd name="connsiteY11" fmla="*/ 375297 h 1228308"/>
                <a:gd name="connsiteX12" fmla="*/ 26646 w 1466337"/>
                <a:gd name="connsiteY12" fmla="*/ 414565 h 1228308"/>
                <a:gd name="connsiteX13" fmla="*/ 9816 w 1466337"/>
                <a:gd name="connsiteY13" fmla="*/ 448224 h 1228308"/>
                <a:gd name="connsiteX14" fmla="*/ 15426 w 1466337"/>
                <a:gd name="connsiteY14" fmla="*/ 493103 h 1228308"/>
                <a:gd name="connsiteX15" fmla="*/ 21036 w 1466337"/>
                <a:gd name="connsiteY15" fmla="*/ 509932 h 1228308"/>
                <a:gd name="connsiteX16" fmla="*/ 37865 w 1466337"/>
                <a:gd name="connsiteY16" fmla="*/ 566030 h 1228308"/>
                <a:gd name="connsiteX17" fmla="*/ 43475 w 1466337"/>
                <a:gd name="connsiteY17" fmla="*/ 582860 h 1228308"/>
                <a:gd name="connsiteX18" fmla="*/ 65914 w 1466337"/>
                <a:gd name="connsiteY18" fmla="*/ 616519 h 1228308"/>
                <a:gd name="connsiteX19" fmla="*/ 93963 w 1466337"/>
                <a:gd name="connsiteY19" fmla="*/ 650178 h 1228308"/>
                <a:gd name="connsiteX20" fmla="*/ 116403 w 1466337"/>
                <a:gd name="connsiteY20" fmla="*/ 683837 h 1228308"/>
                <a:gd name="connsiteX21" fmla="*/ 127622 w 1466337"/>
                <a:gd name="connsiteY21" fmla="*/ 717495 h 1228308"/>
                <a:gd name="connsiteX22" fmla="*/ 150062 w 1466337"/>
                <a:gd name="connsiteY22" fmla="*/ 751154 h 1228308"/>
                <a:gd name="connsiteX23" fmla="*/ 172501 w 1466337"/>
                <a:gd name="connsiteY23" fmla="*/ 801643 h 1228308"/>
                <a:gd name="connsiteX24" fmla="*/ 178111 w 1466337"/>
                <a:gd name="connsiteY24" fmla="*/ 824082 h 1228308"/>
                <a:gd name="connsiteX25" fmla="*/ 189330 w 1466337"/>
                <a:gd name="connsiteY25" fmla="*/ 857741 h 1228308"/>
                <a:gd name="connsiteX26" fmla="*/ 194940 w 1466337"/>
                <a:gd name="connsiteY26" fmla="*/ 880180 h 1228308"/>
                <a:gd name="connsiteX27" fmla="*/ 189330 w 1466337"/>
                <a:gd name="connsiteY27" fmla="*/ 953108 h 1228308"/>
                <a:gd name="connsiteX28" fmla="*/ 178111 w 1466337"/>
                <a:gd name="connsiteY28" fmla="*/ 1009206 h 1228308"/>
                <a:gd name="connsiteX29" fmla="*/ 183720 w 1466337"/>
                <a:gd name="connsiteY29" fmla="*/ 1037255 h 1228308"/>
                <a:gd name="connsiteX30" fmla="*/ 194940 w 1466337"/>
                <a:gd name="connsiteY30" fmla="*/ 1070914 h 1228308"/>
                <a:gd name="connsiteX31" fmla="*/ 200550 w 1466337"/>
                <a:gd name="connsiteY31" fmla="*/ 1087743 h 1228308"/>
                <a:gd name="connsiteX32" fmla="*/ 222989 w 1466337"/>
                <a:gd name="connsiteY32" fmla="*/ 1121402 h 1228308"/>
                <a:gd name="connsiteX33" fmla="*/ 234209 w 1466337"/>
                <a:gd name="connsiteY33" fmla="*/ 1138232 h 1228308"/>
                <a:gd name="connsiteX34" fmla="*/ 279087 w 1466337"/>
                <a:gd name="connsiteY34" fmla="*/ 1177500 h 1228308"/>
                <a:gd name="connsiteX35" fmla="*/ 312746 w 1466337"/>
                <a:gd name="connsiteY35" fmla="*/ 1188720 h 1228308"/>
                <a:gd name="connsiteX36" fmla="*/ 346405 w 1466337"/>
                <a:gd name="connsiteY36" fmla="*/ 1199940 h 1228308"/>
                <a:gd name="connsiteX37" fmla="*/ 424942 w 1466337"/>
                <a:gd name="connsiteY37" fmla="*/ 1205549 h 1228308"/>
                <a:gd name="connsiteX38" fmla="*/ 537139 w 1466337"/>
                <a:gd name="connsiteY38" fmla="*/ 1199940 h 1228308"/>
                <a:gd name="connsiteX39" fmla="*/ 570798 w 1466337"/>
                <a:gd name="connsiteY39" fmla="*/ 1188720 h 1228308"/>
                <a:gd name="connsiteX40" fmla="*/ 604457 w 1466337"/>
                <a:gd name="connsiteY40" fmla="*/ 1177500 h 1228308"/>
                <a:gd name="connsiteX41" fmla="*/ 638115 w 1466337"/>
                <a:gd name="connsiteY41" fmla="*/ 1149451 h 1228308"/>
                <a:gd name="connsiteX42" fmla="*/ 671774 w 1466337"/>
                <a:gd name="connsiteY42" fmla="*/ 1127012 h 1228308"/>
                <a:gd name="connsiteX43" fmla="*/ 688604 w 1466337"/>
                <a:gd name="connsiteY43" fmla="*/ 1110183 h 1228308"/>
                <a:gd name="connsiteX44" fmla="*/ 705433 w 1466337"/>
                <a:gd name="connsiteY44" fmla="*/ 1098963 h 1228308"/>
                <a:gd name="connsiteX45" fmla="*/ 733482 w 1466337"/>
                <a:gd name="connsiteY45" fmla="*/ 1065304 h 1228308"/>
                <a:gd name="connsiteX46" fmla="*/ 744702 w 1466337"/>
                <a:gd name="connsiteY46" fmla="*/ 1048475 h 1228308"/>
                <a:gd name="connsiteX47" fmla="*/ 761531 w 1466337"/>
                <a:gd name="connsiteY47" fmla="*/ 1037255 h 1228308"/>
                <a:gd name="connsiteX48" fmla="*/ 778361 w 1466337"/>
                <a:gd name="connsiteY48" fmla="*/ 1020426 h 1228308"/>
                <a:gd name="connsiteX49" fmla="*/ 817630 w 1466337"/>
                <a:gd name="connsiteY49" fmla="*/ 1003596 h 1228308"/>
                <a:gd name="connsiteX50" fmla="*/ 851288 w 1466337"/>
                <a:gd name="connsiteY50" fmla="*/ 986767 h 1228308"/>
                <a:gd name="connsiteX51" fmla="*/ 868118 w 1466337"/>
                <a:gd name="connsiteY51" fmla="*/ 975547 h 1228308"/>
                <a:gd name="connsiteX52" fmla="*/ 884947 w 1466337"/>
                <a:gd name="connsiteY52" fmla="*/ 969937 h 1228308"/>
                <a:gd name="connsiteX53" fmla="*/ 918606 w 1466337"/>
                <a:gd name="connsiteY53" fmla="*/ 947498 h 1228308"/>
                <a:gd name="connsiteX54" fmla="*/ 941046 w 1466337"/>
                <a:gd name="connsiteY54" fmla="*/ 936278 h 1228308"/>
                <a:gd name="connsiteX55" fmla="*/ 974704 w 1466337"/>
                <a:gd name="connsiteY55" fmla="*/ 925059 h 1228308"/>
                <a:gd name="connsiteX56" fmla="*/ 1126169 w 1466337"/>
                <a:gd name="connsiteY56" fmla="*/ 941888 h 1228308"/>
                <a:gd name="connsiteX57" fmla="*/ 1176658 w 1466337"/>
                <a:gd name="connsiteY57" fmla="*/ 981157 h 1228308"/>
                <a:gd name="connsiteX58" fmla="*/ 1210317 w 1466337"/>
                <a:gd name="connsiteY58" fmla="*/ 992376 h 1228308"/>
                <a:gd name="connsiteX59" fmla="*/ 1243976 w 1466337"/>
                <a:gd name="connsiteY59" fmla="*/ 1009206 h 1228308"/>
                <a:gd name="connsiteX60" fmla="*/ 1277635 w 1466337"/>
                <a:gd name="connsiteY60" fmla="*/ 1026035 h 1228308"/>
                <a:gd name="connsiteX61" fmla="*/ 1417880 w 1466337"/>
                <a:gd name="connsiteY61" fmla="*/ 1121402 h 1228308"/>
                <a:gd name="connsiteX62" fmla="*/ 1457149 w 1466337"/>
                <a:gd name="connsiteY62" fmla="*/ 977884 h 1228308"/>
                <a:gd name="connsiteX63" fmla="*/ 1457149 w 1466337"/>
                <a:gd name="connsiteY63" fmla="*/ 807253 h 1228308"/>
                <a:gd name="connsiteX64" fmla="*/ 1440319 w 1466337"/>
                <a:gd name="connsiteY64" fmla="*/ 767984 h 1228308"/>
                <a:gd name="connsiteX65" fmla="*/ 1412270 w 1466337"/>
                <a:gd name="connsiteY65" fmla="*/ 711886 h 1228308"/>
                <a:gd name="connsiteX66" fmla="*/ 1378611 w 1466337"/>
                <a:gd name="connsiteY66" fmla="*/ 661397 h 1228308"/>
                <a:gd name="connsiteX67" fmla="*/ 1367392 w 1466337"/>
                <a:gd name="connsiteY67" fmla="*/ 644568 h 1228308"/>
                <a:gd name="connsiteX68" fmla="*/ 1356172 w 1466337"/>
                <a:gd name="connsiteY68" fmla="*/ 627738 h 1228308"/>
                <a:gd name="connsiteX69" fmla="*/ 1339342 w 1466337"/>
                <a:gd name="connsiteY69" fmla="*/ 594080 h 1228308"/>
                <a:gd name="connsiteX70" fmla="*/ 1328123 w 1466337"/>
                <a:gd name="connsiteY70" fmla="*/ 515542 h 1228308"/>
                <a:gd name="connsiteX71" fmla="*/ 1322513 w 1466337"/>
                <a:gd name="connsiteY71" fmla="*/ 493103 h 1228308"/>
                <a:gd name="connsiteX72" fmla="*/ 1305684 w 1466337"/>
                <a:gd name="connsiteY72" fmla="*/ 414565 h 1228308"/>
                <a:gd name="connsiteX73" fmla="*/ 1288854 w 1466337"/>
                <a:gd name="connsiteY73" fmla="*/ 403346 h 1228308"/>
                <a:gd name="connsiteX74" fmla="*/ 1277635 w 1466337"/>
                <a:gd name="connsiteY74" fmla="*/ 386516 h 1228308"/>
                <a:gd name="connsiteX75" fmla="*/ 1260805 w 1466337"/>
                <a:gd name="connsiteY75" fmla="*/ 375297 h 1228308"/>
                <a:gd name="connsiteX76" fmla="*/ 1227146 w 1466337"/>
                <a:gd name="connsiteY76" fmla="*/ 347248 h 1228308"/>
                <a:gd name="connsiteX77" fmla="*/ 1210317 w 1466337"/>
                <a:gd name="connsiteY77" fmla="*/ 330418 h 1228308"/>
                <a:gd name="connsiteX78" fmla="*/ 1171048 w 1466337"/>
                <a:gd name="connsiteY78" fmla="*/ 302369 h 1228308"/>
                <a:gd name="connsiteX79" fmla="*/ 1154219 w 1466337"/>
                <a:gd name="connsiteY79" fmla="*/ 291149 h 1228308"/>
                <a:gd name="connsiteX80" fmla="*/ 1131779 w 1466337"/>
                <a:gd name="connsiteY80" fmla="*/ 285540 h 1228308"/>
                <a:gd name="connsiteX81" fmla="*/ 1098120 w 1466337"/>
                <a:gd name="connsiteY81" fmla="*/ 263100 h 1228308"/>
                <a:gd name="connsiteX82" fmla="*/ 1064462 w 1466337"/>
                <a:gd name="connsiteY82" fmla="*/ 251881 h 1228308"/>
                <a:gd name="connsiteX83" fmla="*/ 974704 w 1466337"/>
                <a:gd name="connsiteY83" fmla="*/ 257491 h 1228308"/>
                <a:gd name="connsiteX84" fmla="*/ 924216 w 1466337"/>
                <a:gd name="connsiteY84" fmla="*/ 279930 h 1228308"/>
                <a:gd name="connsiteX85" fmla="*/ 907387 w 1466337"/>
                <a:gd name="connsiteY85" fmla="*/ 285540 h 1228308"/>
                <a:gd name="connsiteX86" fmla="*/ 890557 w 1466337"/>
                <a:gd name="connsiteY86" fmla="*/ 274320 h 1228308"/>
                <a:gd name="connsiteX87" fmla="*/ 884947 w 1466337"/>
                <a:gd name="connsiteY87" fmla="*/ 251881 h 1228308"/>
                <a:gd name="connsiteX88" fmla="*/ 879338 w 1466337"/>
                <a:gd name="connsiteY88" fmla="*/ 235051 h 1228308"/>
                <a:gd name="connsiteX89" fmla="*/ 851288 w 1466337"/>
                <a:gd name="connsiteY89" fmla="*/ 201392 h 1228308"/>
                <a:gd name="connsiteX90" fmla="*/ 840069 w 1466337"/>
                <a:gd name="connsiteY90" fmla="*/ 184563 h 1228308"/>
                <a:gd name="connsiteX91" fmla="*/ 817630 w 1466337"/>
                <a:gd name="connsiteY91" fmla="*/ 156514 h 1228308"/>
                <a:gd name="connsiteX92" fmla="*/ 767141 w 1466337"/>
                <a:gd name="connsiteY92" fmla="*/ 134075 h 1228308"/>
                <a:gd name="connsiteX93" fmla="*/ 750312 w 1466337"/>
                <a:gd name="connsiteY93" fmla="*/ 128465 h 1228308"/>
                <a:gd name="connsiteX94" fmla="*/ 716653 w 1466337"/>
                <a:gd name="connsiteY94" fmla="*/ 117245 h 1228308"/>
                <a:gd name="connsiteX95" fmla="*/ 660555 w 1466337"/>
                <a:gd name="connsiteY95" fmla="*/ 61147 h 1228308"/>
                <a:gd name="connsiteX96" fmla="*/ 654945 w 1466337"/>
                <a:gd name="connsiteY96" fmla="*/ 44318 h 1228308"/>
                <a:gd name="connsiteX97" fmla="*/ 632506 w 1466337"/>
                <a:gd name="connsiteY97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548358 w 1466337"/>
                <a:gd name="connsiteY3" fmla="*/ 66757 h 1228308"/>
                <a:gd name="connsiteX4" fmla="*/ 492260 w 1466337"/>
                <a:gd name="connsiteY4" fmla="*/ 89196 h 1228308"/>
                <a:gd name="connsiteX5" fmla="*/ 458601 w 1466337"/>
                <a:gd name="connsiteY5" fmla="*/ 100416 h 1228308"/>
                <a:gd name="connsiteX6" fmla="*/ 436162 w 1466337"/>
                <a:gd name="connsiteY6" fmla="*/ 106026 h 1228308"/>
                <a:gd name="connsiteX7" fmla="*/ 256648 w 1466337"/>
                <a:gd name="connsiteY7" fmla="*/ 57875 h 1228308"/>
                <a:gd name="connsiteX8" fmla="*/ 117938 w 1466337"/>
                <a:gd name="connsiteY8" fmla="*/ 208773 h 1228308"/>
                <a:gd name="connsiteX9" fmla="*/ 12154 w 1466337"/>
                <a:gd name="connsiteY9" fmla="*/ 330418 h 1228308"/>
                <a:gd name="connsiteX10" fmla="*/ 49085 w 1466337"/>
                <a:gd name="connsiteY10" fmla="*/ 375297 h 1228308"/>
                <a:gd name="connsiteX11" fmla="*/ 26646 w 1466337"/>
                <a:gd name="connsiteY11" fmla="*/ 414565 h 1228308"/>
                <a:gd name="connsiteX12" fmla="*/ 9816 w 1466337"/>
                <a:gd name="connsiteY12" fmla="*/ 448224 h 1228308"/>
                <a:gd name="connsiteX13" fmla="*/ 15426 w 1466337"/>
                <a:gd name="connsiteY13" fmla="*/ 493103 h 1228308"/>
                <a:gd name="connsiteX14" fmla="*/ 21036 w 1466337"/>
                <a:gd name="connsiteY14" fmla="*/ 509932 h 1228308"/>
                <a:gd name="connsiteX15" fmla="*/ 37865 w 1466337"/>
                <a:gd name="connsiteY15" fmla="*/ 566030 h 1228308"/>
                <a:gd name="connsiteX16" fmla="*/ 43475 w 1466337"/>
                <a:gd name="connsiteY16" fmla="*/ 582860 h 1228308"/>
                <a:gd name="connsiteX17" fmla="*/ 65914 w 1466337"/>
                <a:gd name="connsiteY17" fmla="*/ 616519 h 1228308"/>
                <a:gd name="connsiteX18" fmla="*/ 93963 w 1466337"/>
                <a:gd name="connsiteY18" fmla="*/ 650178 h 1228308"/>
                <a:gd name="connsiteX19" fmla="*/ 116403 w 1466337"/>
                <a:gd name="connsiteY19" fmla="*/ 683837 h 1228308"/>
                <a:gd name="connsiteX20" fmla="*/ 127622 w 1466337"/>
                <a:gd name="connsiteY20" fmla="*/ 717495 h 1228308"/>
                <a:gd name="connsiteX21" fmla="*/ 150062 w 1466337"/>
                <a:gd name="connsiteY21" fmla="*/ 751154 h 1228308"/>
                <a:gd name="connsiteX22" fmla="*/ 172501 w 1466337"/>
                <a:gd name="connsiteY22" fmla="*/ 801643 h 1228308"/>
                <a:gd name="connsiteX23" fmla="*/ 178111 w 1466337"/>
                <a:gd name="connsiteY23" fmla="*/ 824082 h 1228308"/>
                <a:gd name="connsiteX24" fmla="*/ 189330 w 1466337"/>
                <a:gd name="connsiteY24" fmla="*/ 857741 h 1228308"/>
                <a:gd name="connsiteX25" fmla="*/ 194940 w 1466337"/>
                <a:gd name="connsiteY25" fmla="*/ 880180 h 1228308"/>
                <a:gd name="connsiteX26" fmla="*/ 189330 w 1466337"/>
                <a:gd name="connsiteY26" fmla="*/ 953108 h 1228308"/>
                <a:gd name="connsiteX27" fmla="*/ 178111 w 1466337"/>
                <a:gd name="connsiteY27" fmla="*/ 1009206 h 1228308"/>
                <a:gd name="connsiteX28" fmla="*/ 183720 w 1466337"/>
                <a:gd name="connsiteY28" fmla="*/ 1037255 h 1228308"/>
                <a:gd name="connsiteX29" fmla="*/ 194940 w 1466337"/>
                <a:gd name="connsiteY29" fmla="*/ 1070914 h 1228308"/>
                <a:gd name="connsiteX30" fmla="*/ 200550 w 1466337"/>
                <a:gd name="connsiteY30" fmla="*/ 1087743 h 1228308"/>
                <a:gd name="connsiteX31" fmla="*/ 222989 w 1466337"/>
                <a:gd name="connsiteY31" fmla="*/ 1121402 h 1228308"/>
                <a:gd name="connsiteX32" fmla="*/ 234209 w 1466337"/>
                <a:gd name="connsiteY32" fmla="*/ 1138232 h 1228308"/>
                <a:gd name="connsiteX33" fmla="*/ 279087 w 1466337"/>
                <a:gd name="connsiteY33" fmla="*/ 1177500 h 1228308"/>
                <a:gd name="connsiteX34" fmla="*/ 312746 w 1466337"/>
                <a:gd name="connsiteY34" fmla="*/ 1188720 h 1228308"/>
                <a:gd name="connsiteX35" fmla="*/ 346405 w 1466337"/>
                <a:gd name="connsiteY35" fmla="*/ 1199940 h 1228308"/>
                <a:gd name="connsiteX36" fmla="*/ 424942 w 1466337"/>
                <a:gd name="connsiteY36" fmla="*/ 1205549 h 1228308"/>
                <a:gd name="connsiteX37" fmla="*/ 537139 w 1466337"/>
                <a:gd name="connsiteY37" fmla="*/ 1199940 h 1228308"/>
                <a:gd name="connsiteX38" fmla="*/ 570798 w 1466337"/>
                <a:gd name="connsiteY38" fmla="*/ 1188720 h 1228308"/>
                <a:gd name="connsiteX39" fmla="*/ 604457 w 1466337"/>
                <a:gd name="connsiteY39" fmla="*/ 1177500 h 1228308"/>
                <a:gd name="connsiteX40" fmla="*/ 638115 w 1466337"/>
                <a:gd name="connsiteY40" fmla="*/ 1149451 h 1228308"/>
                <a:gd name="connsiteX41" fmla="*/ 671774 w 1466337"/>
                <a:gd name="connsiteY41" fmla="*/ 1127012 h 1228308"/>
                <a:gd name="connsiteX42" fmla="*/ 688604 w 1466337"/>
                <a:gd name="connsiteY42" fmla="*/ 1110183 h 1228308"/>
                <a:gd name="connsiteX43" fmla="*/ 705433 w 1466337"/>
                <a:gd name="connsiteY43" fmla="*/ 1098963 h 1228308"/>
                <a:gd name="connsiteX44" fmla="*/ 733482 w 1466337"/>
                <a:gd name="connsiteY44" fmla="*/ 1065304 h 1228308"/>
                <a:gd name="connsiteX45" fmla="*/ 744702 w 1466337"/>
                <a:gd name="connsiteY45" fmla="*/ 1048475 h 1228308"/>
                <a:gd name="connsiteX46" fmla="*/ 761531 w 1466337"/>
                <a:gd name="connsiteY46" fmla="*/ 1037255 h 1228308"/>
                <a:gd name="connsiteX47" fmla="*/ 778361 w 1466337"/>
                <a:gd name="connsiteY47" fmla="*/ 1020426 h 1228308"/>
                <a:gd name="connsiteX48" fmla="*/ 817630 w 1466337"/>
                <a:gd name="connsiteY48" fmla="*/ 1003596 h 1228308"/>
                <a:gd name="connsiteX49" fmla="*/ 851288 w 1466337"/>
                <a:gd name="connsiteY49" fmla="*/ 986767 h 1228308"/>
                <a:gd name="connsiteX50" fmla="*/ 868118 w 1466337"/>
                <a:gd name="connsiteY50" fmla="*/ 975547 h 1228308"/>
                <a:gd name="connsiteX51" fmla="*/ 884947 w 1466337"/>
                <a:gd name="connsiteY51" fmla="*/ 969937 h 1228308"/>
                <a:gd name="connsiteX52" fmla="*/ 918606 w 1466337"/>
                <a:gd name="connsiteY52" fmla="*/ 947498 h 1228308"/>
                <a:gd name="connsiteX53" fmla="*/ 941046 w 1466337"/>
                <a:gd name="connsiteY53" fmla="*/ 936278 h 1228308"/>
                <a:gd name="connsiteX54" fmla="*/ 974704 w 1466337"/>
                <a:gd name="connsiteY54" fmla="*/ 925059 h 1228308"/>
                <a:gd name="connsiteX55" fmla="*/ 1126169 w 1466337"/>
                <a:gd name="connsiteY55" fmla="*/ 941888 h 1228308"/>
                <a:gd name="connsiteX56" fmla="*/ 1176658 w 1466337"/>
                <a:gd name="connsiteY56" fmla="*/ 981157 h 1228308"/>
                <a:gd name="connsiteX57" fmla="*/ 1210317 w 1466337"/>
                <a:gd name="connsiteY57" fmla="*/ 992376 h 1228308"/>
                <a:gd name="connsiteX58" fmla="*/ 1243976 w 1466337"/>
                <a:gd name="connsiteY58" fmla="*/ 1009206 h 1228308"/>
                <a:gd name="connsiteX59" fmla="*/ 1277635 w 1466337"/>
                <a:gd name="connsiteY59" fmla="*/ 1026035 h 1228308"/>
                <a:gd name="connsiteX60" fmla="*/ 1417880 w 1466337"/>
                <a:gd name="connsiteY60" fmla="*/ 1121402 h 1228308"/>
                <a:gd name="connsiteX61" fmla="*/ 1457149 w 1466337"/>
                <a:gd name="connsiteY61" fmla="*/ 977884 h 1228308"/>
                <a:gd name="connsiteX62" fmla="*/ 1457149 w 1466337"/>
                <a:gd name="connsiteY62" fmla="*/ 807253 h 1228308"/>
                <a:gd name="connsiteX63" fmla="*/ 1440319 w 1466337"/>
                <a:gd name="connsiteY63" fmla="*/ 767984 h 1228308"/>
                <a:gd name="connsiteX64" fmla="*/ 1412270 w 1466337"/>
                <a:gd name="connsiteY64" fmla="*/ 711886 h 1228308"/>
                <a:gd name="connsiteX65" fmla="*/ 1378611 w 1466337"/>
                <a:gd name="connsiteY65" fmla="*/ 661397 h 1228308"/>
                <a:gd name="connsiteX66" fmla="*/ 1367392 w 1466337"/>
                <a:gd name="connsiteY66" fmla="*/ 644568 h 1228308"/>
                <a:gd name="connsiteX67" fmla="*/ 1356172 w 1466337"/>
                <a:gd name="connsiteY67" fmla="*/ 627738 h 1228308"/>
                <a:gd name="connsiteX68" fmla="*/ 1339342 w 1466337"/>
                <a:gd name="connsiteY68" fmla="*/ 594080 h 1228308"/>
                <a:gd name="connsiteX69" fmla="*/ 1328123 w 1466337"/>
                <a:gd name="connsiteY69" fmla="*/ 515542 h 1228308"/>
                <a:gd name="connsiteX70" fmla="*/ 1322513 w 1466337"/>
                <a:gd name="connsiteY70" fmla="*/ 493103 h 1228308"/>
                <a:gd name="connsiteX71" fmla="*/ 1305684 w 1466337"/>
                <a:gd name="connsiteY71" fmla="*/ 414565 h 1228308"/>
                <a:gd name="connsiteX72" fmla="*/ 1288854 w 1466337"/>
                <a:gd name="connsiteY72" fmla="*/ 403346 h 1228308"/>
                <a:gd name="connsiteX73" fmla="*/ 1277635 w 1466337"/>
                <a:gd name="connsiteY73" fmla="*/ 386516 h 1228308"/>
                <a:gd name="connsiteX74" fmla="*/ 1260805 w 1466337"/>
                <a:gd name="connsiteY74" fmla="*/ 375297 h 1228308"/>
                <a:gd name="connsiteX75" fmla="*/ 1227146 w 1466337"/>
                <a:gd name="connsiteY75" fmla="*/ 347248 h 1228308"/>
                <a:gd name="connsiteX76" fmla="*/ 1210317 w 1466337"/>
                <a:gd name="connsiteY76" fmla="*/ 330418 h 1228308"/>
                <a:gd name="connsiteX77" fmla="*/ 1171048 w 1466337"/>
                <a:gd name="connsiteY77" fmla="*/ 302369 h 1228308"/>
                <a:gd name="connsiteX78" fmla="*/ 1154219 w 1466337"/>
                <a:gd name="connsiteY78" fmla="*/ 291149 h 1228308"/>
                <a:gd name="connsiteX79" fmla="*/ 1131779 w 1466337"/>
                <a:gd name="connsiteY79" fmla="*/ 285540 h 1228308"/>
                <a:gd name="connsiteX80" fmla="*/ 1098120 w 1466337"/>
                <a:gd name="connsiteY80" fmla="*/ 263100 h 1228308"/>
                <a:gd name="connsiteX81" fmla="*/ 1064462 w 1466337"/>
                <a:gd name="connsiteY81" fmla="*/ 251881 h 1228308"/>
                <a:gd name="connsiteX82" fmla="*/ 974704 w 1466337"/>
                <a:gd name="connsiteY82" fmla="*/ 257491 h 1228308"/>
                <a:gd name="connsiteX83" fmla="*/ 924216 w 1466337"/>
                <a:gd name="connsiteY83" fmla="*/ 279930 h 1228308"/>
                <a:gd name="connsiteX84" fmla="*/ 907387 w 1466337"/>
                <a:gd name="connsiteY84" fmla="*/ 285540 h 1228308"/>
                <a:gd name="connsiteX85" fmla="*/ 890557 w 1466337"/>
                <a:gd name="connsiteY85" fmla="*/ 274320 h 1228308"/>
                <a:gd name="connsiteX86" fmla="*/ 884947 w 1466337"/>
                <a:gd name="connsiteY86" fmla="*/ 251881 h 1228308"/>
                <a:gd name="connsiteX87" fmla="*/ 879338 w 1466337"/>
                <a:gd name="connsiteY87" fmla="*/ 235051 h 1228308"/>
                <a:gd name="connsiteX88" fmla="*/ 851288 w 1466337"/>
                <a:gd name="connsiteY88" fmla="*/ 201392 h 1228308"/>
                <a:gd name="connsiteX89" fmla="*/ 840069 w 1466337"/>
                <a:gd name="connsiteY89" fmla="*/ 184563 h 1228308"/>
                <a:gd name="connsiteX90" fmla="*/ 817630 w 1466337"/>
                <a:gd name="connsiteY90" fmla="*/ 156514 h 1228308"/>
                <a:gd name="connsiteX91" fmla="*/ 767141 w 1466337"/>
                <a:gd name="connsiteY91" fmla="*/ 134075 h 1228308"/>
                <a:gd name="connsiteX92" fmla="*/ 750312 w 1466337"/>
                <a:gd name="connsiteY92" fmla="*/ 128465 h 1228308"/>
                <a:gd name="connsiteX93" fmla="*/ 716653 w 1466337"/>
                <a:gd name="connsiteY93" fmla="*/ 117245 h 1228308"/>
                <a:gd name="connsiteX94" fmla="*/ 660555 w 1466337"/>
                <a:gd name="connsiteY94" fmla="*/ 61147 h 1228308"/>
                <a:gd name="connsiteX95" fmla="*/ 654945 w 1466337"/>
                <a:gd name="connsiteY95" fmla="*/ 44318 h 1228308"/>
                <a:gd name="connsiteX96" fmla="*/ 632506 w 1466337"/>
                <a:gd name="connsiteY96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548358 w 1466337"/>
                <a:gd name="connsiteY3" fmla="*/ 66757 h 1228308"/>
                <a:gd name="connsiteX4" fmla="*/ 492260 w 1466337"/>
                <a:gd name="connsiteY4" fmla="*/ 89196 h 1228308"/>
                <a:gd name="connsiteX5" fmla="*/ 458601 w 1466337"/>
                <a:gd name="connsiteY5" fmla="*/ 100416 h 1228308"/>
                <a:gd name="connsiteX6" fmla="*/ 256648 w 1466337"/>
                <a:gd name="connsiteY6" fmla="*/ 57875 h 1228308"/>
                <a:gd name="connsiteX7" fmla="*/ 117938 w 1466337"/>
                <a:gd name="connsiteY7" fmla="*/ 208773 h 1228308"/>
                <a:gd name="connsiteX8" fmla="*/ 12154 w 1466337"/>
                <a:gd name="connsiteY8" fmla="*/ 330418 h 1228308"/>
                <a:gd name="connsiteX9" fmla="*/ 49085 w 1466337"/>
                <a:gd name="connsiteY9" fmla="*/ 375297 h 1228308"/>
                <a:gd name="connsiteX10" fmla="*/ 26646 w 1466337"/>
                <a:gd name="connsiteY10" fmla="*/ 414565 h 1228308"/>
                <a:gd name="connsiteX11" fmla="*/ 9816 w 1466337"/>
                <a:gd name="connsiteY11" fmla="*/ 448224 h 1228308"/>
                <a:gd name="connsiteX12" fmla="*/ 15426 w 1466337"/>
                <a:gd name="connsiteY12" fmla="*/ 493103 h 1228308"/>
                <a:gd name="connsiteX13" fmla="*/ 21036 w 1466337"/>
                <a:gd name="connsiteY13" fmla="*/ 509932 h 1228308"/>
                <a:gd name="connsiteX14" fmla="*/ 37865 w 1466337"/>
                <a:gd name="connsiteY14" fmla="*/ 566030 h 1228308"/>
                <a:gd name="connsiteX15" fmla="*/ 43475 w 1466337"/>
                <a:gd name="connsiteY15" fmla="*/ 582860 h 1228308"/>
                <a:gd name="connsiteX16" fmla="*/ 65914 w 1466337"/>
                <a:gd name="connsiteY16" fmla="*/ 616519 h 1228308"/>
                <a:gd name="connsiteX17" fmla="*/ 93963 w 1466337"/>
                <a:gd name="connsiteY17" fmla="*/ 650178 h 1228308"/>
                <a:gd name="connsiteX18" fmla="*/ 116403 w 1466337"/>
                <a:gd name="connsiteY18" fmla="*/ 683837 h 1228308"/>
                <a:gd name="connsiteX19" fmla="*/ 127622 w 1466337"/>
                <a:gd name="connsiteY19" fmla="*/ 717495 h 1228308"/>
                <a:gd name="connsiteX20" fmla="*/ 150062 w 1466337"/>
                <a:gd name="connsiteY20" fmla="*/ 751154 h 1228308"/>
                <a:gd name="connsiteX21" fmla="*/ 172501 w 1466337"/>
                <a:gd name="connsiteY21" fmla="*/ 801643 h 1228308"/>
                <a:gd name="connsiteX22" fmla="*/ 178111 w 1466337"/>
                <a:gd name="connsiteY22" fmla="*/ 824082 h 1228308"/>
                <a:gd name="connsiteX23" fmla="*/ 189330 w 1466337"/>
                <a:gd name="connsiteY23" fmla="*/ 857741 h 1228308"/>
                <a:gd name="connsiteX24" fmla="*/ 194940 w 1466337"/>
                <a:gd name="connsiteY24" fmla="*/ 880180 h 1228308"/>
                <a:gd name="connsiteX25" fmla="*/ 189330 w 1466337"/>
                <a:gd name="connsiteY25" fmla="*/ 953108 h 1228308"/>
                <a:gd name="connsiteX26" fmla="*/ 178111 w 1466337"/>
                <a:gd name="connsiteY26" fmla="*/ 1009206 h 1228308"/>
                <a:gd name="connsiteX27" fmla="*/ 183720 w 1466337"/>
                <a:gd name="connsiteY27" fmla="*/ 1037255 h 1228308"/>
                <a:gd name="connsiteX28" fmla="*/ 194940 w 1466337"/>
                <a:gd name="connsiteY28" fmla="*/ 1070914 h 1228308"/>
                <a:gd name="connsiteX29" fmla="*/ 200550 w 1466337"/>
                <a:gd name="connsiteY29" fmla="*/ 1087743 h 1228308"/>
                <a:gd name="connsiteX30" fmla="*/ 222989 w 1466337"/>
                <a:gd name="connsiteY30" fmla="*/ 1121402 h 1228308"/>
                <a:gd name="connsiteX31" fmla="*/ 234209 w 1466337"/>
                <a:gd name="connsiteY31" fmla="*/ 1138232 h 1228308"/>
                <a:gd name="connsiteX32" fmla="*/ 279087 w 1466337"/>
                <a:gd name="connsiteY32" fmla="*/ 1177500 h 1228308"/>
                <a:gd name="connsiteX33" fmla="*/ 312746 w 1466337"/>
                <a:gd name="connsiteY33" fmla="*/ 1188720 h 1228308"/>
                <a:gd name="connsiteX34" fmla="*/ 346405 w 1466337"/>
                <a:gd name="connsiteY34" fmla="*/ 1199940 h 1228308"/>
                <a:gd name="connsiteX35" fmla="*/ 424942 w 1466337"/>
                <a:gd name="connsiteY35" fmla="*/ 1205549 h 1228308"/>
                <a:gd name="connsiteX36" fmla="*/ 537139 w 1466337"/>
                <a:gd name="connsiteY36" fmla="*/ 1199940 h 1228308"/>
                <a:gd name="connsiteX37" fmla="*/ 570798 w 1466337"/>
                <a:gd name="connsiteY37" fmla="*/ 1188720 h 1228308"/>
                <a:gd name="connsiteX38" fmla="*/ 604457 w 1466337"/>
                <a:gd name="connsiteY38" fmla="*/ 1177500 h 1228308"/>
                <a:gd name="connsiteX39" fmla="*/ 638115 w 1466337"/>
                <a:gd name="connsiteY39" fmla="*/ 1149451 h 1228308"/>
                <a:gd name="connsiteX40" fmla="*/ 671774 w 1466337"/>
                <a:gd name="connsiteY40" fmla="*/ 1127012 h 1228308"/>
                <a:gd name="connsiteX41" fmla="*/ 688604 w 1466337"/>
                <a:gd name="connsiteY41" fmla="*/ 1110183 h 1228308"/>
                <a:gd name="connsiteX42" fmla="*/ 705433 w 1466337"/>
                <a:gd name="connsiteY42" fmla="*/ 1098963 h 1228308"/>
                <a:gd name="connsiteX43" fmla="*/ 733482 w 1466337"/>
                <a:gd name="connsiteY43" fmla="*/ 1065304 h 1228308"/>
                <a:gd name="connsiteX44" fmla="*/ 744702 w 1466337"/>
                <a:gd name="connsiteY44" fmla="*/ 1048475 h 1228308"/>
                <a:gd name="connsiteX45" fmla="*/ 761531 w 1466337"/>
                <a:gd name="connsiteY45" fmla="*/ 1037255 h 1228308"/>
                <a:gd name="connsiteX46" fmla="*/ 778361 w 1466337"/>
                <a:gd name="connsiteY46" fmla="*/ 1020426 h 1228308"/>
                <a:gd name="connsiteX47" fmla="*/ 817630 w 1466337"/>
                <a:gd name="connsiteY47" fmla="*/ 1003596 h 1228308"/>
                <a:gd name="connsiteX48" fmla="*/ 851288 w 1466337"/>
                <a:gd name="connsiteY48" fmla="*/ 986767 h 1228308"/>
                <a:gd name="connsiteX49" fmla="*/ 868118 w 1466337"/>
                <a:gd name="connsiteY49" fmla="*/ 975547 h 1228308"/>
                <a:gd name="connsiteX50" fmla="*/ 884947 w 1466337"/>
                <a:gd name="connsiteY50" fmla="*/ 969937 h 1228308"/>
                <a:gd name="connsiteX51" fmla="*/ 918606 w 1466337"/>
                <a:gd name="connsiteY51" fmla="*/ 947498 h 1228308"/>
                <a:gd name="connsiteX52" fmla="*/ 941046 w 1466337"/>
                <a:gd name="connsiteY52" fmla="*/ 936278 h 1228308"/>
                <a:gd name="connsiteX53" fmla="*/ 974704 w 1466337"/>
                <a:gd name="connsiteY53" fmla="*/ 925059 h 1228308"/>
                <a:gd name="connsiteX54" fmla="*/ 1126169 w 1466337"/>
                <a:gd name="connsiteY54" fmla="*/ 941888 h 1228308"/>
                <a:gd name="connsiteX55" fmla="*/ 1176658 w 1466337"/>
                <a:gd name="connsiteY55" fmla="*/ 981157 h 1228308"/>
                <a:gd name="connsiteX56" fmla="*/ 1210317 w 1466337"/>
                <a:gd name="connsiteY56" fmla="*/ 992376 h 1228308"/>
                <a:gd name="connsiteX57" fmla="*/ 1243976 w 1466337"/>
                <a:gd name="connsiteY57" fmla="*/ 1009206 h 1228308"/>
                <a:gd name="connsiteX58" fmla="*/ 1277635 w 1466337"/>
                <a:gd name="connsiteY58" fmla="*/ 1026035 h 1228308"/>
                <a:gd name="connsiteX59" fmla="*/ 1417880 w 1466337"/>
                <a:gd name="connsiteY59" fmla="*/ 1121402 h 1228308"/>
                <a:gd name="connsiteX60" fmla="*/ 1457149 w 1466337"/>
                <a:gd name="connsiteY60" fmla="*/ 977884 h 1228308"/>
                <a:gd name="connsiteX61" fmla="*/ 1457149 w 1466337"/>
                <a:gd name="connsiteY61" fmla="*/ 807253 h 1228308"/>
                <a:gd name="connsiteX62" fmla="*/ 1440319 w 1466337"/>
                <a:gd name="connsiteY62" fmla="*/ 767984 h 1228308"/>
                <a:gd name="connsiteX63" fmla="*/ 1412270 w 1466337"/>
                <a:gd name="connsiteY63" fmla="*/ 711886 h 1228308"/>
                <a:gd name="connsiteX64" fmla="*/ 1378611 w 1466337"/>
                <a:gd name="connsiteY64" fmla="*/ 661397 h 1228308"/>
                <a:gd name="connsiteX65" fmla="*/ 1367392 w 1466337"/>
                <a:gd name="connsiteY65" fmla="*/ 644568 h 1228308"/>
                <a:gd name="connsiteX66" fmla="*/ 1356172 w 1466337"/>
                <a:gd name="connsiteY66" fmla="*/ 627738 h 1228308"/>
                <a:gd name="connsiteX67" fmla="*/ 1339342 w 1466337"/>
                <a:gd name="connsiteY67" fmla="*/ 594080 h 1228308"/>
                <a:gd name="connsiteX68" fmla="*/ 1328123 w 1466337"/>
                <a:gd name="connsiteY68" fmla="*/ 515542 h 1228308"/>
                <a:gd name="connsiteX69" fmla="*/ 1322513 w 1466337"/>
                <a:gd name="connsiteY69" fmla="*/ 493103 h 1228308"/>
                <a:gd name="connsiteX70" fmla="*/ 1305684 w 1466337"/>
                <a:gd name="connsiteY70" fmla="*/ 414565 h 1228308"/>
                <a:gd name="connsiteX71" fmla="*/ 1288854 w 1466337"/>
                <a:gd name="connsiteY71" fmla="*/ 403346 h 1228308"/>
                <a:gd name="connsiteX72" fmla="*/ 1277635 w 1466337"/>
                <a:gd name="connsiteY72" fmla="*/ 386516 h 1228308"/>
                <a:gd name="connsiteX73" fmla="*/ 1260805 w 1466337"/>
                <a:gd name="connsiteY73" fmla="*/ 375297 h 1228308"/>
                <a:gd name="connsiteX74" fmla="*/ 1227146 w 1466337"/>
                <a:gd name="connsiteY74" fmla="*/ 347248 h 1228308"/>
                <a:gd name="connsiteX75" fmla="*/ 1210317 w 1466337"/>
                <a:gd name="connsiteY75" fmla="*/ 330418 h 1228308"/>
                <a:gd name="connsiteX76" fmla="*/ 1171048 w 1466337"/>
                <a:gd name="connsiteY76" fmla="*/ 302369 h 1228308"/>
                <a:gd name="connsiteX77" fmla="*/ 1154219 w 1466337"/>
                <a:gd name="connsiteY77" fmla="*/ 291149 h 1228308"/>
                <a:gd name="connsiteX78" fmla="*/ 1131779 w 1466337"/>
                <a:gd name="connsiteY78" fmla="*/ 285540 h 1228308"/>
                <a:gd name="connsiteX79" fmla="*/ 1098120 w 1466337"/>
                <a:gd name="connsiteY79" fmla="*/ 263100 h 1228308"/>
                <a:gd name="connsiteX80" fmla="*/ 1064462 w 1466337"/>
                <a:gd name="connsiteY80" fmla="*/ 251881 h 1228308"/>
                <a:gd name="connsiteX81" fmla="*/ 974704 w 1466337"/>
                <a:gd name="connsiteY81" fmla="*/ 257491 h 1228308"/>
                <a:gd name="connsiteX82" fmla="*/ 924216 w 1466337"/>
                <a:gd name="connsiteY82" fmla="*/ 279930 h 1228308"/>
                <a:gd name="connsiteX83" fmla="*/ 907387 w 1466337"/>
                <a:gd name="connsiteY83" fmla="*/ 285540 h 1228308"/>
                <a:gd name="connsiteX84" fmla="*/ 890557 w 1466337"/>
                <a:gd name="connsiteY84" fmla="*/ 274320 h 1228308"/>
                <a:gd name="connsiteX85" fmla="*/ 884947 w 1466337"/>
                <a:gd name="connsiteY85" fmla="*/ 251881 h 1228308"/>
                <a:gd name="connsiteX86" fmla="*/ 879338 w 1466337"/>
                <a:gd name="connsiteY86" fmla="*/ 235051 h 1228308"/>
                <a:gd name="connsiteX87" fmla="*/ 851288 w 1466337"/>
                <a:gd name="connsiteY87" fmla="*/ 201392 h 1228308"/>
                <a:gd name="connsiteX88" fmla="*/ 840069 w 1466337"/>
                <a:gd name="connsiteY88" fmla="*/ 184563 h 1228308"/>
                <a:gd name="connsiteX89" fmla="*/ 817630 w 1466337"/>
                <a:gd name="connsiteY89" fmla="*/ 156514 h 1228308"/>
                <a:gd name="connsiteX90" fmla="*/ 767141 w 1466337"/>
                <a:gd name="connsiteY90" fmla="*/ 134075 h 1228308"/>
                <a:gd name="connsiteX91" fmla="*/ 750312 w 1466337"/>
                <a:gd name="connsiteY91" fmla="*/ 128465 h 1228308"/>
                <a:gd name="connsiteX92" fmla="*/ 716653 w 1466337"/>
                <a:gd name="connsiteY92" fmla="*/ 117245 h 1228308"/>
                <a:gd name="connsiteX93" fmla="*/ 660555 w 1466337"/>
                <a:gd name="connsiteY93" fmla="*/ 61147 h 1228308"/>
                <a:gd name="connsiteX94" fmla="*/ 654945 w 1466337"/>
                <a:gd name="connsiteY94" fmla="*/ 44318 h 1228308"/>
                <a:gd name="connsiteX95" fmla="*/ 632506 w 1466337"/>
                <a:gd name="connsiteY95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548358 w 1466337"/>
                <a:gd name="connsiteY3" fmla="*/ 66757 h 1228308"/>
                <a:gd name="connsiteX4" fmla="*/ 492260 w 1466337"/>
                <a:gd name="connsiteY4" fmla="*/ 89196 h 1228308"/>
                <a:gd name="connsiteX5" fmla="*/ 256648 w 1466337"/>
                <a:gd name="connsiteY5" fmla="*/ 57875 h 1228308"/>
                <a:gd name="connsiteX6" fmla="*/ 117938 w 1466337"/>
                <a:gd name="connsiteY6" fmla="*/ 208773 h 1228308"/>
                <a:gd name="connsiteX7" fmla="*/ 12154 w 1466337"/>
                <a:gd name="connsiteY7" fmla="*/ 330418 h 1228308"/>
                <a:gd name="connsiteX8" fmla="*/ 49085 w 1466337"/>
                <a:gd name="connsiteY8" fmla="*/ 375297 h 1228308"/>
                <a:gd name="connsiteX9" fmla="*/ 26646 w 1466337"/>
                <a:gd name="connsiteY9" fmla="*/ 414565 h 1228308"/>
                <a:gd name="connsiteX10" fmla="*/ 9816 w 1466337"/>
                <a:gd name="connsiteY10" fmla="*/ 448224 h 1228308"/>
                <a:gd name="connsiteX11" fmla="*/ 15426 w 1466337"/>
                <a:gd name="connsiteY11" fmla="*/ 493103 h 1228308"/>
                <a:gd name="connsiteX12" fmla="*/ 21036 w 1466337"/>
                <a:gd name="connsiteY12" fmla="*/ 509932 h 1228308"/>
                <a:gd name="connsiteX13" fmla="*/ 37865 w 1466337"/>
                <a:gd name="connsiteY13" fmla="*/ 566030 h 1228308"/>
                <a:gd name="connsiteX14" fmla="*/ 43475 w 1466337"/>
                <a:gd name="connsiteY14" fmla="*/ 582860 h 1228308"/>
                <a:gd name="connsiteX15" fmla="*/ 65914 w 1466337"/>
                <a:gd name="connsiteY15" fmla="*/ 616519 h 1228308"/>
                <a:gd name="connsiteX16" fmla="*/ 93963 w 1466337"/>
                <a:gd name="connsiteY16" fmla="*/ 650178 h 1228308"/>
                <a:gd name="connsiteX17" fmla="*/ 116403 w 1466337"/>
                <a:gd name="connsiteY17" fmla="*/ 683837 h 1228308"/>
                <a:gd name="connsiteX18" fmla="*/ 127622 w 1466337"/>
                <a:gd name="connsiteY18" fmla="*/ 717495 h 1228308"/>
                <a:gd name="connsiteX19" fmla="*/ 150062 w 1466337"/>
                <a:gd name="connsiteY19" fmla="*/ 751154 h 1228308"/>
                <a:gd name="connsiteX20" fmla="*/ 172501 w 1466337"/>
                <a:gd name="connsiteY20" fmla="*/ 801643 h 1228308"/>
                <a:gd name="connsiteX21" fmla="*/ 178111 w 1466337"/>
                <a:gd name="connsiteY21" fmla="*/ 824082 h 1228308"/>
                <a:gd name="connsiteX22" fmla="*/ 189330 w 1466337"/>
                <a:gd name="connsiteY22" fmla="*/ 857741 h 1228308"/>
                <a:gd name="connsiteX23" fmla="*/ 194940 w 1466337"/>
                <a:gd name="connsiteY23" fmla="*/ 880180 h 1228308"/>
                <a:gd name="connsiteX24" fmla="*/ 189330 w 1466337"/>
                <a:gd name="connsiteY24" fmla="*/ 953108 h 1228308"/>
                <a:gd name="connsiteX25" fmla="*/ 178111 w 1466337"/>
                <a:gd name="connsiteY25" fmla="*/ 1009206 h 1228308"/>
                <a:gd name="connsiteX26" fmla="*/ 183720 w 1466337"/>
                <a:gd name="connsiteY26" fmla="*/ 1037255 h 1228308"/>
                <a:gd name="connsiteX27" fmla="*/ 194940 w 1466337"/>
                <a:gd name="connsiteY27" fmla="*/ 1070914 h 1228308"/>
                <a:gd name="connsiteX28" fmla="*/ 200550 w 1466337"/>
                <a:gd name="connsiteY28" fmla="*/ 1087743 h 1228308"/>
                <a:gd name="connsiteX29" fmla="*/ 222989 w 1466337"/>
                <a:gd name="connsiteY29" fmla="*/ 1121402 h 1228308"/>
                <a:gd name="connsiteX30" fmla="*/ 234209 w 1466337"/>
                <a:gd name="connsiteY30" fmla="*/ 1138232 h 1228308"/>
                <a:gd name="connsiteX31" fmla="*/ 279087 w 1466337"/>
                <a:gd name="connsiteY31" fmla="*/ 1177500 h 1228308"/>
                <a:gd name="connsiteX32" fmla="*/ 312746 w 1466337"/>
                <a:gd name="connsiteY32" fmla="*/ 1188720 h 1228308"/>
                <a:gd name="connsiteX33" fmla="*/ 346405 w 1466337"/>
                <a:gd name="connsiteY33" fmla="*/ 1199940 h 1228308"/>
                <a:gd name="connsiteX34" fmla="*/ 424942 w 1466337"/>
                <a:gd name="connsiteY34" fmla="*/ 1205549 h 1228308"/>
                <a:gd name="connsiteX35" fmla="*/ 537139 w 1466337"/>
                <a:gd name="connsiteY35" fmla="*/ 1199940 h 1228308"/>
                <a:gd name="connsiteX36" fmla="*/ 570798 w 1466337"/>
                <a:gd name="connsiteY36" fmla="*/ 1188720 h 1228308"/>
                <a:gd name="connsiteX37" fmla="*/ 604457 w 1466337"/>
                <a:gd name="connsiteY37" fmla="*/ 1177500 h 1228308"/>
                <a:gd name="connsiteX38" fmla="*/ 638115 w 1466337"/>
                <a:gd name="connsiteY38" fmla="*/ 1149451 h 1228308"/>
                <a:gd name="connsiteX39" fmla="*/ 671774 w 1466337"/>
                <a:gd name="connsiteY39" fmla="*/ 1127012 h 1228308"/>
                <a:gd name="connsiteX40" fmla="*/ 688604 w 1466337"/>
                <a:gd name="connsiteY40" fmla="*/ 1110183 h 1228308"/>
                <a:gd name="connsiteX41" fmla="*/ 705433 w 1466337"/>
                <a:gd name="connsiteY41" fmla="*/ 1098963 h 1228308"/>
                <a:gd name="connsiteX42" fmla="*/ 733482 w 1466337"/>
                <a:gd name="connsiteY42" fmla="*/ 1065304 h 1228308"/>
                <a:gd name="connsiteX43" fmla="*/ 744702 w 1466337"/>
                <a:gd name="connsiteY43" fmla="*/ 1048475 h 1228308"/>
                <a:gd name="connsiteX44" fmla="*/ 761531 w 1466337"/>
                <a:gd name="connsiteY44" fmla="*/ 1037255 h 1228308"/>
                <a:gd name="connsiteX45" fmla="*/ 778361 w 1466337"/>
                <a:gd name="connsiteY45" fmla="*/ 1020426 h 1228308"/>
                <a:gd name="connsiteX46" fmla="*/ 817630 w 1466337"/>
                <a:gd name="connsiteY46" fmla="*/ 1003596 h 1228308"/>
                <a:gd name="connsiteX47" fmla="*/ 851288 w 1466337"/>
                <a:gd name="connsiteY47" fmla="*/ 986767 h 1228308"/>
                <a:gd name="connsiteX48" fmla="*/ 868118 w 1466337"/>
                <a:gd name="connsiteY48" fmla="*/ 975547 h 1228308"/>
                <a:gd name="connsiteX49" fmla="*/ 884947 w 1466337"/>
                <a:gd name="connsiteY49" fmla="*/ 969937 h 1228308"/>
                <a:gd name="connsiteX50" fmla="*/ 918606 w 1466337"/>
                <a:gd name="connsiteY50" fmla="*/ 947498 h 1228308"/>
                <a:gd name="connsiteX51" fmla="*/ 941046 w 1466337"/>
                <a:gd name="connsiteY51" fmla="*/ 936278 h 1228308"/>
                <a:gd name="connsiteX52" fmla="*/ 974704 w 1466337"/>
                <a:gd name="connsiteY52" fmla="*/ 925059 h 1228308"/>
                <a:gd name="connsiteX53" fmla="*/ 1126169 w 1466337"/>
                <a:gd name="connsiteY53" fmla="*/ 941888 h 1228308"/>
                <a:gd name="connsiteX54" fmla="*/ 1176658 w 1466337"/>
                <a:gd name="connsiteY54" fmla="*/ 981157 h 1228308"/>
                <a:gd name="connsiteX55" fmla="*/ 1210317 w 1466337"/>
                <a:gd name="connsiteY55" fmla="*/ 992376 h 1228308"/>
                <a:gd name="connsiteX56" fmla="*/ 1243976 w 1466337"/>
                <a:gd name="connsiteY56" fmla="*/ 1009206 h 1228308"/>
                <a:gd name="connsiteX57" fmla="*/ 1277635 w 1466337"/>
                <a:gd name="connsiteY57" fmla="*/ 1026035 h 1228308"/>
                <a:gd name="connsiteX58" fmla="*/ 1417880 w 1466337"/>
                <a:gd name="connsiteY58" fmla="*/ 1121402 h 1228308"/>
                <a:gd name="connsiteX59" fmla="*/ 1457149 w 1466337"/>
                <a:gd name="connsiteY59" fmla="*/ 977884 h 1228308"/>
                <a:gd name="connsiteX60" fmla="*/ 1457149 w 1466337"/>
                <a:gd name="connsiteY60" fmla="*/ 807253 h 1228308"/>
                <a:gd name="connsiteX61" fmla="*/ 1440319 w 1466337"/>
                <a:gd name="connsiteY61" fmla="*/ 767984 h 1228308"/>
                <a:gd name="connsiteX62" fmla="*/ 1412270 w 1466337"/>
                <a:gd name="connsiteY62" fmla="*/ 711886 h 1228308"/>
                <a:gd name="connsiteX63" fmla="*/ 1378611 w 1466337"/>
                <a:gd name="connsiteY63" fmla="*/ 661397 h 1228308"/>
                <a:gd name="connsiteX64" fmla="*/ 1367392 w 1466337"/>
                <a:gd name="connsiteY64" fmla="*/ 644568 h 1228308"/>
                <a:gd name="connsiteX65" fmla="*/ 1356172 w 1466337"/>
                <a:gd name="connsiteY65" fmla="*/ 627738 h 1228308"/>
                <a:gd name="connsiteX66" fmla="*/ 1339342 w 1466337"/>
                <a:gd name="connsiteY66" fmla="*/ 594080 h 1228308"/>
                <a:gd name="connsiteX67" fmla="*/ 1328123 w 1466337"/>
                <a:gd name="connsiteY67" fmla="*/ 515542 h 1228308"/>
                <a:gd name="connsiteX68" fmla="*/ 1322513 w 1466337"/>
                <a:gd name="connsiteY68" fmla="*/ 493103 h 1228308"/>
                <a:gd name="connsiteX69" fmla="*/ 1305684 w 1466337"/>
                <a:gd name="connsiteY69" fmla="*/ 414565 h 1228308"/>
                <a:gd name="connsiteX70" fmla="*/ 1288854 w 1466337"/>
                <a:gd name="connsiteY70" fmla="*/ 403346 h 1228308"/>
                <a:gd name="connsiteX71" fmla="*/ 1277635 w 1466337"/>
                <a:gd name="connsiteY71" fmla="*/ 386516 h 1228308"/>
                <a:gd name="connsiteX72" fmla="*/ 1260805 w 1466337"/>
                <a:gd name="connsiteY72" fmla="*/ 375297 h 1228308"/>
                <a:gd name="connsiteX73" fmla="*/ 1227146 w 1466337"/>
                <a:gd name="connsiteY73" fmla="*/ 347248 h 1228308"/>
                <a:gd name="connsiteX74" fmla="*/ 1210317 w 1466337"/>
                <a:gd name="connsiteY74" fmla="*/ 330418 h 1228308"/>
                <a:gd name="connsiteX75" fmla="*/ 1171048 w 1466337"/>
                <a:gd name="connsiteY75" fmla="*/ 302369 h 1228308"/>
                <a:gd name="connsiteX76" fmla="*/ 1154219 w 1466337"/>
                <a:gd name="connsiteY76" fmla="*/ 291149 h 1228308"/>
                <a:gd name="connsiteX77" fmla="*/ 1131779 w 1466337"/>
                <a:gd name="connsiteY77" fmla="*/ 285540 h 1228308"/>
                <a:gd name="connsiteX78" fmla="*/ 1098120 w 1466337"/>
                <a:gd name="connsiteY78" fmla="*/ 263100 h 1228308"/>
                <a:gd name="connsiteX79" fmla="*/ 1064462 w 1466337"/>
                <a:gd name="connsiteY79" fmla="*/ 251881 h 1228308"/>
                <a:gd name="connsiteX80" fmla="*/ 974704 w 1466337"/>
                <a:gd name="connsiteY80" fmla="*/ 257491 h 1228308"/>
                <a:gd name="connsiteX81" fmla="*/ 924216 w 1466337"/>
                <a:gd name="connsiteY81" fmla="*/ 279930 h 1228308"/>
                <a:gd name="connsiteX82" fmla="*/ 907387 w 1466337"/>
                <a:gd name="connsiteY82" fmla="*/ 285540 h 1228308"/>
                <a:gd name="connsiteX83" fmla="*/ 890557 w 1466337"/>
                <a:gd name="connsiteY83" fmla="*/ 274320 h 1228308"/>
                <a:gd name="connsiteX84" fmla="*/ 884947 w 1466337"/>
                <a:gd name="connsiteY84" fmla="*/ 251881 h 1228308"/>
                <a:gd name="connsiteX85" fmla="*/ 879338 w 1466337"/>
                <a:gd name="connsiteY85" fmla="*/ 235051 h 1228308"/>
                <a:gd name="connsiteX86" fmla="*/ 851288 w 1466337"/>
                <a:gd name="connsiteY86" fmla="*/ 201392 h 1228308"/>
                <a:gd name="connsiteX87" fmla="*/ 840069 w 1466337"/>
                <a:gd name="connsiteY87" fmla="*/ 184563 h 1228308"/>
                <a:gd name="connsiteX88" fmla="*/ 817630 w 1466337"/>
                <a:gd name="connsiteY88" fmla="*/ 156514 h 1228308"/>
                <a:gd name="connsiteX89" fmla="*/ 767141 w 1466337"/>
                <a:gd name="connsiteY89" fmla="*/ 134075 h 1228308"/>
                <a:gd name="connsiteX90" fmla="*/ 750312 w 1466337"/>
                <a:gd name="connsiteY90" fmla="*/ 128465 h 1228308"/>
                <a:gd name="connsiteX91" fmla="*/ 716653 w 1466337"/>
                <a:gd name="connsiteY91" fmla="*/ 117245 h 1228308"/>
                <a:gd name="connsiteX92" fmla="*/ 660555 w 1466337"/>
                <a:gd name="connsiteY92" fmla="*/ 61147 h 1228308"/>
                <a:gd name="connsiteX93" fmla="*/ 654945 w 1466337"/>
                <a:gd name="connsiteY93" fmla="*/ 44318 h 1228308"/>
                <a:gd name="connsiteX94" fmla="*/ 632506 w 1466337"/>
                <a:gd name="connsiteY94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548358 w 1466337"/>
                <a:gd name="connsiteY3" fmla="*/ 66757 h 1228308"/>
                <a:gd name="connsiteX4" fmla="*/ 256648 w 1466337"/>
                <a:gd name="connsiteY4" fmla="*/ 57875 h 1228308"/>
                <a:gd name="connsiteX5" fmla="*/ 117938 w 1466337"/>
                <a:gd name="connsiteY5" fmla="*/ 208773 h 1228308"/>
                <a:gd name="connsiteX6" fmla="*/ 12154 w 1466337"/>
                <a:gd name="connsiteY6" fmla="*/ 330418 h 1228308"/>
                <a:gd name="connsiteX7" fmla="*/ 49085 w 1466337"/>
                <a:gd name="connsiteY7" fmla="*/ 375297 h 1228308"/>
                <a:gd name="connsiteX8" fmla="*/ 26646 w 1466337"/>
                <a:gd name="connsiteY8" fmla="*/ 414565 h 1228308"/>
                <a:gd name="connsiteX9" fmla="*/ 9816 w 1466337"/>
                <a:gd name="connsiteY9" fmla="*/ 448224 h 1228308"/>
                <a:gd name="connsiteX10" fmla="*/ 15426 w 1466337"/>
                <a:gd name="connsiteY10" fmla="*/ 493103 h 1228308"/>
                <a:gd name="connsiteX11" fmla="*/ 21036 w 1466337"/>
                <a:gd name="connsiteY11" fmla="*/ 509932 h 1228308"/>
                <a:gd name="connsiteX12" fmla="*/ 37865 w 1466337"/>
                <a:gd name="connsiteY12" fmla="*/ 566030 h 1228308"/>
                <a:gd name="connsiteX13" fmla="*/ 43475 w 1466337"/>
                <a:gd name="connsiteY13" fmla="*/ 582860 h 1228308"/>
                <a:gd name="connsiteX14" fmla="*/ 65914 w 1466337"/>
                <a:gd name="connsiteY14" fmla="*/ 616519 h 1228308"/>
                <a:gd name="connsiteX15" fmla="*/ 93963 w 1466337"/>
                <a:gd name="connsiteY15" fmla="*/ 650178 h 1228308"/>
                <a:gd name="connsiteX16" fmla="*/ 116403 w 1466337"/>
                <a:gd name="connsiteY16" fmla="*/ 683837 h 1228308"/>
                <a:gd name="connsiteX17" fmla="*/ 127622 w 1466337"/>
                <a:gd name="connsiteY17" fmla="*/ 717495 h 1228308"/>
                <a:gd name="connsiteX18" fmla="*/ 150062 w 1466337"/>
                <a:gd name="connsiteY18" fmla="*/ 751154 h 1228308"/>
                <a:gd name="connsiteX19" fmla="*/ 172501 w 1466337"/>
                <a:gd name="connsiteY19" fmla="*/ 801643 h 1228308"/>
                <a:gd name="connsiteX20" fmla="*/ 178111 w 1466337"/>
                <a:gd name="connsiteY20" fmla="*/ 824082 h 1228308"/>
                <a:gd name="connsiteX21" fmla="*/ 189330 w 1466337"/>
                <a:gd name="connsiteY21" fmla="*/ 857741 h 1228308"/>
                <a:gd name="connsiteX22" fmla="*/ 194940 w 1466337"/>
                <a:gd name="connsiteY22" fmla="*/ 880180 h 1228308"/>
                <a:gd name="connsiteX23" fmla="*/ 189330 w 1466337"/>
                <a:gd name="connsiteY23" fmla="*/ 953108 h 1228308"/>
                <a:gd name="connsiteX24" fmla="*/ 178111 w 1466337"/>
                <a:gd name="connsiteY24" fmla="*/ 1009206 h 1228308"/>
                <a:gd name="connsiteX25" fmla="*/ 183720 w 1466337"/>
                <a:gd name="connsiteY25" fmla="*/ 1037255 h 1228308"/>
                <a:gd name="connsiteX26" fmla="*/ 194940 w 1466337"/>
                <a:gd name="connsiteY26" fmla="*/ 1070914 h 1228308"/>
                <a:gd name="connsiteX27" fmla="*/ 200550 w 1466337"/>
                <a:gd name="connsiteY27" fmla="*/ 1087743 h 1228308"/>
                <a:gd name="connsiteX28" fmla="*/ 222989 w 1466337"/>
                <a:gd name="connsiteY28" fmla="*/ 1121402 h 1228308"/>
                <a:gd name="connsiteX29" fmla="*/ 234209 w 1466337"/>
                <a:gd name="connsiteY29" fmla="*/ 1138232 h 1228308"/>
                <a:gd name="connsiteX30" fmla="*/ 279087 w 1466337"/>
                <a:gd name="connsiteY30" fmla="*/ 1177500 h 1228308"/>
                <a:gd name="connsiteX31" fmla="*/ 312746 w 1466337"/>
                <a:gd name="connsiteY31" fmla="*/ 1188720 h 1228308"/>
                <a:gd name="connsiteX32" fmla="*/ 346405 w 1466337"/>
                <a:gd name="connsiteY32" fmla="*/ 1199940 h 1228308"/>
                <a:gd name="connsiteX33" fmla="*/ 424942 w 1466337"/>
                <a:gd name="connsiteY33" fmla="*/ 1205549 h 1228308"/>
                <a:gd name="connsiteX34" fmla="*/ 537139 w 1466337"/>
                <a:gd name="connsiteY34" fmla="*/ 1199940 h 1228308"/>
                <a:gd name="connsiteX35" fmla="*/ 570798 w 1466337"/>
                <a:gd name="connsiteY35" fmla="*/ 1188720 h 1228308"/>
                <a:gd name="connsiteX36" fmla="*/ 604457 w 1466337"/>
                <a:gd name="connsiteY36" fmla="*/ 1177500 h 1228308"/>
                <a:gd name="connsiteX37" fmla="*/ 638115 w 1466337"/>
                <a:gd name="connsiteY37" fmla="*/ 1149451 h 1228308"/>
                <a:gd name="connsiteX38" fmla="*/ 671774 w 1466337"/>
                <a:gd name="connsiteY38" fmla="*/ 1127012 h 1228308"/>
                <a:gd name="connsiteX39" fmla="*/ 688604 w 1466337"/>
                <a:gd name="connsiteY39" fmla="*/ 1110183 h 1228308"/>
                <a:gd name="connsiteX40" fmla="*/ 705433 w 1466337"/>
                <a:gd name="connsiteY40" fmla="*/ 1098963 h 1228308"/>
                <a:gd name="connsiteX41" fmla="*/ 733482 w 1466337"/>
                <a:gd name="connsiteY41" fmla="*/ 1065304 h 1228308"/>
                <a:gd name="connsiteX42" fmla="*/ 744702 w 1466337"/>
                <a:gd name="connsiteY42" fmla="*/ 1048475 h 1228308"/>
                <a:gd name="connsiteX43" fmla="*/ 761531 w 1466337"/>
                <a:gd name="connsiteY43" fmla="*/ 1037255 h 1228308"/>
                <a:gd name="connsiteX44" fmla="*/ 778361 w 1466337"/>
                <a:gd name="connsiteY44" fmla="*/ 1020426 h 1228308"/>
                <a:gd name="connsiteX45" fmla="*/ 817630 w 1466337"/>
                <a:gd name="connsiteY45" fmla="*/ 1003596 h 1228308"/>
                <a:gd name="connsiteX46" fmla="*/ 851288 w 1466337"/>
                <a:gd name="connsiteY46" fmla="*/ 986767 h 1228308"/>
                <a:gd name="connsiteX47" fmla="*/ 868118 w 1466337"/>
                <a:gd name="connsiteY47" fmla="*/ 975547 h 1228308"/>
                <a:gd name="connsiteX48" fmla="*/ 884947 w 1466337"/>
                <a:gd name="connsiteY48" fmla="*/ 969937 h 1228308"/>
                <a:gd name="connsiteX49" fmla="*/ 918606 w 1466337"/>
                <a:gd name="connsiteY49" fmla="*/ 947498 h 1228308"/>
                <a:gd name="connsiteX50" fmla="*/ 941046 w 1466337"/>
                <a:gd name="connsiteY50" fmla="*/ 936278 h 1228308"/>
                <a:gd name="connsiteX51" fmla="*/ 974704 w 1466337"/>
                <a:gd name="connsiteY51" fmla="*/ 925059 h 1228308"/>
                <a:gd name="connsiteX52" fmla="*/ 1126169 w 1466337"/>
                <a:gd name="connsiteY52" fmla="*/ 941888 h 1228308"/>
                <a:gd name="connsiteX53" fmla="*/ 1176658 w 1466337"/>
                <a:gd name="connsiteY53" fmla="*/ 981157 h 1228308"/>
                <a:gd name="connsiteX54" fmla="*/ 1210317 w 1466337"/>
                <a:gd name="connsiteY54" fmla="*/ 992376 h 1228308"/>
                <a:gd name="connsiteX55" fmla="*/ 1243976 w 1466337"/>
                <a:gd name="connsiteY55" fmla="*/ 1009206 h 1228308"/>
                <a:gd name="connsiteX56" fmla="*/ 1277635 w 1466337"/>
                <a:gd name="connsiteY56" fmla="*/ 1026035 h 1228308"/>
                <a:gd name="connsiteX57" fmla="*/ 1417880 w 1466337"/>
                <a:gd name="connsiteY57" fmla="*/ 1121402 h 1228308"/>
                <a:gd name="connsiteX58" fmla="*/ 1457149 w 1466337"/>
                <a:gd name="connsiteY58" fmla="*/ 977884 h 1228308"/>
                <a:gd name="connsiteX59" fmla="*/ 1457149 w 1466337"/>
                <a:gd name="connsiteY59" fmla="*/ 807253 h 1228308"/>
                <a:gd name="connsiteX60" fmla="*/ 1440319 w 1466337"/>
                <a:gd name="connsiteY60" fmla="*/ 767984 h 1228308"/>
                <a:gd name="connsiteX61" fmla="*/ 1412270 w 1466337"/>
                <a:gd name="connsiteY61" fmla="*/ 711886 h 1228308"/>
                <a:gd name="connsiteX62" fmla="*/ 1378611 w 1466337"/>
                <a:gd name="connsiteY62" fmla="*/ 661397 h 1228308"/>
                <a:gd name="connsiteX63" fmla="*/ 1367392 w 1466337"/>
                <a:gd name="connsiteY63" fmla="*/ 644568 h 1228308"/>
                <a:gd name="connsiteX64" fmla="*/ 1356172 w 1466337"/>
                <a:gd name="connsiteY64" fmla="*/ 627738 h 1228308"/>
                <a:gd name="connsiteX65" fmla="*/ 1339342 w 1466337"/>
                <a:gd name="connsiteY65" fmla="*/ 594080 h 1228308"/>
                <a:gd name="connsiteX66" fmla="*/ 1328123 w 1466337"/>
                <a:gd name="connsiteY66" fmla="*/ 515542 h 1228308"/>
                <a:gd name="connsiteX67" fmla="*/ 1322513 w 1466337"/>
                <a:gd name="connsiteY67" fmla="*/ 493103 h 1228308"/>
                <a:gd name="connsiteX68" fmla="*/ 1305684 w 1466337"/>
                <a:gd name="connsiteY68" fmla="*/ 414565 h 1228308"/>
                <a:gd name="connsiteX69" fmla="*/ 1288854 w 1466337"/>
                <a:gd name="connsiteY69" fmla="*/ 403346 h 1228308"/>
                <a:gd name="connsiteX70" fmla="*/ 1277635 w 1466337"/>
                <a:gd name="connsiteY70" fmla="*/ 386516 h 1228308"/>
                <a:gd name="connsiteX71" fmla="*/ 1260805 w 1466337"/>
                <a:gd name="connsiteY71" fmla="*/ 375297 h 1228308"/>
                <a:gd name="connsiteX72" fmla="*/ 1227146 w 1466337"/>
                <a:gd name="connsiteY72" fmla="*/ 347248 h 1228308"/>
                <a:gd name="connsiteX73" fmla="*/ 1210317 w 1466337"/>
                <a:gd name="connsiteY73" fmla="*/ 330418 h 1228308"/>
                <a:gd name="connsiteX74" fmla="*/ 1171048 w 1466337"/>
                <a:gd name="connsiteY74" fmla="*/ 302369 h 1228308"/>
                <a:gd name="connsiteX75" fmla="*/ 1154219 w 1466337"/>
                <a:gd name="connsiteY75" fmla="*/ 291149 h 1228308"/>
                <a:gd name="connsiteX76" fmla="*/ 1131779 w 1466337"/>
                <a:gd name="connsiteY76" fmla="*/ 285540 h 1228308"/>
                <a:gd name="connsiteX77" fmla="*/ 1098120 w 1466337"/>
                <a:gd name="connsiteY77" fmla="*/ 263100 h 1228308"/>
                <a:gd name="connsiteX78" fmla="*/ 1064462 w 1466337"/>
                <a:gd name="connsiteY78" fmla="*/ 251881 h 1228308"/>
                <a:gd name="connsiteX79" fmla="*/ 974704 w 1466337"/>
                <a:gd name="connsiteY79" fmla="*/ 257491 h 1228308"/>
                <a:gd name="connsiteX80" fmla="*/ 924216 w 1466337"/>
                <a:gd name="connsiteY80" fmla="*/ 279930 h 1228308"/>
                <a:gd name="connsiteX81" fmla="*/ 907387 w 1466337"/>
                <a:gd name="connsiteY81" fmla="*/ 285540 h 1228308"/>
                <a:gd name="connsiteX82" fmla="*/ 890557 w 1466337"/>
                <a:gd name="connsiteY82" fmla="*/ 274320 h 1228308"/>
                <a:gd name="connsiteX83" fmla="*/ 884947 w 1466337"/>
                <a:gd name="connsiteY83" fmla="*/ 251881 h 1228308"/>
                <a:gd name="connsiteX84" fmla="*/ 879338 w 1466337"/>
                <a:gd name="connsiteY84" fmla="*/ 235051 h 1228308"/>
                <a:gd name="connsiteX85" fmla="*/ 851288 w 1466337"/>
                <a:gd name="connsiteY85" fmla="*/ 201392 h 1228308"/>
                <a:gd name="connsiteX86" fmla="*/ 840069 w 1466337"/>
                <a:gd name="connsiteY86" fmla="*/ 184563 h 1228308"/>
                <a:gd name="connsiteX87" fmla="*/ 817630 w 1466337"/>
                <a:gd name="connsiteY87" fmla="*/ 156514 h 1228308"/>
                <a:gd name="connsiteX88" fmla="*/ 767141 w 1466337"/>
                <a:gd name="connsiteY88" fmla="*/ 134075 h 1228308"/>
                <a:gd name="connsiteX89" fmla="*/ 750312 w 1466337"/>
                <a:gd name="connsiteY89" fmla="*/ 128465 h 1228308"/>
                <a:gd name="connsiteX90" fmla="*/ 716653 w 1466337"/>
                <a:gd name="connsiteY90" fmla="*/ 117245 h 1228308"/>
                <a:gd name="connsiteX91" fmla="*/ 660555 w 1466337"/>
                <a:gd name="connsiteY91" fmla="*/ 61147 h 1228308"/>
                <a:gd name="connsiteX92" fmla="*/ 654945 w 1466337"/>
                <a:gd name="connsiteY92" fmla="*/ 44318 h 1228308"/>
                <a:gd name="connsiteX93" fmla="*/ 632506 w 1466337"/>
                <a:gd name="connsiteY93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256648 w 1466337"/>
                <a:gd name="connsiteY3" fmla="*/ 57875 h 1228308"/>
                <a:gd name="connsiteX4" fmla="*/ 117938 w 1466337"/>
                <a:gd name="connsiteY4" fmla="*/ 208773 h 1228308"/>
                <a:gd name="connsiteX5" fmla="*/ 12154 w 1466337"/>
                <a:gd name="connsiteY5" fmla="*/ 330418 h 1228308"/>
                <a:gd name="connsiteX6" fmla="*/ 49085 w 1466337"/>
                <a:gd name="connsiteY6" fmla="*/ 375297 h 1228308"/>
                <a:gd name="connsiteX7" fmla="*/ 26646 w 1466337"/>
                <a:gd name="connsiteY7" fmla="*/ 414565 h 1228308"/>
                <a:gd name="connsiteX8" fmla="*/ 9816 w 1466337"/>
                <a:gd name="connsiteY8" fmla="*/ 448224 h 1228308"/>
                <a:gd name="connsiteX9" fmla="*/ 15426 w 1466337"/>
                <a:gd name="connsiteY9" fmla="*/ 493103 h 1228308"/>
                <a:gd name="connsiteX10" fmla="*/ 21036 w 1466337"/>
                <a:gd name="connsiteY10" fmla="*/ 509932 h 1228308"/>
                <a:gd name="connsiteX11" fmla="*/ 37865 w 1466337"/>
                <a:gd name="connsiteY11" fmla="*/ 566030 h 1228308"/>
                <a:gd name="connsiteX12" fmla="*/ 43475 w 1466337"/>
                <a:gd name="connsiteY12" fmla="*/ 582860 h 1228308"/>
                <a:gd name="connsiteX13" fmla="*/ 65914 w 1466337"/>
                <a:gd name="connsiteY13" fmla="*/ 616519 h 1228308"/>
                <a:gd name="connsiteX14" fmla="*/ 93963 w 1466337"/>
                <a:gd name="connsiteY14" fmla="*/ 650178 h 1228308"/>
                <a:gd name="connsiteX15" fmla="*/ 116403 w 1466337"/>
                <a:gd name="connsiteY15" fmla="*/ 683837 h 1228308"/>
                <a:gd name="connsiteX16" fmla="*/ 127622 w 1466337"/>
                <a:gd name="connsiteY16" fmla="*/ 717495 h 1228308"/>
                <a:gd name="connsiteX17" fmla="*/ 150062 w 1466337"/>
                <a:gd name="connsiteY17" fmla="*/ 751154 h 1228308"/>
                <a:gd name="connsiteX18" fmla="*/ 172501 w 1466337"/>
                <a:gd name="connsiteY18" fmla="*/ 801643 h 1228308"/>
                <a:gd name="connsiteX19" fmla="*/ 178111 w 1466337"/>
                <a:gd name="connsiteY19" fmla="*/ 824082 h 1228308"/>
                <a:gd name="connsiteX20" fmla="*/ 189330 w 1466337"/>
                <a:gd name="connsiteY20" fmla="*/ 857741 h 1228308"/>
                <a:gd name="connsiteX21" fmla="*/ 194940 w 1466337"/>
                <a:gd name="connsiteY21" fmla="*/ 880180 h 1228308"/>
                <a:gd name="connsiteX22" fmla="*/ 189330 w 1466337"/>
                <a:gd name="connsiteY22" fmla="*/ 953108 h 1228308"/>
                <a:gd name="connsiteX23" fmla="*/ 178111 w 1466337"/>
                <a:gd name="connsiteY23" fmla="*/ 1009206 h 1228308"/>
                <a:gd name="connsiteX24" fmla="*/ 183720 w 1466337"/>
                <a:gd name="connsiteY24" fmla="*/ 1037255 h 1228308"/>
                <a:gd name="connsiteX25" fmla="*/ 194940 w 1466337"/>
                <a:gd name="connsiteY25" fmla="*/ 1070914 h 1228308"/>
                <a:gd name="connsiteX26" fmla="*/ 200550 w 1466337"/>
                <a:gd name="connsiteY26" fmla="*/ 1087743 h 1228308"/>
                <a:gd name="connsiteX27" fmla="*/ 222989 w 1466337"/>
                <a:gd name="connsiteY27" fmla="*/ 1121402 h 1228308"/>
                <a:gd name="connsiteX28" fmla="*/ 234209 w 1466337"/>
                <a:gd name="connsiteY28" fmla="*/ 1138232 h 1228308"/>
                <a:gd name="connsiteX29" fmla="*/ 279087 w 1466337"/>
                <a:gd name="connsiteY29" fmla="*/ 1177500 h 1228308"/>
                <a:gd name="connsiteX30" fmla="*/ 312746 w 1466337"/>
                <a:gd name="connsiteY30" fmla="*/ 1188720 h 1228308"/>
                <a:gd name="connsiteX31" fmla="*/ 346405 w 1466337"/>
                <a:gd name="connsiteY31" fmla="*/ 1199940 h 1228308"/>
                <a:gd name="connsiteX32" fmla="*/ 424942 w 1466337"/>
                <a:gd name="connsiteY32" fmla="*/ 1205549 h 1228308"/>
                <a:gd name="connsiteX33" fmla="*/ 537139 w 1466337"/>
                <a:gd name="connsiteY33" fmla="*/ 1199940 h 1228308"/>
                <a:gd name="connsiteX34" fmla="*/ 570798 w 1466337"/>
                <a:gd name="connsiteY34" fmla="*/ 1188720 h 1228308"/>
                <a:gd name="connsiteX35" fmla="*/ 604457 w 1466337"/>
                <a:gd name="connsiteY35" fmla="*/ 1177500 h 1228308"/>
                <a:gd name="connsiteX36" fmla="*/ 638115 w 1466337"/>
                <a:gd name="connsiteY36" fmla="*/ 1149451 h 1228308"/>
                <a:gd name="connsiteX37" fmla="*/ 671774 w 1466337"/>
                <a:gd name="connsiteY37" fmla="*/ 1127012 h 1228308"/>
                <a:gd name="connsiteX38" fmla="*/ 688604 w 1466337"/>
                <a:gd name="connsiteY38" fmla="*/ 1110183 h 1228308"/>
                <a:gd name="connsiteX39" fmla="*/ 705433 w 1466337"/>
                <a:gd name="connsiteY39" fmla="*/ 1098963 h 1228308"/>
                <a:gd name="connsiteX40" fmla="*/ 733482 w 1466337"/>
                <a:gd name="connsiteY40" fmla="*/ 1065304 h 1228308"/>
                <a:gd name="connsiteX41" fmla="*/ 744702 w 1466337"/>
                <a:gd name="connsiteY41" fmla="*/ 1048475 h 1228308"/>
                <a:gd name="connsiteX42" fmla="*/ 761531 w 1466337"/>
                <a:gd name="connsiteY42" fmla="*/ 1037255 h 1228308"/>
                <a:gd name="connsiteX43" fmla="*/ 778361 w 1466337"/>
                <a:gd name="connsiteY43" fmla="*/ 1020426 h 1228308"/>
                <a:gd name="connsiteX44" fmla="*/ 817630 w 1466337"/>
                <a:gd name="connsiteY44" fmla="*/ 1003596 h 1228308"/>
                <a:gd name="connsiteX45" fmla="*/ 851288 w 1466337"/>
                <a:gd name="connsiteY45" fmla="*/ 986767 h 1228308"/>
                <a:gd name="connsiteX46" fmla="*/ 868118 w 1466337"/>
                <a:gd name="connsiteY46" fmla="*/ 975547 h 1228308"/>
                <a:gd name="connsiteX47" fmla="*/ 884947 w 1466337"/>
                <a:gd name="connsiteY47" fmla="*/ 969937 h 1228308"/>
                <a:gd name="connsiteX48" fmla="*/ 918606 w 1466337"/>
                <a:gd name="connsiteY48" fmla="*/ 947498 h 1228308"/>
                <a:gd name="connsiteX49" fmla="*/ 941046 w 1466337"/>
                <a:gd name="connsiteY49" fmla="*/ 936278 h 1228308"/>
                <a:gd name="connsiteX50" fmla="*/ 974704 w 1466337"/>
                <a:gd name="connsiteY50" fmla="*/ 925059 h 1228308"/>
                <a:gd name="connsiteX51" fmla="*/ 1126169 w 1466337"/>
                <a:gd name="connsiteY51" fmla="*/ 941888 h 1228308"/>
                <a:gd name="connsiteX52" fmla="*/ 1176658 w 1466337"/>
                <a:gd name="connsiteY52" fmla="*/ 981157 h 1228308"/>
                <a:gd name="connsiteX53" fmla="*/ 1210317 w 1466337"/>
                <a:gd name="connsiteY53" fmla="*/ 992376 h 1228308"/>
                <a:gd name="connsiteX54" fmla="*/ 1243976 w 1466337"/>
                <a:gd name="connsiteY54" fmla="*/ 1009206 h 1228308"/>
                <a:gd name="connsiteX55" fmla="*/ 1277635 w 1466337"/>
                <a:gd name="connsiteY55" fmla="*/ 1026035 h 1228308"/>
                <a:gd name="connsiteX56" fmla="*/ 1417880 w 1466337"/>
                <a:gd name="connsiteY56" fmla="*/ 1121402 h 1228308"/>
                <a:gd name="connsiteX57" fmla="*/ 1457149 w 1466337"/>
                <a:gd name="connsiteY57" fmla="*/ 977884 h 1228308"/>
                <a:gd name="connsiteX58" fmla="*/ 1457149 w 1466337"/>
                <a:gd name="connsiteY58" fmla="*/ 807253 h 1228308"/>
                <a:gd name="connsiteX59" fmla="*/ 1440319 w 1466337"/>
                <a:gd name="connsiteY59" fmla="*/ 767984 h 1228308"/>
                <a:gd name="connsiteX60" fmla="*/ 1412270 w 1466337"/>
                <a:gd name="connsiteY60" fmla="*/ 711886 h 1228308"/>
                <a:gd name="connsiteX61" fmla="*/ 1378611 w 1466337"/>
                <a:gd name="connsiteY61" fmla="*/ 661397 h 1228308"/>
                <a:gd name="connsiteX62" fmla="*/ 1367392 w 1466337"/>
                <a:gd name="connsiteY62" fmla="*/ 644568 h 1228308"/>
                <a:gd name="connsiteX63" fmla="*/ 1356172 w 1466337"/>
                <a:gd name="connsiteY63" fmla="*/ 627738 h 1228308"/>
                <a:gd name="connsiteX64" fmla="*/ 1339342 w 1466337"/>
                <a:gd name="connsiteY64" fmla="*/ 594080 h 1228308"/>
                <a:gd name="connsiteX65" fmla="*/ 1328123 w 1466337"/>
                <a:gd name="connsiteY65" fmla="*/ 515542 h 1228308"/>
                <a:gd name="connsiteX66" fmla="*/ 1322513 w 1466337"/>
                <a:gd name="connsiteY66" fmla="*/ 493103 h 1228308"/>
                <a:gd name="connsiteX67" fmla="*/ 1305684 w 1466337"/>
                <a:gd name="connsiteY67" fmla="*/ 414565 h 1228308"/>
                <a:gd name="connsiteX68" fmla="*/ 1288854 w 1466337"/>
                <a:gd name="connsiteY68" fmla="*/ 403346 h 1228308"/>
                <a:gd name="connsiteX69" fmla="*/ 1277635 w 1466337"/>
                <a:gd name="connsiteY69" fmla="*/ 386516 h 1228308"/>
                <a:gd name="connsiteX70" fmla="*/ 1260805 w 1466337"/>
                <a:gd name="connsiteY70" fmla="*/ 375297 h 1228308"/>
                <a:gd name="connsiteX71" fmla="*/ 1227146 w 1466337"/>
                <a:gd name="connsiteY71" fmla="*/ 347248 h 1228308"/>
                <a:gd name="connsiteX72" fmla="*/ 1210317 w 1466337"/>
                <a:gd name="connsiteY72" fmla="*/ 330418 h 1228308"/>
                <a:gd name="connsiteX73" fmla="*/ 1171048 w 1466337"/>
                <a:gd name="connsiteY73" fmla="*/ 302369 h 1228308"/>
                <a:gd name="connsiteX74" fmla="*/ 1154219 w 1466337"/>
                <a:gd name="connsiteY74" fmla="*/ 291149 h 1228308"/>
                <a:gd name="connsiteX75" fmla="*/ 1131779 w 1466337"/>
                <a:gd name="connsiteY75" fmla="*/ 285540 h 1228308"/>
                <a:gd name="connsiteX76" fmla="*/ 1098120 w 1466337"/>
                <a:gd name="connsiteY76" fmla="*/ 263100 h 1228308"/>
                <a:gd name="connsiteX77" fmla="*/ 1064462 w 1466337"/>
                <a:gd name="connsiteY77" fmla="*/ 251881 h 1228308"/>
                <a:gd name="connsiteX78" fmla="*/ 974704 w 1466337"/>
                <a:gd name="connsiteY78" fmla="*/ 257491 h 1228308"/>
                <a:gd name="connsiteX79" fmla="*/ 924216 w 1466337"/>
                <a:gd name="connsiteY79" fmla="*/ 279930 h 1228308"/>
                <a:gd name="connsiteX80" fmla="*/ 907387 w 1466337"/>
                <a:gd name="connsiteY80" fmla="*/ 285540 h 1228308"/>
                <a:gd name="connsiteX81" fmla="*/ 890557 w 1466337"/>
                <a:gd name="connsiteY81" fmla="*/ 274320 h 1228308"/>
                <a:gd name="connsiteX82" fmla="*/ 884947 w 1466337"/>
                <a:gd name="connsiteY82" fmla="*/ 251881 h 1228308"/>
                <a:gd name="connsiteX83" fmla="*/ 879338 w 1466337"/>
                <a:gd name="connsiteY83" fmla="*/ 235051 h 1228308"/>
                <a:gd name="connsiteX84" fmla="*/ 851288 w 1466337"/>
                <a:gd name="connsiteY84" fmla="*/ 201392 h 1228308"/>
                <a:gd name="connsiteX85" fmla="*/ 840069 w 1466337"/>
                <a:gd name="connsiteY85" fmla="*/ 184563 h 1228308"/>
                <a:gd name="connsiteX86" fmla="*/ 817630 w 1466337"/>
                <a:gd name="connsiteY86" fmla="*/ 156514 h 1228308"/>
                <a:gd name="connsiteX87" fmla="*/ 767141 w 1466337"/>
                <a:gd name="connsiteY87" fmla="*/ 134075 h 1228308"/>
                <a:gd name="connsiteX88" fmla="*/ 750312 w 1466337"/>
                <a:gd name="connsiteY88" fmla="*/ 128465 h 1228308"/>
                <a:gd name="connsiteX89" fmla="*/ 716653 w 1466337"/>
                <a:gd name="connsiteY89" fmla="*/ 117245 h 1228308"/>
                <a:gd name="connsiteX90" fmla="*/ 660555 w 1466337"/>
                <a:gd name="connsiteY90" fmla="*/ 61147 h 1228308"/>
                <a:gd name="connsiteX91" fmla="*/ 654945 w 1466337"/>
                <a:gd name="connsiteY91" fmla="*/ 44318 h 1228308"/>
                <a:gd name="connsiteX92" fmla="*/ 632506 w 1466337"/>
                <a:gd name="connsiteY92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256648 w 1466337"/>
                <a:gd name="connsiteY3" fmla="*/ 57875 h 1228308"/>
                <a:gd name="connsiteX4" fmla="*/ 117938 w 1466337"/>
                <a:gd name="connsiteY4" fmla="*/ 208773 h 1228308"/>
                <a:gd name="connsiteX5" fmla="*/ 12154 w 1466337"/>
                <a:gd name="connsiteY5" fmla="*/ 330418 h 1228308"/>
                <a:gd name="connsiteX6" fmla="*/ 49085 w 1466337"/>
                <a:gd name="connsiteY6" fmla="*/ 375297 h 1228308"/>
                <a:gd name="connsiteX7" fmla="*/ 26646 w 1466337"/>
                <a:gd name="connsiteY7" fmla="*/ 414565 h 1228308"/>
                <a:gd name="connsiteX8" fmla="*/ 9816 w 1466337"/>
                <a:gd name="connsiteY8" fmla="*/ 448224 h 1228308"/>
                <a:gd name="connsiteX9" fmla="*/ 15426 w 1466337"/>
                <a:gd name="connsiteY9" fmla="*/ 493103 h 1228308"/>
                <a:gd name="connsiteX10" fmla="*/ 21036 w 1466337"/>
                <a:gd name="connsiteY10" fmla="*/ 509932 h 1228308"/>
                <a:gd name="connsiteX11" fmla="*/ 37865 w 1466337"/>
                <a:gd name="connsiteY11" fmla="*/ 566030 h 1228308"/>
                <a:gd name="connsiteX12" fmla="*/ 43475 w 1466337"/>
                <a:gd name="connsiteY12" fmla="*/ 582860 h 1228308"/>
                <a:gd name="connsiteX13" fmla="*/ 65914 w 1466337"/>
                <a:gd name="connsiteY13" fmla="*/ 616519 h 1228308"/>
                <a:gd name="connsiteX14" fmla="*/ 93963 w 1466337"/>
                <a:gd name="connsiteY14" fmla="*/ 650178 h 1228308"/>
                <a:gd name="connsiteX15" fmla="*/ 116403 w 1466337"/>
                <a:gd name="connsiteY15" fmla="*/ 683837 h 1228308"/>
                <a:gd name="connsiteX16" fmla="*/ 127622 w 1466337"/>
                <a:gd name="connsiteY16" fmla="*/ 717495 h 1228308"/>
                <a:gd name="connsiteX17" fmla="*/ 150062 w 1466337"/>
                <a:gd name="connsiteY17" fmla="*/ 751154 h 1228308"/>
                <a:gd name="connsiteX18" fmla="*/ 172501 w 1466337"/>
                <a:gd name="connsiteY18" fmla="*/ 801643 h 1228308"/>
                <a:gd name="connsiteX19" fmla="*/ 178111 w 1466337"/>
                <a:gd name="connsiteY19" fmla="*/ 824082 h 1228308"/>
                <a:gd name="connsiteX20" fmla="*/ 189330 w 1466337"/>
                <a:gd name="connsiteY20" fmla="*/ 857741 h 1228308"/>
                <a:gd name="connsiteX21" fmla="*/ 194940 w 1466337"/>
                <a:gd name="connsiteY21" fmla="*/ 880180 h 1228308"/>
                <a:gd name="connsiteX22" fmla="*/ 189330 w 1466337"/>
                <a:gd name="connsiteY22" fmla="*/ 953108 h 1228308"/>
                <a:gd name="connsiteX23" fmla="*/ 178111 w 1466337"/>
                <a:gd name="connsiteY23" fmla="*/ 1009206 h 1228308"/>
                <a:gd name="connsiteX24" fmla="*/ 183720 w 1466337"/>
                <a:gd name="connsiteY24" fmla="*/ 1037255 h 1228308"/>
                <a:gd name="connsiteX25" fmla="*/ 194940 w 1466337"/>
                <a:gd name="connsiteY25" fmla="*/ 1070914 h 1228308"/>
                <a:gd name="connsiteX26" fmla="*/ 200550 w 1466337"/>
                <a:gd name="connsiteY26" fmla="*/ 1087743 h 1228308"/>
                <a:gd name="connsiteX27" fmla="*/ 222989 w 1466337"/>
                <a:gd name="connsiteY27" fmla="*/ 1121402 h 1228308"/>
                <a:gd name="connsiteX28" fmla="*/ 234209 w 1466337"/>
                <a:gd name="connsiteY28" fmla="*/ 1138232 h 1228308"/>
                <a:gd name="connsiteX29" fmla="*/ 279087 w 1466337"/>
                <a:gd name="connsiteY29" fmla="*/ 1177500 h 1228308"/>
                <a:gd name="connsiteX30" fmla="*/ 312746 w 1466337"/>
                <a:gd name="connsiteY30" fmla="*/ 1188720 h 1228308"/>
                <a:gd name="connsiteX31" fmla="*/ 346405 w 1466337"/>
                <a:gd name="connsiteY31" fmla="*/ 1199940 h 1228308"/>
                <a:gd name="connsiteX32" fmla="*/ 424942 w 1466337"/>
                <a:gd name="connsiteY32" fmla="*/ 1205549 h 1228308"/>
                <a:gd name="connsiteX33" fmla="*/ 537139 w 1466337"/>
                <a:gd name="connsiteY33" fmla="*/ 1199940 h 1228308"/>
                <a:gd name="connsiteX34" fmla="*/ 570798 w 1466337"/>
                <a:gd name="connsiteY34" fmla="*/ 1188720 h 1228308"/>
                <a:gd name="connsiteX35" fmla="*/ 604457 w 1466337"/>
                <a:gd name="connsiteY35" fmla="*/ 1177500 h 1228308"/>
                <a:gd name="connsiteX36" fmla="*/ 638115 w 1466337"/>
                <a:gd name="connsiteY36" fmla="*/ 1149451 h 1228308"/>
                <a:gd name="connsiteX37" fmla="*/ 671774 w 1466337"/>
                <a:gd name="connsiteY37" fmla="*/ 1127012 h 1228308"/>
                <a:gd name="connsiteX38" fmla="*/ 688604 w 1466337"/>
                <a:gd name="connsiteY38" fmla="*/ 1110183 h 1228308"/>
                <a:gd name="connsiteX39" fmla="*/ 705433 w 1466337"/>
                <a:gd name="connsiteY39" fmla="*/ 1098963 h 1228308"/>
                <a:gd name="connsiteX40" fmla="*/ 733482 w 1466337"/>
                <a:gd name="connsiteY40" fmla="*/ 1065304 h 1228308"/>
                <a:gd name="connsiteX41" fmla="*/ 744702 w 1466337"/>
                <a:gd name="connsiteY41" fmla="*/ 1048475 h 1228308"/>
                <a:gd name="connsiteX42" fmla="*/ 761531 w 1466337"/>
                <a:gd name="connsiteY42" fmla="*/ 1037255 h 1228308"/>
                <a:gd name="connsiteX43" fmla="*/ 778361 w 1466337"/>
                <a:gd name="connsiteY43" fmla="*/ 1020426 h 1228308"/>
                <a:gd name="connsiteX44" fmla="*/ 817630 w 1466337"/>
                <a:gd name="connsiteY44" fmla="*/ 1003596 h 1228308"/>
                <a:gd name="connsiteX45" fmla="*/ 851288 w 1466337"/>
                <a:gd name="connsiteY45" fmla="*/ 986767 h 1228308"/>
                <a:gd name="connsiteX46" fmla="*/ 868118 w 1466337"/>
                <a:gd name="connsiteY46" fmla="*/ 975547 h 1228308"/>
                <a:gd name="connsiteX47" fmla="*/ 884947 w 1466337"/>
                <a:gd name="connsiteY47" fmla="*/ 969937 h 1228308"/>
                <a:gd name="connsiteX48" fmla="*/ 918606 w 1466337"/>
                <a:gd name="connsiteY48" fmla="*/ 947498 h 1228308"/>
                <a:gd name="connsiteX49" fmla="*/ 941046 w 1466337"/>
                <a:gd name="connsiteY49" fmla="*/ 936278 h 1228308"/>
                <a:gd name="connsiteX50" fmla="*/ 974704 w 1466337"/>
                <a:gd name="connsiteY50" fmla="*/ 925059 h 1228308"/>
                <a:gd name="connsiteX51" fmla="*/ 1126169 w 1466337"/>
                <a:gd name="connsiteY51" fmla="*/ 941888 h 1228308"/>
                <a:gd name="connsiteX52" fmla="*/ 1176658 w 1466337"/>
                <a:gd name="connsiteY52" fmla="*/ 981157 h 1228308"/>
                <a:gd name="connsiteX53" fmla="*/ 1210317 w 1466337"/>
                <a:gd name="connsiteY53" fmla="*/ 992376 h 1228308"/>
                <a:gd name="connsiteX54" fmla="*/ 1243976 w 1466337"/>
                <a:gd name="connsiteY54" fmla="*/ 1009206 h 1228308"/>
                <a:gd name="connsiteX55" fmla="*/ 1277635 w 1466337"/>
                <a:gd name="connsiteY55" fmla="*/ 1026035 h 1228308"/>
                <a:gd name="connsiteX56" fmla="*/ 1417880 w 1466337"/>
                <a:gd name="connsiteY56" fmla="*/ 1121402 h 1228308"/>
                <a:gd name="connsiteX57" fmla="*/ 1457149 w 1466337"/>
                <a:gd name="connsiteY57" fmla="*/ 977884 h 1228308"/>
                <a:gd name="connsiteX58" fmla="*/ 1457149 w 1466337"/>
                <a:gd name="connsiteY58" fmla="*/ 807253 h 1228308"/>
                <a:gd name="connsiteX59" fmla="*/ 1440319 w 1466337"/>
                <a:gd name="connsiteY59" fmla="*/ 767984 h 1228308"/>
                <a:gd name="connsiteX60" fmla="*/ 1412270 w 1466337"/>
                <a:gd name="connsiteY60" fmla="*/ 711886 h 1228308"/>
                <a:gd name="connsiteX61" fmla="*/ 1378611 w 1466337"/>
                <a:gd name="connsiteY61" fmla="*/ 661397 h 1228308"/>
                <a:gd name="connsiteX62" fmla="*/ 1367392 w 1466337"/>
                <a:gd name="connsiteY62" fmla="*/ 644568 h 1228308"/>
                <a:gd name="connsiteX63" fmla="*/ 1356172 w 1466337"/>
                <a:gd name="connsiteY63" fmla="*/ 627738 h 1228308"/>
                <a:gd name="connsiteX64" fmla="*/ 1339342 w 1466337"/>
                <a:gd name="connsiteY64" fmla="*/ 594080 h 1228308"/>
                <a:gd name="connsiteX65" fmla="*/ 1328123 w 1466337"/>
                <a:gd name="connsiteY65" fmla="*/ 515542 h 1228308"/>
                <a:gd name="connsiteX66" fmla="*/ 1322513 w 1466337"/>
                <a:gd name="connsiteY66" fmla="*/ 493103 h 1228308"/>
                <a:gd name="connsiteX67" fmla="*/ 1305684 w 1466337"/>
                <a:gd name="connsiteY67" fmla="*/ 414565 h 1228308"/>
                <a:gd name="connsiteX68" fmla="*/ 1288854 w 1466337"/>
                <a:gd name="connsiteY68" fmla="*/ 403346 h 1228308"/>
                <a:gd name="connsiteX69" fmla="*/ 1277635 w 1466337"/>
                <a:gd name="connsiteY69" fmla="*/ 386516 h 1228308"/>
                <a:gd name="connsiteX70" fmla="*/ 1260805 w 1466337"/>
                <a:gd name="connsiteY70" fmla="*/ 375297 h 1228308"/>
                <a:gd name="connsiteX71" fmla="*/ 1227146 w 1466337"/>
                <a:gd name="connsiteY71" fmla="*/ 347248 h 1228308"/>
                <a:gd name="connsiteX72" fmla="*/ 1210317 w 1466337"/>
                <a:gd name="connsiteY72" fmla="*/ 330418 h 1228308"/>
                <a:gd name="connsiteX73" fmla="*/ 1171048 w 1466337"/>
                <a:gd name="connsiteY73" fmla="*/ 302369 h 1228308"/>
                <a:gd name="connsiteX74" fmla="*/ 1154219 w 1466337"/>
                <a:gd name="connsiteY74" fmla="*/ 291149 h 1228308"/>
                <a:gd name="connsiteX75" fmla="*/ 1131779 w 1466337"/>
                <a:gd name="connsiteY75" fmla="*/ 285540 h 1228308"/>
                <a:gd name="connsiteX76" fmla="*/ 1098120 w 1466337"/>
                <a:gd name="connsiteY76" fmla="*/ 263100 h 1228308"/>
                <a:gd name="connsiteX77" fmla="*/ 1064462 w 1466337"/>
                <a:gd name="connsiteY77" fmla="*/ 251881 h 1228308"/>
                <a:gd name="connsiteX78" fmla="*/ 974704 w 1466337"/>
                <a:gd name="connsiteY78" fmla="*/ 257491 h 1228308"/>
                <a:gd name="connsiteX79" fmla="*/ 924216 w 1466337"/>
                <a:gd name="connsiteY79" fmla="*/ 279930 h 1228308"/>
                <a:gd name="connsiteX80" fmla="*/ 907387 w 1466337"/>
                <a:gd name="connsiteY80" fmla="*/ 285540 h 1228308"/>
                <a:gd name="connsiteX81" fmla="*/ 890557 w 1466337"/>
                <a:gd name="connsiteY81" fmla="*/ 274320 h 1228308"/>
                <a:gd name="connsiteX82" fmla="*/ 884947 w 1466337"/>
                <a:gd name="connsiteY82" fmla="*/ 251881 h 1228308"/>
                <a:gd name="connsiteX83" fmla="*/ 879338 w 1466337"/>
                <a:gd name="connsiteY83" fmla="*/ 235051 h 1228308"/>
                <a:gd name="connsiteX84" fmla="*/ 851288 w 1466337"/>
                <a:gd name="connsiteY84" fmla="*/ 201392 h 1228308"/>
                <a:gd name="connsiteX85" fmla="*/ 840069 w 1466337"/>
                <a:gd name="connsiteY85" fmla="*/ 184563 h 1228308"/>
                <a:gd name="connsiteX86" fmla="*/ 817630 w 1466337"/>
                <a:gd name="connsiteY86" fmla="*/ 156514 h 1228308"/>
                <a:gd name="connsiteX87" fmla="*/ 767141 w 1466337"/>
                <a:gd name="connsiteY87" fmla="*/ 134075 h 1228308"/>
                <a:gd name="connsiteX88" fmla="*/ 750312 w 1466337"/>
                <a:gd name="connsiteY88" fmla="*/ 128465 h 1228308"/>
                <a:gd name="connsiteX89" fmla="*/ 716653 w 1466337"/>
                <a:gd name="connsiteY89" fmla="*/ 117245 h 1228308"/>
                <a:gd name="connsiteX90" fmla="*/ 660555 w 1466337"/>
                <a:gd name="connsiteY90" fmla="*/ 61147 h 1228308"/>
                <a:gd name="connsiteX91" fmla="*/ 654945 w 1466337"/>
                <a:gd name="connsiteY91" fmla="*/ 44318 h 1228308"/>
                <a:gd name="connsiteX92" fmla="*/ 632506 w 1466337"/>
                <a:gd name="connsiteY92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256648 w 1466337"/>
                <a:gd name="connsiteY3" fmla="*/ 57875 h 1228308"/>
                <a:gd name="connsiteX4" fmla="*/ 117938 w 1466337"/>
                <a:gd name="connsiteY4" fmla="*/ 208773 h 1228308"/>
                <a:gd name="connsiteX5" fmla="*/ 12154 w 1466337"/>
                <a:gd name="connsiteY5" fmla="*/ 330418 h 1228308"/>
                <a:gd name="connsiteX6" fmla="*/ 49085 w 1466337"/>
                <a:gd name="connsiteY6" fmla="*/ 375297 h 1228308"/>
                <a:gd name="connsiteX7" fmla="*/ 26646 w 1466337"/>
                <a:gd name="connsiteY7" fmla="*/ 414565 h 1228308"/>
                <a:gd name="connsiteX8" fmla="*/ 9816 w 1466337"/>
                <a:gd name="connsiteY8" fmla="*/ 448224 h 1228308"/>
                <a:gd name="connsiteX9" fmla="*/ 15426 w 1466337"/>
                <a:gd name="connsiteY9" fmla="*/ 493103 h 1228308"/>
                <a:gd name="connsiteX10" fmla="*/ 21036 w 1466337"/>
                <a:gd name="connsiteY10" fmla="*/ 509932 h 1228308"/>
                <a:gd name="connsiteX11" fmla="*/ 37865 w 1466337"/>
                <a:gd name="connsiteY11" fmla="*/ 566030 h 1228308"/>
                <a:gd name="connsiteX12" fmla="*/ 43475 w 1466337"/>
                <a:gd name="connsiteY12" fmla="*/ 582860 h 1228308"/>
                <a:gd name="connsiteX13" fmla="*/ 65914 w 1466337"/>
                <a:gd name="connsiteY13" fmla="*/ 616519 h 1228308"/>
                <a:gd name="connsiteX14" fmla="*/ 93963 w 1466337"/>
                <a:gd name="connsiteY14" fmla="*/ 650178 h 1228308"/>
                <a:gd name="connsiteX15" fmla="*/ 116403 w 1466337"/>
                <a:gd name="connsiteY15" fmla="*/ 683837 h 1228308"/>
                <a:gd name="connsiteX16" fmla="*/ 127622 w 1466337"/>
                <a:gd name="connsiteY16" fmla="*/ 717495 h 1228308"/>
                <a:gd name="connsiteX17" fmla="*/ 150062 w 1466337"/>
                <a:gd name="connsiteY17" fmla="*/ 751154 h 1228308"/>
                <a:gd name="connsiteX18" fmla="*/ 172501 w 1466337"/>
                <a:gd name="connsiteY18" fmla="*/ 801643 h 1228308"/>
                <a:gd name="connsiteX19" fmla="*/ 178111 w 1466337"/>
                <a:gd name="connsiteY19" fmla="*/ 824082 h 1228308"/>
                <a:gd name="connsiteX20" fmla="*/ 189330 w 1466337"/>
                <a:gd name="connsiteY20" fmla="*/ 857741 h 1228308"/>
                <a:gd name="connsiteX21" fmla="*/ 194940 w 1466337"/>
                <a:gd name="connsiteY21" fmla="*/ 880180 h 1228308"/>
                <a:gd name="connsiteX22" fmla="*/ 189330 w 1466337"/>
                <a:gd name="connsiteY22" fmla="*/ 953108 h 1228308"/>
                <a:gd name="connsiteX23" fmla="*/ 178111 w 1466337"/>
                <a:gd name="connsiteY23" fmla="*/ 1009206 h 1228308"/>
                <a:gd name="connsiteX24" fmla="*/ 183720 w 1466337"/>
                <a:gd name="connsiteY24" fmla="*/ 1037255 h 1228308"/>
                <a:gd name="connsiteX25" fmla="*/ 194940 w 1466337"/>
                <a:gd name="connsiteY25" fmla="*/ 1070914 h 1228308"/>
                <a:gd name="connsiteX26" fmla="*/ 200550 w 1466337"/>
                <a:gd name="connsiteY26" fmla="*/ 1087743 h 1228308"/>
                <a:gd name="connsiteX27" fmla="*/ 222989 w 1466337"/>
                <a:gd name="connsiteY27" fmla="*/ 1121402 h 1228308"/>
                <a:gd name="connsiteX28" fmla="*/ 234209 w 1466337"/>
                <a:gd name="connsiteY28" fmla="*/ 1138232 h 1228308"/>
                <a:gd name="connsiteX29" fmla="*/ 279087 w 1466337"/>
                <a:gd name="connsiteY29" fmla="*/ 1177500 h 1228308"/>
                <a:gd name="connsiteX30" fmla="*/ 312746 w 1466337"/>
                <a:gd name="connsiteY30" fmla="*/ 1188720 h 1228308"/>
                <a:gd name="connsiteX31" fmla="*/ 346405 w 1466337"/>
                <a:gd name="connsiteY31" fmla="*/ 1199940 h 1228308"/>
                <a:gd name="connsiteX32" fmla="*/ 424942 w 1466337"/>
                <a:gd name="connsiteY32" fmla="*/ 1205549 h 1228308"/>
                <a:gd name="connsiteX33" fmla="*/ 537139 w 1466337"/>
                <a:gd name="connsiteY33" fmla="*/ 1199940 h 1228308"/>
                <a:gd name="connsiteX34" fmla="*/ 570798 w 1466337"/>
                <a:gd name="connsiteY34" fmla="*/ 1188720 h 1228308"/>
                <a:gd name="connsiteX35" fmla="*/ 604457 w 1466337"/>
                <a:gd name="connsiteY35" fmla="*/ 1177500 h 1228308"/>
                <a:gd name="connsiteX36" fmla="*/ 638115 w 1466337"/>
                <a:gd name="connsiteY36" fmla="*/ 1149451 h 1228308"/>
                <a:gd name="connsiteX37" fmla="*/ 671774 w 1466337"/>
                <a:gd name="connsiteY37" fmla="*/ 1127012 h 1228308"/>
                <a:gd name="connsiteX38" fmla="*/ 688604 w 1466337"/>
                <a:gd name="connsiteY38" fmla="*/ 1110183 h 1228308"/>
                <a:gd name="connsiteX39" fmla="*/ 705433 w 1466337"/>
                <a:gd name="connsiteY39" fmla="*/ 1098963 h 1228308"/>
                <a:gd name="connsiteX40" fmla="*/ 733482 w 1466337"/>
                <a:gd name="connsiteY40" fmla="*/ 1065304 h 1228308"/>
                <a:gd name="connsiteX41" fmla="*/ 744702 w 1466337"/>
                <a:gd name="connsiteY41" fmla="*/ 1048475 h 1228308"/>
                <a:gd name="connsiteX42" fmla="*/ 761531 w 1466337"/>
                <a:gd name="connsiteY42" fmla="*/ 1037255 h 1228308"/>
                <a:gd name="connsiteX43" fmla="*/ 778361 w 1466337"/>
                <a:gd name="connsiteY43" fmla="*/ 1020426 h 1228308"/>
                <a:gd name="connsiteX44" fmla="*/ 817630 w 1466337"/>
                <a:gd name="connsiteY44" fmla="*/ 1003596 h 1228308"/>
                <a:gd name="connsiteX45" fmla="*/ 851288 w 1466337"/>
                <a:gd name="connsiteY45" fmla="*/ 986767 h 1228308"/>
                <a:gd name="connsiteX46" fmla="*/ 868118 w 1466337"/>
                <a:gd name="connsiteY46" fmla="*/ 975547 h 1228308"/>
                <a:gd name="connsiteX47" fmla="*/ 884947 w 1466337"/>
                <a:gd name="connsiteY47" fmla="*/ 969937 h 1228308"/>
                <a:gd name="connsiteX48" fmla="*/ 918606 w 1466337"/>
                <a:gd name="connsiteY48" fmla="*/ 947498 h 1228308"/>
                <a:gd name="connsiteX49" fmla="*/ 941046 w 1466337"/>
                <a:gd name="connsiteY49" fmla="*/ 936278 h 1228308"/>
                <a:gd name="connsiteX50" fmla="*/ 974704 w 1466337"/>
                <a:gd name="connsiteY50" fmla="*/ 925059 h 1228308"/>
                <a:gd name="connsiteX51" fmla="*/ 1126169 w 1466337"/>
                <a:gd name="connsiteY51" fmla="*/ 941888 h 1228308"/>
                <a:gd name="connsiteX52" fmla="*/ 1176658 w 1466337"/>
                <a:gd name="connsiteY52" fmla="*/ 981157 h 1228308"/>
                <a:gd name="connsiteX53" fmla="*/ 1210317 w 1466337"/>
                <a:gd name="connsiteY53" fmla="*/ 992376 h 1228308"/>
                <a:gd name="connsiteX54" fmla="*/ 1243976 w 1466337"/>
                <a:gd name="connsiteY54" fmla="*/ 1009206 h 1228308"/>
                <a:gd name="connsiteX55" fmla="*/ 1277635 w 1466337"/>
                <a:gd name="connsiteY55" fmla="*/ 1026035 h 1228308"/>
                <a:gd name="connsiteX56" fmla="*/ 1417880 w 1466337"/>
                <a:gd name="connsiteY56" fmla="*/ 1121402 h 1228308"/>
                <a:gd name="connsiteX57" fmla="*/ 1457149 w 1466337"/>
                <a:gd name="connsiteY57" fmla="*/ 977884 h 1228308"/>
                <a:gd name="connsiteX58" fmla="*/ 1457149 w 1466337"/>
                <a:gd name="connsiteY58" fmla="*/ 807253 h 1228308"/>
                <a:gd name="connsiteX59" fmla="*/ 1440319 w 1466337"/>
                <a:gd name="connsiteY59" fmla="*/ 767984 h 1228308"/>
                <a:gd name="connsiteX60" fmla="*/ 1412270 w 1466337"/>
                <a:gd name="connsiteY60" fmla="*/ 711886 h 1228308"/>
                <a:gd name="connsiteX61" fmla="*/ 1378611 w 1466337"/>
                <a:gd name="connsiteY61" fmla="*/ 661397 h 1228308"/>
                <a:gd name="connsiteX62" fmla="*/ 1367392 w 1466337"/>
                <a:gd name="connsiteY62" fmla="*/ 644568 h 1228308"/>
                <a:gd name="connsiteX63" fmla="*/ 1356172 w 1466337"/>
                <a:gd name="connsiteY63" fmla="*/ 627738 h 1228308"/>
                <a:gd name="connsiteX64" fmla="*/ 1339342 w 1466337"/>
                <a:gd name="connsiteY64" fmla="*/ 594080 h 1228308"/>
                <a:gd name="connsiteX65" fmla="*/ 1328123 w 1466337"/>
                <a:gd name="connsiteY65" fmla="*/ 515542 h 1228308"/>
                <a:gd name="connsiteX66" fmla="*/ 1322513 w 1466337"/>
                <a:gd name="connsiteY66" fmla="*/ 493103 h 1228308"/>
                <a:gd name="connsiteX67" fmla="*/ 1305684 w 1466337"/>
                <a:gd name="connsiteY67" fmla="*/ 414565 h 1228308"/>
                <a:gd name="connsiteX68" fmla="*/ 1288854 w 1466337"/>
                <a:gd name="connsiteY68" fmla="*/ 403346 h 1228308"/>
                <a:gd name="connsiteX69" fmla="*/ 1277635 w 1466337"/>
                <a:gd name="connsiteY69" fmla="*/ 386516 h 1228308"/>
                <a:gd name="connsiteX70" fmla="*/ 1260805 w 1466337"/>
                <a:gd name="connsiteY70" fmla="*/ 375297 h 1228308"/>
                <a:gd name="connsiteX71" fmla="*/ 1227146 w 1466337"/>
                <a:gd name="connsiteY71" fmla="*/ 347248 h 1228308"/>
                <a:gd name="connsiteX72" fmla="*/ 1210317 w 1466337"/>
                <a:gd name="connsiteY72" fmla="*/ 330418 h 1228308"/>
                <a:gd name="connsiteX73" fmla="*/ 1171048 w 1466337"/>
                <a:gd name="connsiteY73" fmla="*/ 302369 h 1228308"/>
                <a:gd name="connsiteX74" fmla="*/ 1154219 w 1466337"/>
                <a:gd name="connsiteY74" fmla="*/ 291149 h 1228308"/>
                <a:gd name="connsiteX75" fmla="*/ 1131779 w 1466337"/>
                <a:gd name="connsiteY75" fmla="*/ 285540 h 1228308"/>
                <a:gd name="connsiteX76" fmla="*/ 1098120 w 1466337"/>
                <a:gd name="connsiteY76" fmla="*/ 263100 h 1228308"/>
                <a:gd name="connsiteX77" fmla="*/ 1064462 w 1466337"/>
                <a:gd name="connsiteY77" fmla="*/ 251881 h 1228308"/>
                <a:gd name="connsiteX78" fmla="*/ 974704 w 1466337"/>
                <a:gd name="connsiteY78" fmla="*/ 257491 h 1228308"/>
                <a:gd name="connsiteX79" fmla="*/ 924216 w 1466337"/>
                <a:gd name="connsiteY79" fmla="*/ 279930 h 1228308"/>
                <a:gd name="connsiteX80" fmla="*/ 907387 w 1466337"/>
                <a:gd name="connsiteY80" fmla="*/ 285540 h 1228308"/>
                <a:gd name="connsiteX81" fmla="*/ 890557 w 1466337"/>
                <a:gd name="connsiteY81" fmla="*/ 274320 h 1228308"/>
                <a:gd name="connsiteX82" fmla="*/ 884947 w 1466337"/>
                <a:gd name="connsiteY82" fmla="*/ 251881 h 1228308"/>
                <a:gd name="connsiteX83" fmla="*/ 879338 w 1466337"/>
                <a:gd name="connsiteY83" fmla="*/ 235051 h 1228308"/>
                <a:gd name="connsiteX84" fmla="*/ 851288 w 1466337"/>
                <a:gd name="connsiteY84" fmla="*/ 201392 h 1228308"/>
                <a:gd name="connsiteX85" fmla="*/ 840069 w 1466337"/>
                <a:gd name="connsiteY85" fmla="*/ 184563 h 1228308"/>
                <a:gd name="connsiteX86" fmla="*/ 817630 w 1466337"/>
                <a:gd name="connsiteY86" fmla="*/ 156514 h 1228308"/>
                <a:gd name="connsiteX87" fmla="*/ 767141 w 1466337"/>
                <a:gd name="connsiteY87" fmla="*/ 134075 h 1228308"/>
                <a:gd name="connsiteX88" fmla="*/ 750312 w 1466337"/>
                <a:gd name="connsiteY88" fmla="*/ 128465 h 1228308"/>
                <a:gd name="connsiteX89" fmla="*/ 716653 w 1466337"/>
                <a:gd name="connsiteY89" fmla="*/ 117245 h 1228308"/>
                <a:gd name="connsiteX90" fmla="*/ 660555 w 1466337"/>
                <a:gd name="connsiteY90" fmla="*/ 61147 h 1228308"/>
                <a:gd name="connsiteX91" fmla="*/ 654945 w 1466337"/>
                <a:gd name="connsiteY91" fmla="*/ 44318 h 1228308"/>
                <a:gd name="connsiteX92" fmla="*/ 632506 w 1466337"/>
                <a:gd name="connsiteY92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256648 w 1466337"/>
                <a:gd name="connsiteY3" fmla="*/ 57875 h 1228308"/>
                <a:gd name="connsiteX4" fmla="*/ 248992 w 1466337"/>
                <a:gd name="connsiteY4" fmla="*/ 134807 h 1228308"/>
                <a:gd name="connsiteX5" fmla="*/ 117938 w 1466337"/>
                <a:gd name="connsiteY5" fmla="*/ 208773 h 1228308"/>
                <a:gd name="connsiteX6" fmla="*/ 12154 w 1466337"/>
                <a:gd name="connsiteY6" fmla="*/ 330418 h 1228308"/>
                <a:gd name="connsiteX7" fmla="*/ 49085 w 1466337"/>
                <a:gd name="connsiteY7" fmla="*/ 375297 h 1228308"/>
                <a:gd name="connsiteX8" fmla="*/ 26646 w 1466337"/>
                <a:gd name="connsiteY8" fmla="*/ 414565 h 1228308"/>
                <a:gd name="connsiteX9" fmla="*/ 9816 w 1466337"/>
                <a:gd name="connsiteY9" fmla="*/ 448224 h 1228308"/>
                <a:gd name="connsiteX10" fmla="*/ 15426 w 1466337"/>
                <a:gd name="connsiteY10" fmla="*/ 493103 h 1228308"/>
                <a:gd name="connsiteX11" fmla="*/ 21036 w 1466337"/>
                <a:gd name="connsiteY11" fmla="*/ 509932 h 1228308"/>
                <a:gd name="connsiteX12" fmla="*/ 37865 w 1466337"/>
                <a:gd name="connsiteY12" fmla="*/ 566030 h 1228308"/>
                <a:gd name="connsiteX13" fmla="*/ 43475 w 1466337"/>
                <a:gd name="connsiteY13" fmla="*/ 582860 h 1228308"/>
                <a:gd name="connsiteX14" fmla="*/ 65914 w 1466337"/>
                <a:gd name="connsiteY14" fmla="*/ 616519 h 1228308"/>
                <a:gd name="connsiteX15" fmla="*/ 93963 w 1466337"/>
                <a:gd name="connsiteY15" fmla="*/ 650178 h 1228308"/>
                <a:gd name="connsiteX16" fmla="*/ 116403 w 1466337"/>
                <a:gd name="connsiteY16" fmla="*/ 683837 h 1228308"/>
                <a:gd name="connsiteX17" fmla="*/ 127622 w 1466337"/>
                <a:gd name="connsiteY17" fmla="*/ 717495 h 1228308"/>
                <a:gd name="connsiteX18" fmla="*/ 150062 w 1466337"/>
                <a:gd name="connsiteY18" fmla="*/ 751154 h 1228308"/>
                <a:gd name="connsiteX19" fmla="*/ 172501 w 1466337"/>
                <a:gd name="connsiteY19" fmla="*/ 801643 h 1228308"/>
                <a:gd name="connsiteX20" fmla="*/ 178111 w 1466337"/>
                <a:gd name="connsiteY20" fmla="*/ 824082 h 1228308"/>
                <a:gd name="connsiteX21" fmla="*/ 189330 w 1466337"/>
                <a:gd name="connsiteY21" fmla="*/ 857741 h 1228308"/>
                <a:gd name="connsiteX22" fmla="*/ 194940 w 1466337"/>
                <a:gd name="connsiteY22" fmla="*/ 880180 h 1228308"/>
                <a:gd name="connsiteX23" fmla="*/ 189330 w 1466337"/>
                <a:gd name="connsiteY23" fmla="*/ 953108 h 1228308"/>
                <a:gd name="connsiteX24" fmla="*/ 178111 w 1466337"/>
                <a:gd name="connsiteY24" fmla="*/ 1009206 h 1228308"/>
                <a:gd name="connsiteX25" fmla="*/ 183720 w 1466337"/>
                <a:gd name="connsiteY25" fmla="*/ 1037255 h 1228308"/>
                <a:gd name="connsiteX26" fmla="*/ 194940 w 1466337"/>
                <a:gd name="connsiteY26" fmla="*/ 1070914 h 1228308"/>
                <a:gd name="connsiteX27" fmla="*/ 200550 w 1466337"/>
                <a:gd name="connsiteY27" fmla="*/ 1087743 h 1228308"/>
                <a:gd name="connsiteX28" fmla="*/ 222989 w 1466337"/>
                <a:gd name="connsiteY28" fmla="*/ 1121402 h 1228308"/>
                <a:gd name="connsiteX29" fmla="*/ 234209 w 1466337"/>
                <a:gd name="connsiteY29" fmla="*/ 1138232 h 1228308"/>
                <a:gd name="connsiteX30" fmla="*/ 279087 w 1466337"/>
                <a:gd name="connsiteY30" fmla="*/ 1177500 h 1228308"/>
                <a:gd name="connsiteX31" fmla="*/ 312746 w 1466337"/>
                <a:gd name="connsiteY31" fmla="*/ 1188720 h 1228308"/>
                <a:gd name="connsiteX32" fmla="*/ 346405 w 1466337"/>
                <a:gd name="connsiteY32" fmla="*/ 1199940 h 1228308"/>
                <a:gd name="connsiteX33" fmla="*/ 424942 w 1466337"/>
                <a:gd name="connsiteY33" fmla="*/ 1205549 h 1228308"/>
                <a:gd name="connsiteX34" fmla="*/ 537139 w 1466337"/>
                <a:gd name="connsiteY34" fmla="*/ 1199940 h 1228308"/>
                <a:gd name="connsiteX35" fmla="*/ 570798 w 1466337"/>
                <a:gd name="connsiteY35" fmla="*/ 1188720 h 1228308"/>
                <a:gd name="connsiteX36" fmla="*/ 604457 w 1466337"/>
                <a:gd name="connsiteY36" fmla="*/ 1177500 h 1228308"/>
                <a:gd name="connsiteX37" fmla="*/ 638115 w 1466337"/>
                <a:gd name="connsiteY37" fmla="*/ 1149451 h 1228308"/>
                <a:gd name="connsiteX38" fmla="*/ 671774 w 1466337"/>
                <a:gd name="connsiteY38" fmla="*/ 1127012 h 1228308"/>
                <a:gd name="connsiteX39" fmla="*/ 688604 w 1466337"/>
                <a:gd name="connsiteY39" fmla="*/ 1110183 h 1228308"/>
                <a:gd name="connsiteX40" fmla="*/ 705433 w 1466337"/>
                <a:gd name="connsiteY40" fmla="*/ 1098963 h 1228308"/>
                <a:gd name="connsiteX41" fmla="*/ 733482 w 1466337"/>
                <a:gd name="connsiteY41" fmla="*/ 1065304 h 1228308"/>
                <a:gd name="connsiteX42" fmla="*/ 744702 w 1466337"/>
                <a:gd name="connsiteY42" fmla="*/ 1048475 h 1228308"/>
                <a:gd name="connsiteX43" fmla="*/ 761531 w 1466337"/>
                <a:gd name="connsiteY43" fmla="*/ 1037255 h 1228308"/>
                <a:gd name="connsiteX44" fmla="*/ 778361 w 1466337"/>
                <a:gd name="connsiteY44" fmla="*/ 1020426 h 1228308"/>
                <a:gd name="connsiteX45" fmla="*/ 817630 w 1466337"/>
                <a:gd name="connsiteY45" fmla="*/ 1003596 h 1228308"/>
                <a:gd name="connsiteX46" fmla="*/ 851288 w 1466337"/>
                <a:gd name="connsiteY46" fmla="*/ 986767 h 1228308"/>
                <a:gd name="connsiteX47" fmla="*/ 868118 w 1466337"/>
                <a:gd name="connsiteY47" fmla="*/ 975547 h 1228308"/>
                <a:gd name="connsiteX48" fmla="*/ 884947 w 1466337"/>
                <a:gd name="connsiteY48" fmla="*/ 969937 h 1228308"/>
                <a:gd name="connsiteX49" fmla="*/ 918606 w 1466337"/>
                <a:gd name="connsiteY49" fmla="*/ 947498 h 1228308"/>
                <a:gd name="connsiteX50" fmla="*/ 941046 w 1466337"/>
                <a:gd name="connsiteY50" fmla="*/ 936278 h 1228308"/>
                <a:gd name="connsiteX51" fmla="*/ 974704 w 1466337"/>
                <a:gd name="connsiteY51" fmla="*/ 925059 h 1228308"/>
                <a:gd name="connsiteX52" fmla="*/ 1126169 w 1466337"/>
                <a:gd name="connsiteY52" fmla="*/ 941888 h 1228308"/>
                <a:gd name="connsiteX53" fmla="*/ 1176658 w 1466337"/>
                <a:gd name="connsiteY53" fmla="*/ 981157 h 1228308"/>
                <a:gd name="connsiteX54" fmla="*/ 1210317 w 1466337"/>
                <a:gd name="connsiteY54" fmla="*/ 992376 h 1228308"/>
                <a:gd name="connsiteX55" fmla="*/ 1243976 w 1466337"/>
                <a:gd name="connsiteY55" fmla="*/ 1009206 h 1228308"/>
                <a:gd name="connsiteX56" fmla="*/ 1277635 w 1466337"/>
                <a:gd name="connsiteY56" fmla="*/ 1026035 h 1228308"/>
                <a:gd name="connsiteX57" fmla="*/ 1417880 w 1466337"/>
                <a:gd name="connsiteY57" fmla="*/ 1121402 h 1228308"/>
                <a:gd name="connsiteX58" fmla="*/ 1457149 w 1466337"/>
                <a:gd name="connsiteY58" fmla="*/ 977884 h 1228308"/>
                <a:gd name="connsiteX59" fmla="*/ 1457149 w 1466337"/>
                <a:gd name="connsiteY59" fmla="*/ 807253 h 1228308"/>
                <a:gd name="connsiteX60" fmla="*/ 1440319 w 1466337"/>
                <a:gd name="connsiteY60" fmla="*/ 767984 h 1228308"/>
                <a:gd name="connsiteX61" fmla="*/ 1412270 w 1466337"/>
                <a:gd name="connsiteY61" fmla="*/ 711886 h 1228308"/>
                <a:gd name="connsiteX62" fmla="*/ 1378611 w 1466337"/>
                <a:gd name="connsiteY62" fmla="*/ 661397 h 1228308"/>
                <a:gd name="connsiteX63" fmla="*/ 1367392 w 1466337"/>
                <a:gd name="connsiteY63" fmla="*/ 644568 h 1228308"/>
                <a:gd name="connsiteX64" fmla="*/ 1356172 w 1466337"/>
                <a:gd name="connsiteY64" fmla="*/ 627738 h 1228308"/>
                <a:gd name="connsiteX65" fmla="*/ 1339342 w 1466337"/>
                <a:gd name="connsiteY65" fmla="*/ 594080 h 1228308"/>
                <a:gd name="connsiteX66" fmla="*/ 1328123 w 1466337"/>
                <a:gd name="connsiteY66" fmla="*/ 515542 h 1228308"/>
                <a:gd name="connsiteX67" fmla="*/ 1322513 w 1466337"/>
                <a:gd name="connsiteY67" fmla="*/ 493103 h 1228308"/>
                <a:gd name="connsiteX68" fmla="*/ 1305684 w 1466337"/>
                <a:gd name="connsiteY68" fmla="*/ 414565 h 1228308"/>
                <a:gd name="connsiteX69" fmla="*/ 1288854 w 1466337"/>
                <a:gd name="connsiteY69" fmla="*/ 403346 h 1228308"/>
                <a:gd name="connsiteX70" fmla="*/ 1277635 w 1466337"/>
                <a:gd name="connsiteY70" fmla="*/ 386516 h 1228308"/>
                <a:gd name="connsiteX71" fmla="*/ 1260805 w 1466337"/>
                <a:gd name="connsiteY71" fmla="*/ 375297 h 1228308"/>
                <a:gd name="connsiteX72" fmla="*/ 1227146 w 1466337"/>
                <a:gd name="connsiteY72" fmla="*/ 347248 h 1228308"/>
                <a:gd name="connsiteX73" fmla="*/ 1210317 w 1466337"/>
                <a:gd name="connsiteY73" fmla="*/ 330418 h 1228308"/>
                <a:gd name="connsiteX74" fmla="*/ 1171048 w 1466337"/>
                <a:gd name="connsiteY74" fmla="*/ 302369 h 1228308"/>
                <a:gd name="connsiteX75" fmla="*/ 1154219 w 1466337"/>
                <a:gd name="connsiteY75" fmla="*/ 291149 h 1228308"/>
                <a:gd name="connsiteX76" fmla="*/ 1131779 w 1466337"/>
                <a:gd name="connsiteY76" fmla="*/ 285540 h 1228308"/>
                <a:gd name="connsiteX77" fmla="*/ 1098120 w 1466337"/>
                <a:gd name="connsiteY77" fmla="*/ 263100 h 1228308"/>
                <a:gd name="connsiteX78" fmla="*/ 1064462 w 1466337"/>
                <a:gd name="connsiteY78" fmla="*/ 251881 h 1228308"/>
                <a:gd name="connsiteX79" fmla="*/ 974704 w 1466337"/>
                <a:gd name="connsiteY79" fmla="*/ 257491 h 1228308"/>
                <a:gd name="connsiteX80" fmla="*/ 924216 w 1466337"/>
                <a:gd name="connsiteY80" fmla="*/ 279930 h 1228308"/>
                <a:gd name="connsiteX81" fmla="*/ 907387 w 1466337"/>
                <a:gd name="connsiteY81" fmla="*/ 285540 h 1228308"/>
                <a:gd name="connsiteX82" fmla="*/ 890557 w 1466337"/>
                <a:gd name="connsiteY82" fmla="*/ 274320 h 1228308"/>
                <a:gd name="connsiteX83" fmla="*/ 884947 w 1466337"/>
                <a:gd name="connsiteY83" fmla="*/ 251881 h 1228308"/>
                <a:gd name="connsiteX84" fmla="*/ 879338 w 1466337"/>
                <a:gd name="connsiteY84" fmla="*/ 235051 h 1228308"/>
                <a:gd name="connsiteX85" fmla="*/ 851288 w 1466337"/>
                <a:gd name="connsiteY85" fmla="*/ 201392 h 1228308"/>
                <a:gd name="connsiteX86" fmla="*/ 840069 w 1466337"/>
                <a:gd name="connsiteY86" fmla="*/ 184563 h 1228308"/>
                <a:gd name="connsiteX87" fmla="*/ 817630 w 1466337"/>
                <a:gd name="connsiteY87" fmla="*/ 156514 h 1228308"/>
                <a:gd name="connsiteX88" fmla="*/ 767141 w 1466337"/>
                <a:gd name="connsiteY88" fmla="*/ 134075 h 1228308"/>
                <a:gd name="connsiteX89" fmla="*/ 750312 w 1466337"/>
                <a:gd name="connsiteY89" fmla="*/ 128465 h 1228308"/>
                <a:gd name="connsiteX90" fmla="*/ 716653 w 1466337"/>
                <a:gd name="connsiteY90" fmla="*/ 117245 h 1228308"/>
                <a:gd name="connsiteX91" fmla="*/ 660555 w 1466337"/>
                <a:gd name="connsiteY91" fmla="*/ 61147 h 1228308"/>
                <a:gd name="connsiteX92" fmla="*/ 654945 w 1466337"/>
                <a:gd name="connsiteY92" fmla="*/ 44318 h 1228308"/>
                <a:gd name="connsiteX93" fmla="*/ 632506 w 1466337"/>
                <a:gd name="connsiteY93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256648 w 1466337"/>
                <a:gd name="connsiteY3" fmla="*/ 57875 h 1228308"/>
                <a:gd name="connsiteX4" fmla="*/ 117938 w 1466337"/>
                <a:gd name="connsiteY4" fmla="*/ 208773 h 1228308"/>
                <a:gd name="connsiteX5" fmla="*/ 12154 w 1466337"/>
                <a:gd name="connsiteY5" fmla="*/ 330418 h 1228308"/>
                <a:gd name="connsiteX6" fmla="*/ 49085 w 1466337"/>
                <a:gd name="connsiteY6" fmla="*/ 375297 h 1228308"/>
                <a:gd name="connsiteX7" fmla="*/ 26646 w 1466337"/>
                <a:gd name="connsiteY7" fmla="*/ 414565 h 1228308"/>
                <a:gd name="connsiteX8" fmla="*/ 9816 w 1466337"/>
                <a:gd name="connsiteY8" fmla="*/ 448224 h 1228308"/>
                <a:gd name="connsiteX9" fmla="*/ 15426 w 1466337"/>
                <a:gd name="connsiteY9" fmla="*/ 493103 h 1228308"/>
                <a:gd name="connsiteX10" fmla="*/ 21036 w 1466337"/>
                <a:gd name="connsiteY10" fmla="*/ 509932 h 1228308"/>
                <a:gd name="connsiteX11" fmla="*/ 37865 w 1466337"/>
                <a:gd name="connsiteY11" fmla="*/ 566030 h 1228308"/>
                <a:gd name="connsiteX12" fmla="*/ 43475 w 1466337"/>
                <a:gd name="connsiteY12" fmla="*/ 582860 h 1228308"/>
                <a:gd name="connsiteX13" fmla="*/ 65914 w 1466337"/>
                <a:gd name="connsiteY13" fmla="*/ 616519 h 1228308"/>
                <a:gd name="connsiteX14" fmla="*/ 93963 w 1466337"/>
                <a:gd name="connsiteY14" fmla="*/ 650178 h 1228308"/>
                <a:gd name="connsiteX15" fmla="*/ 116403 w 1466337"/>
                <a:gd name="connsiteY15" fmla="*/ 683837 h 1228308"/>
                <a:gd name="connsiteX16" fmla="*/ 127622 w 1466337"/>
                <a:gd name="connsiteY16" fmla="*/ 717495 h 1228308"/>
                <a:gd name="connsiteX17" fmla="*/ 150062 w 1466337"/>
                <a:gd name="connsiteY17" fmla="*/ 751154 h 1228308"/>
                <a:gd name="connsiteX18" fmla="*/ 172501 w 1466337"/>
                <a:gd name="connsiteY18" fmla="*/ 801643 h 1228308"/>
                <a:gd name="connsiteX19" fmla="*/ 178111 w 1466337"/>
                <a:gd name="connsiteY19" fmla="*/ 824082 h 1228308"/>
                <a:gd name="connsiteX20" fmla="*/ 189330 w 1466337"/>
                <a:gd name="connsiteY20" fmla="*/ 857741 h 1228308"/>
                <a:gd name="connsiteX21" fmla="*/ 194940 w 1466337"/>
                <a:gd name="connsiteY21" fmla="*/ 880180 h 1228308"/>
                <a:gd name="connsiteX22" fmla="*/ 189330 w 1466337"/>
                <a:gd name="connsiteY22" fmla="*/ 953108 h 1228308"/>
                <a:gd name="connsiteX23" fmla="*/ 178111 w 1466337"/>
                <a:gd name="connsiteY23" fmla="*/ 1009206 h 1228308"/>
                <a:gd name="connsiteX24" fmla="*/ 183720 w 1466337"/>
                <a:gd name="connsiteY24" fmla="*/ 1037255 h 1228308"/>
                <a:gd name="connsiteX25" fmla="*/ 194940 w 1466337"/>
                <a:gd name="connsiteY25" fmla="*/ 1070914 h 1228308"/>
                <a:gd name="connsiteX26" fmla="*/ 200550 w 1466337"/>
                <a:gd name="connsiteY26" fmla="*/ 1087743 h 1228308"/>
                <a:gd name="connsiteX27" fmla="*/ 222989 w 1466337"/>
                <a:gd name="connsiteY27" fmla="*/ 1121402 h 1228308"/>
                <a:gd name="connsiteX28" fmla="*/ 234209 w 1466337"/>
                <a:gd name="connsiteY28" fmla="*/ 1138232 h 1228308"/>
                <a:gd name="connsiteX29" fmla="*/ 279087 w 1466337"/>
                <a:gd name="connsiteY29" fmla="*/ 1177500 h 1228308"/>
                <a:gd name="connsiteX30" fmla="*/ 312746 w 1466337"/>
                <a:gd name="connsiteY30" fmla="*/ 1188720 h 1228308"/>
                <a:gd name="connsiteX31" fmla="*/ 346405 w 1466337"/>
                <a:gd name="connsiteY31" fmla="*/ 1199940 h 1228308"/>
                <a:gd name="connsiteX32" fmla="*/ 424942 w 1466337"/>
                <a:gd name="connsiteY32" fmla="*/ 1205549 h 1228308"/>
                <a:gd name="connsiteX33" fmla="*/ 537139 w 1466337"/>
                <a:gd name="connsiteY33" fmla="*/ 1199940 h 1228308"/>
                <a:gd name="connsiteX34" fmla="*/ 570798 w 1466337"/>
                <a:gd name="connsiteY34" fmla="*/ 1188720 h 1228308"/>
                <a:gd name="connsiteX35" fmla="*/ 604457 w 1466337"/>
                <a:gd name="connsiteY35" fmla="*/ 1177500 h 1228308"/>
                <a:gd name="connsiteX36" fmla="*/ 638115 w 1466337"/>
                <a:gd name="connsiteY36" fmla="*/ 1149451 h 1228308"/>
                <a:gd name="connsiteX37" fmla="*/ 671774 w 1466337"/>
                <a:gd name="connsiteY37" fmla="*/ 1127012 h 1228308"/>
                <a:gd name="connsiteX38" fmla="*/ 688604 w 1466337"/>
                <a:gd name="connsiteY38" fmla="*/ 1110183 h 1228308"/>
                <a:gd name="connsiteX39" fmla="*/ 705433 w 1466337"/>
                <a:gd name="connsiteY39" fmla="*/ 1098963 h 1228308"/>
                <a:gd name="connsiteX40" fmla="*/ 733482 w 1466337"/>
                <a:gd name="connsiteY40" fmla="*/ 1065304 h 1228308"/>
                <a:gd name="connsiteX41" fmla="*/ 744702 w 1466337"/>
                <a:gd name="connsiteY41" fmla="*/ 1048475 h 1228308"/>
                <a:gd name="connsiteX42" fmla="*/ 761531 w 1466337"/>
                <a:gd name="connsiteY42" fmla="*/ 1037255 h 1228308"/>
                <a:gd name="connsiteX43" fmla="*/ 778361 w 1466337"/>
                <a:gd name="connsiteY43" fmla="*/ 1020426 h 1228308"/>
                <a:gd name="connsiteX44" fmla="*/ 817630 w 1466337"/>
                <a:gd name="connsiteY44" fmla="*/ 1003596 h 1228308"/>
                <a:gd name="connsiteX45" fmla="*/ 851288 w 1466337"/>
                <a:gd name="connsiteY45" fmla="*/ 986767 h 1228308"/>
                <a:gd name="connsiteX46" fmla="*/ 868118 w 1466337"/>
                <a:gd name="connsiteY46" fmla="*/ 975547 h 1228308"/>
                <a:gd name="connsiteX47" fmla="*/ 884947 w 1466337"/>
                <a:gd name="connsiteY47" fmla="*/ 969937 h 1228308"/>
                <a:gd name="connsiteX48" fmla="*/ 918606 w 1466337"/>
                <a:gd name="connsiteY48" fmla="*/ 947498 h 1228308"/>
                <a:gd name="connsiteX49" fmla="*/ 941046 w 1466337"/>
                <a:gd name="connsiteY49" fmla="*/ 936278 h 1228308"/>
                <a:gd name="connsiteX50" fmla="*/ 974704 w 1466337"/>
                <a:gd name="connsiteY50" fmla="*/ 925059 h 1228308"/>
                <a:gd name="connsiteX51" fmla="*/ 1126169 w 1466337"/>
                <a:gd name="connsiteY51" fmla="*/ 941888 h 1228308"/>
                <a:gd name="connsiteX52" fmla="*/ 1176658 w 1466337"/>
                <a:gd name="connsiteY52" fmla="*/ 981157 h 1228308"/>
                <a:gd name="connsiteX53" fmla="*/ 1210317 w 1466337"/>
                <a:gd name="connsiteY53" fmla="*/ 992376 h 1228308"/>
                <a:gd name="connsiteX54" fmla="*/ 1243976 w 1466337"/>
                <a:gd name="connsiteY54" fmla="*/ 1009206 h 1228308"/>
                <a:gd name="connsiteX55" fmla="*/ 1277635 w 1466337"/>
                <a:gd name="connsiteY55" fmla="*/ 1026035 h 1228308"/>
                <a:gd name="connsiteX56" fmla="*/ 1417880 w 1466337"/>
                <a:gd name="connsiteY56" fmla="*/ 1121402 h 1228308"/>
                <a:gd name="connsiteX57" fmla="*/ 1457149 w 1466337"/>
                <a:gd name="connsiteY57" fmla="*/ 977884 h 1228308"/>
                <a:gd name="connsiteX58" fmla="*/ 1457149 w 1466337"/>
                <a:gd name="connsiteY58" fmla="*/ 807253 h 1228308"/>
                <a:gd name="connsiteX59" fmla="*/ 1440319 w 1466337"/>
                <a:gd name="connsiteY59" fmla="*/ 767984 h 1228308"/>
                <a:gd name="connsiteX60" fmla="*/ 1412270 w 1466337"/>
                <a:gd name="connsiteY60" fmla="*/ 711886 h 1228308"/>
                <a:gd name="connsiteX61" fmla="*/ 1378611 w 1466337"/>
                <a:gd name="connsiteY61" fmla="*/ 661397 h 1228308"/>
                <a:gd name="connsiteX62" fmla="*/ 1367392 w 1466337"/>
                <a:gd name="connsiteY62" fmla="*/ 644568 h 1228308"/>
                <a:gd name="connsiteX63" fmla="*/ 1356172 w 1466337"/>
                <a:gd name="connsiteY63" fmla="*/ 627738 h 1228308"/>
                <a:gd name="connsiteX64" fmla="*/ 1339342 w 1466337"/>
                <a:gd name="connsiteY64" fmla="*/ 594080 h 1228308"/>
                <a:gd name="connsiteX65" fmla="*/ 1328123 w 1466337"/>
                <a:gd name="connsiteY65" fmla="*/ 515542 h 1228308"/>
                <a:gd name="connsiteX66" fmla="*/ 1322513 w 1466337"/>
                <a:gd name="connsiteY66" fmla="*/ 493103 h 1228308"/>
                <a:gd name="connsiteX67" fmla="*/ 1305684 w 1466337"/>
                <a:gd name="connsiteY67" fmla="*/ 414565 h 1228308"/>
                <a:gd name="connsiteX68" fmla="*/ 1288854 w 1466337"/>
                <a:gd name="connsiteY68" fmla="*/ 403346 h 1228308"/>
                <a:gd name="connsiteX69" fmla="*/ 1277635 w 1466337"/>
                <a:gd name="connsiteY69" fmla="*/ 386516 h 1228308"/>
                <a:gd name="connsiteX70" fmla="*/ 1260805 w 1466337"/>
                <a:gd name="connsiteY70" fmla="*/ 375297 h 1228308"/>
                <a:gd name="connsiteX71" fmla="*/ 1227146 w 1466337"/>
                <a:gd name="connsiteY71" fmla="*/ 347248 h 1228308"/>
                <a:gd name="connsiteX72" fmla="*/ 1210317 w 1466337"/>
                <a:gd name="connsiteY72" fmla="*/ 330418 h 1228308"/>
                <a:gd name="connsiteX73" fmla="*/ 1171048 w 1466337"/>
                <a:gd name="connsiteY73" fmla="*/ 302369 h 1228308"/>
                <a:gd name="connsiteX74" fmla="*/ 1154219 w 1466337"/>
                <a:gd name="connsiteY74" fmla="*/ 291149 h 1228308"/>
                <a:gd name="connsiteX75" fmla="*/ 1131779 w 1466337"/>
                <a:gd name="connsiteY75" fmla="*/ 285540 h 1228308"/>
                <a:gd name="connsiteX76" fmla="*/ 1098120 w 1466337"/>
                <a:gd name="connsiteY76" fmla="*/ 263100 h 1228308"/>
                <a:gd name="connsiteX77" fmla="*/ 1064462 w 1466337"/>
                <a:gd name="connsiteY77" fmla="*/ 251881 h 1228308"/>
                <a:gd name="connsiteX78" fmla="*/ 974704 w 1466337"/>
                <a:gd name="connsiteY78" fmla="*/ 257491 h 1228308"/>
                <a:gd name="connsiteX79" fmla="*/ 924216 w 1466337"/>
                <a:gd name="connsiteY79" fmla="*/ 279930 h 1228308"/>
                <a:gd name="connsiteX80" fmla="*/ 907387 w 1466337"/>
                <a:gd name="connsiteY80" fmla="*/ 285540 h 1228308"/>
                <a:gd name="connsiteX81" fmla="*/ 890557 w 1466337"/>
                <a:gd name="connsiteY81" fmla="*/ 274320 h 1228308"/>
                <a:gd name="connsiteX82" fmla="*/ 884947 w 1466337"/>
                <a:gd name="connsiteY82" fmla="*/ 251881 h 1228308"/>
                <a:gd name="connsiteX83" fmla="*/ 879338 w 1466337"/>
                <a:gd name="connsiteY83" fmla="*/ 235051 h 1228308"/>
                <a:gd name="connsiteX84" fmla="*/ 851288 w 1466337"/>
                <a:gd name="connsiteY84" fmla="*/ 201392 h 1228308"/>
                <a:gd name="connsiteX85" fmla="*/ 840069 w 1466337"/>
                <a:gd name="connsiteY85" fmla="*/ 184563 h 1228308"/>
                <a:gd name="connsiteX86" fmla="*/ 817630 w 1466337"/>
                <a:gd name="connsiteY86" fmla="*/ 156514 h 1228308"/>
                <a:gd name="connsiteX87" fmla="*/ 767141 w 1466337"/>
                <a:gd name="connsiteY87" fmla="*/ 134075 h 1228308"/>
                <a:gd name="connsiteX88" fmla="*/ 750312 w 1466337"/>
                <a:gd name="connsiteY88" fmla="*/ 128465 h 1228308"/>
                <a:gd name="connsiteX89" fmla="*/ 716653 w 1466337"/>
                <a:gd name="connsiteY89" fmla="*/ 117245 h 1228308"/>
                <a:gd name="connsiteX90" fmla="*/ 660555 w 1466337"/>
                <a:gd name="connsiteY90" fmla="*/ 61147 h 1228308"/>
                <a:gd name="connsiteX91" fmla="*/ 654945 w 1466337"/>
                <a:gd name="connsiteY91" fmla="*/ 44318 h 1228308"/>
                <a:gd name="connsiteX92" fmla="*/ 632506 w 1466337"/>
                <a:gd name="connsiteY92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256648 w 1466337"/>
                <a:gd name="connsiteY3" fmla="*/ 57875 h 1228308"/>
                <a:gd name="connsiteX4" fmla="*/ 117938 w 1466337"/>
                <a:gd name="connsiteY4" fmla="*/ 208773 h 1228308"/>
                <a:gd name="connsiteX5" fmla="*/ 12154 w 1466337"/>
                <a:gd name="connsiteY5" fmla="*/ 330418 h 1228308"/>
                <a:gd name="connsiteX6" fmla="*/ 49085 w 1466337"/>
                <a:gd name="connsiteY6" fmla="*/ 375297 h 1228308"/>
                <a:gd name="connsiteX7" fmla="*/ 26646 w 1466337"/>
                <a:gd name="connsiteY7" fmla="*/ 414565 h 1228308"/>
                <a:gd name="connsiteX8" fmla="*/ 9816 w 1466337"/>
                <a:gd name="connsiteY8" fmla="*/ 448224 h 1228308"/>
                <a:gd name="connsiteX9" fmla="*/ 15426 w 1466337"/>
                <a:gd name="connsiteY9" fmla="*/ 493103 h 1228308"/>
                <a:gd name="connsiteX10" fmla="*/ 21036 w 1466337"/>
                <a:gd name="connsiteY10" fmla="*/ 509932 h 1228308"/>
                <a:gd name="connsiteX11" fmla="*/ 37865 w 1466337"/>
                <a:gd name="connsiteY11" fmla="*/ 566030 h 1228308"/>
                <a:gd name="connsiteX12" fmla="*/ 43475 w 1466337"/>
                <a:gd name="connsiteY12" fmla="*/ 582860 h 1228308"/>
                <a:gd name="connsiteX13" fmla="*/ 65914 w 1466337"/>
                <a:gd name="connsiteY13" fmla="*/ 616519 h 1228308"/>
                <a:gd name="connsiteX14" fmla="*/ 93963 w 1466337"/>
                <a:gd name="connsiteY14" fmla="*/ 650178 h 1228308"/>
                <a:gd name="connsiteX15" fmla="*/ 116403 w 1466337"/>
                <a:gd name="connsiteY15" fmla="*/ 683837 h 1228308"/>
                <a:gd name="connsiteX16" fmla="*/ 127622 w 1466337"/>
                <a:gd name="connsiteY16" fmla="*/ 717495 h 1228308"/>
                <a:gd name="connsiteX17" fmla="*/ 150062 w 1466337"/>
                <a:gd name="connsiteY17" fmla="*/ 751154 h 1228308"/>
                <a:gd name="connsiteX18" fmla="*/ 172501 w 1466337"/>
                <a:gd name="connsiteY18" fmla="*/ 801643 h 1228308"/>
                <a:gd name="connsiteX19" fmla="*/ 178111 w 1466337"/>
                <a:gd name="connsiteY19" fmla="*/ 824082 h 1228308"/>
                <a:gd name="connsiteX20" fmla="*/ 189330 w 1466337"/>
                <a:gd name="connsiteY20" fmla="*/ 857741 h 1228308"/>
                <a:gd name="connsiteX21" fmla="*/ 194940 w 1466337"/>
                <a:gd name="connsiteY21" fmla="*/ 880180 h 1228308"/>
                <a:gd name="connsiteX22" fmla="*/ 189330 w 1466337"/>
                <a:gd name="connsiteY22" fmla="*/ 953108 h 1228308"/>
                <a:gd name="connsiteX23" fmla="*/ 178111 w 1466337"/>
                <a:gd name="connsiteY23" fmla="*/ 1009206 h 1228308"/>
                <a:gd name="connsiteX24" fmla="*/ 183720 w 1466337"/>
                <a:gd name="connsiteY24" fmla="*/ 1037255 h 1228308"/>
                <a:gd name="connsiteX25" fmla="*/ 194940 w 1466337"/>
                <a:gd name="connsiteY25" fmla="*/ 1070914 h 1228308"/>
                <a:gd name="connsiteX26" fmla="*/ 200550 w 1466337"/>
                <a:gd name="connsiteY26" fmla="*/ 1087743 h 1228308"/>
                <a:gd name="connsiteX27" fmla="*/ 222989 w 1466337"/>
                <a:gd name="connsiteY27" fmla="*/ 1121402 h 1228308"/>
                <a:gd name="connsiteX28" fmla="*/ 234209 w 1466337"/>
                <a:gd name="connsiteY28" fmla="*/ 1138232 h 1228308"/>
                <a:gd name="connsiteX29" fmla="*/ 279087 w 1466337"/>
                <a:gd name="connsiteY29" fmla="*/ 1177500 h 1228308"/>
                <a:gd name="connsiteX30" fmla="*/ 312746 w 1466337"/>
                <a:gd name="connsiteY30" fmla="*/ 1188720 h 1228308"/>
                <a:gd name="connsiteX31" fmla="*/ 346405 w 1466337"/>
                <a:gd name="connsiteY31" fmla="*/ 1199940 h 1228308"/>
                <a:gd name="connsiteX32" fmla="*/ 424942 w 1466337"/>
                <a:gd name="connsiteY32" fmla="*/ 1205549 h 1228308"/>
                <a:gd name="connsiteX33" fmla="*/ 537139 w 1466337"/>
                <a:gd name="connsiteY33" fmla="*/ 1199940 h 1228308"/>
                <a:gd name="connsiteX34" fmla="*/ 570798 w 1466337"/>
                <a:gd name="connsiteY34" fmla="*/ 1188720 h 1228308"/>
                <a:gd name="connsiteX35" fmla="*/ 604457 w 1466337"/>
                <a:gd name="connsiteY35" fmla="*/ 1177500 h 1228308"/>
                <a:gd name="connsiteX36" fmla="*/ 638115 w 1466337"/>
                <a:gd name="connsiteY36" fmla="*/ 1149451 h 1228308"/>
                <a:gd name="connsiteX37" fmla="*/ 671774 w 1466337"/>
                <a:gd name="connsiteY37" fmla="*/ 1127012 h 1228308"/>
                <a:gd name="connsiteX38" fmla="*/ 688604 w 1466337"/>
                <a:gd name="connsiteY38" fmla="*/ 1110183 h 1228308"/>
                <a:gd name="connsiteX39" fmla="*/ 705433 w 1466337"/>
                <a:gd name="connsiteY39" fmla="*/ 1098963 h 1228308"/>
                <a:gd name="connsiteX40" fmla="*/ 733482 w 1466337"/>
                <a:gd name="connsiteY40" fmla="*/ 1065304 h 1228308"/>
                <a:gd name="connsiteX41" fmla="*/ 744702 w 1466337"/>
                <a:gd name="connsiteY41" fmla="*/ 1048475 h 1228308"/>
                <a:gd name="connsiteX42" fmla="*/ 761531 w 1466337"/>
                <a:gd name="connsiteY42" fmla="*/ 1037255 h 1228308"/>
                <a:gd name="connsiteX43" fmla="*/ 778361 w 1466337"/>
                <a:gd name="connsiteY43" fmla="*/ 1020426 h 1228308"/>
                <a:gd name="connsiteX44" fmla="*/ 817630 w 1466337"/>
                <a:gd name="connsiteY44" fmla="*/ 1003596 h 1228308"/>
                <a:gd name="connsiteX45" fmla="*/ 851288 w 1466337"/>
                <a:gd name="connsiteY45" fmla="*/ 986767 h 1228308"/>
                <a:gd name="connsiteX46" fmla="*/ 868118 w 1466337"/>
                <a:gd name="connsiteY46" fmla="*/ 975547 h 1228308"/>
                <a:gd name="connsiteX47" fmla="*/ 884947 w 1466337"/>
                <a:gd name="connsiteY47" fmla="*/ 969937 h 1228308"/>
                <a:gd name="connsiteX48" fmla="*/ 918606 w 1466337"/>
                <a:gd name="connsiteY48" fmla="*/ 947498 h 1228308"/>
                <a:gd name="connsiteX49" fmla="*/ 941046 w 1466337"/>
                <a:gd name="connsiteY49" fmla="*/ 936278 h 1228308"/>
                <a:gd name="connsiteX50" fmla="*/ 974704 w 1466337"/>
                <a:gd name="connsiteY50" fmla="*/ 925059 h 1228308"/>
                <a:gd name="connsiteX51" fmla="*/ 1126169 w 1466337"/>
                <a:gd name="connsiteY51" fmla="*/ 941888 h 1228308"/>
                <a:gd name="connsiteX52" fmla="*/ 1176658 w 1466337"/>
                <a:gd name="connsiteY52" fmla="*/ 981157 h 1228308"/>
                <a:gd name="connsiteX53" fmla="*/ 1210317 w 1466337"/>
                <a:gd name="connsiteY53" fmla="*/ 992376 h 1228308"/>
                <a:gd name="connsiteX54" fmla="*/ 1243976 w 1466337"/>
                <a:gd name="connsiteY54" fmla="*/ 1009206 h 1228308"/>
                <a:gd name="connsiteX55" fmla="*/ 1277635 w 1466337"/>
                <a:gd name="connsiteY55" fmla="*/ 1026035 h 1228308"/>
                <a:gd name="connsiteX56" fmla="*/ 1417880 w 1466337"/>
                <a:gd name="connsiteY56" fmla="*/ 1121402 h 1228308"/>
                <a:gd name="connsiteX57" fmla="*/ 1457149 w 1466337"/>
                <a:gd name="connsiteY57" fmla="*/ 977884 h 1228308"/>
                <a:gd name="connsiteX58" fmla="*/ 1457149 w 1466337"/>
                <a:gd name="connsiteY58" fmla="*/ 807253 h 1228308"/>
                <a:gd name="connsiteX59" fmla="*/ 1440319 w 1466337"/>
                <a:gd name="connsiteY59" fmla="*/ 767984 h 1228308"/>
                <a:gd name="connsiteX60" fmla="*/ 1412270 w 1466337"/>
                <a:gd name="connsiteY60" fmla="*/ 711886 h 1228308"/>
                <a:gd name="connsiteX61" fmla="*/ 1378611 w 1466337"/>
                <a:gd name="connsiteY61" fmla="*/ 661397 h 1228308"/>
                <a:gd name="connsiteX62" fmla="*/ 1367392 w 1466337"/>
                <a:gd name="connsiteY62" fmla="*/ 644568 h 1228308"/>
                <a:gd name="connsiteX63" fmla="*/ 1356172 w 1466337"/>
                <a:gd name="connsiteY63" fmla="*/ 627738 h 1228308"/>
                <a:gd name="connsiteX64" fmla="*/ 1339342 w 1466337"/>
                <a:gd name="connsiteY64" fmla="*/ 594080 h 1228308"/>
                <a:gd name="connsiteX65" fmla="*/ 1328123 w 1466337"/>
                <a:gd name="connsiteY65" fmla="*/ 515542 h 1228308"/>
                <a:gd name="connsiteX66" fmla="*/ 1322513 w 1466337"/>
                <a:gd name="connsiteY66" fmla="*/ 493103 h 1228308"/>
                <a:gd name="connsiteX67" fmla="*/ 1305684 w 1466337"/>
                <a:gd name="connsiteY67" fmla="*/ 414565 h 1228308"/>
                <a:gd name="connsiteX68" fmla="*/ 1288854 w 1466337"/>
                <a:gd name="connsiteY68" fmla="*/ 403346 h 1228308"/>
                <a:gd name="connsiteX69" fmla="*/ 1277635 w 1466337"/>
                <a:gd name="connsiteY69" fmla="*/ 386516 h 1228308"/>
                <a:gd name="connsiteX70" fmla="*/ 1260805 w 1466337"/>
                <a:gd name="connsiteY70" fmla="*/ 375297 h 1228308"/>
                <a:gd name="connsiteX71" fmla="*/ 1227146 w 1466337"/>
                <a:gd name="connsiteY71" fmla="*/ 347248 h 1228308"/>
                <a:gd name="connsiteX72" fmla="*/ 1210317 w 1466337"/>
                <a:gd name="connsiteY72" fmla="*/ 330418 h 1228308"/>
                <a:gd name="connsiteX73" fmla="*/ 1171048 w 1466337"/>
                <a:gd name="connsiteY73" fmla="*/ 302369 h 1228308"/>
                <a:gd name="connsiteX74" fmla="*/ 1154219 w 1466337"/>
                <a:gd name="connsiteY74" fmla="*/ 291149 h 1228308"/>
                <a:gd name="connsiteX75" fmla="*/ 1131779 w 1466337"/>
                <a:gd name="connsiteY75" fmla="*/ 285540 h 1228308"/>
                <a:gd name="connsiteX76" fmla="*/ 1098120 w 1466337"/>
                <a:gd name="connsiteY76" fmla="*/ 263100 h 1228308"/>
                <a:gd name="connsiteX77" fmla="*/ 1064462 w 1466337"/>
                <a:gd name="connsiteY77" fmla="*/ 251881 h 1228308"/>
                <a:gd name="connsiteX78" fmla="*/ 974704 w 1466337"/>
                <a:gd name="connsiteY78" fmla="*/ 257491 h 1228308"/>
                <a:gd name="connsiteX79" fmla="*/ 924216 w 1466337"/>
                <a:gd name="connsiteY79" fmla="*/ 279930 h 1228308"/>
                <a:gd name="connsiteX80" fmla="*/ 907387 w 1466337"/>
                <a:gd name="connsiteY80" fmla="*/ 285540 h 1228308"/>
                <a:gd name="connsiteX81" fmla="*/ 890557 w 1466337"/>
                <a:gd name="connsiteY81" fmla="*/ 274320 h 1228308"/>
                <a:gd name="connsiteX82" fmla="*/ 884947 w 1466337"/>
                <a:gd name="connsiteY82" fmla="*/ 251881 h 1228308"/>
                <a:gd name="connsiteX83" fmla="*/ 879338 w 1466337"/>
                <a:gd name="connsiteY83" fmla="*/ 235051 h 1228308"/>
                <a:gd name="connsiteX84" fmla="*/ 851288 w 1466337"/>
                <a:gd name="connsiteY84" fmla="*/ 201392 h 1228308"/>
                <a:gd name="connsiteX85" fmla="*/ 840069 w 1466337"/>
                <a:gd name="connsiteY85" fmla="*/ 184563 h 1228308"/>
                <a:gd name="connsiteX86" fmla="*/ 817630 w 1466337"/>
                <a:gd name="connsiteY86" fmla="*/ 156514 h 1228308"/>
                <a:gd name="connsiteX87" fmla="*/ 767141 w 1466337"/>
                <a:gd name="connsiteY87" fmla="*/ 134075 h 1228308"/>
                <a:gd name="connsiteX88" fmla="*/ 750312 w 1466337"/>
                <a:gd name="connsiteY88" fmla="*/ 128465 h 1228308"/>
                <a:gd name="connsiteX89" fmla="*/ 716653 w 1466337"/>
                <a:gd name="connsiteY89" fmla="*/ 117245 h 1228308"/>
                <a:gd name="connsiteX90" fmla="*/ 660555 w 1466337"/>
                <a:gd name="connsiteY90" fmla="*/ 61147 h 1228308"/>
                <a:gd name="connsiteX91" fmla="*/ 654945 w 1466337"/>
                <a:gd name="connsiteY91" fmla="*/ 44318 h 1228308"/>
                <a:gd name="connsiteX92" fmla="*/ 632506 w 1466337"/>
                <a:gd name="connsiteY92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256648 w 1466337"/>
                <a:gd name="connsiteY3" fmla="*/ 57875 h 1228308"/>
                <a:gd name="connsiteX4" fmla="*/ 117938 w 1466337"/>
                <a:gd name="connsiteY4" fmla="*/ 208773 h 1228308"/>
                <a:gd name="connsiteX5" fmla="*/ 12154 w 1466337"/>
                <a:gd name="connsiteY5" fmla="*/ 330418 h 1228308"/>
                <a:gd name="connsiteX6" fmla="*/ 49085 w 1466337"/>
                <a:gd name="connsiteY6" fmla="*/ 375297 h 1228308"/>
                <a:gd name="connsiteX7" fmla="*/ 26646 w 1466337"/>
                <a:gd name="connsiteY7" fmla="*/ 414565 h 1228308"/>
                <a:gd name="connsiteX8" fmla="*/ 9816 w 1466337"/>
                <a:gd name="connsiteY8" fmla="*/ 448224 h 1228308"/>
                <a:gd name="connsiteX9" fmla="*/ 15426 w 1466337"/>
                <a:gd name="connsiteY9" fmla="*/ 493103 h 1228308"/>
                <a:gd name="connsiteX10" fmla="*/ 21036 w 1466337"/>
                <a:gd name="connsiteY10" fmla="*/ 509932 h 1228308"/>
                <a:gd name="connsiteX11" fmla="*/ 37865 w 1466337"/>
                <a:gd name="connsiteY11" fmla="*/ 566030 h 1228308"/>
                <a:gd name="connsiteX12" fmla="*/ 43475 w 1466337"/>
                <a:gd name="connsiteY12" fmla="*/ 582860 h 1228308"/>
                <a:gd name="connsiteX13" fmla="*/ 65914 w 1466337"/>
                <a:gd name="connsiteY13" fmla="*/ 616519 h 1228308"/>
                <a:gd name="connsiteX14" fmla="*/ 93963 w 1466337"/>
                <a:gd name="connsiteY14" fmla="*/ 650178 h 1228308"/>
                <a:gd name="connsiteX15" fmla="*/ 116403 w 1466337"/>
                <a:gd name="connsiteY15" fmla="*/ 683837 h 1228308"/>
                <a:gd name="connsiteX16" fmla="*/ 127622 w 1466337"/>
                <a:gd name="connsiteY16" fmla="*/ 717495 h 1228308"/>
                <a:gd name="connsiteX17" fmla="*/ 150062 w 1466337"/>
                <a:gd name="connsiteY17" fmla="*/ 751154 h 1228308"/>
                <a:gd name="connsiteX18" fmla="*/ 172501 w 1466337"/>
                <a:gd name="connsiteY18" fmla="*/ 801643 h 1228308"/>
                <a:gd name="connsiteX19" fmla="*/ 178111 w 1466337"/>
                <a:gd name="connsiteY19" fmla="*/ 824082 h 1228308"/>
                <a:gd name="connsiteX20" fmla="*/ 189330 w 1466337"/>
                <a:gd name="connsiteY20" fmla="*/ 857741 h 1228308"/>
                <a:gd name="connsiteX21" fmla="*/ 194940 w 1466337"/>
                <a:gd name="connsiteY21" fmla="*/ 880180 h 1228308"/>
                <a:gd name="connsiteX22" fmla="*/ 189330 w 1466337"/>
                <a:gd name="connsiteY22" fmla="*/ 953108 h 1228308"/>
                <a:gd name="connsiteX23" fmla="*/ 178111 w 1466337"/>
                <a:gd name="connsiteY23" fmla="*/ 1009206 h 1228308"/>
                <a:gd name="connsiteX24" fmla="*/ 183720 w 1466337"/>
                <a:gd name="connsiteY24" fmla="*/ 1037255 h 1228308"/>
                <a:gd name="connsiteX25" fmla="*/ 194940 w 1466337"/>
                <a:gd name="connsiteY25" fmla="*/ 1070914 h 1228308"/>
                <a:gd name="connsiteX26" fmla="*/ 200550 w 1466337"/>
                <a:gd name="connsiteY26" fmla="*/ 1087743 h 1228308"/>
                <a:gd name="connsiteX27" fmla="*/ 222989 w 1466337"/>
                <a:gd name="connsiteY27" fmla="*/ 1121402 h 1228308"/>
                <a:gd name="connsiteX28" fmla="*/ 234209 w 1466337"/>
                <a:gd name="connsiteY28" fmla="*/ 1138232 h 1228308"/>
                <a:gd name="connsiteX29" fmla="*/ 279087 w 1466337"/>
                <a:gd name="connsiteY29" fmla="*/ 1177500 h 1228308"/>
                <a:gd name="connsiteX30" fmla="*/ 312746 w 1466337"/>
                <a:gd name="connsiteY30" fmla="*/ 1188720 h 1228308"/>
                <a:gd name="connsiteX31" fmla="*/ 346405 w 1466337"/>
                <a:gd name="connsiteY31" fmla="*/ 1199940 h 1228308"/>
                <a:gd name="connsiteX32" fmla="*/ 424942 w 1466337"/>
                <a:gd name="connsiteY32" fmla="*/ 1205549 h 1228308"/>
                <a:gd name="connsiteX33" fmla="*/ 537139 w 1466337"/>
                <a:gd name="connsiteY33" fmla="*/ 1199940 h 1228308"/>
                <a:gd name="connsiteX34" fmla="*/ 570798 w 1466337"/>
                <a:gd name="connsiteY34" fmla="*/ 1188720 h 1228308"/>
                <a:gd name="connsiteX35" fmla="*/ 604457 w 1466337"/>
                <a:gd name="connsiteY35" fmla="*/ 1177500 h 1228308"/>
                <a:gd name="connsiteX36" fmla="*/ 638115 w 1466337"/>
                <a:gd name="connsiteY36" fmla="*/ 1149451 h 1228308"/>
                <a:gd name="connsiteX37" fmla="*/ 671774 w 1466337"/>
                <a:gd name="connsiteY37" fmla="*/ 1127012 h 1228308"/>
                <a:gd name="connsiteX38" fmla="*/ 688604 w 1466337"/>
                <a:gd name="connsiteY38" fmla="*/ 1110183 h 1228308"/>
                <a:gd name="connsiteX39" fmla="*/ 705433 w 1466337"/>
                <a:gd name="connsiteY39" fmla="*/ 1098963 h 1228308"/>
                <a:gd name="connsiteX40" fmla="*/ 733482 w 1466337"/>
                <a:gd name="connsiteY40" fmla="*/ 1065304 h 1228308"/>
                <a:gd name="connsiteX41" fmla="*/ 744702 w 1466337"/>
                <a:gd name="connsiteY41" fmla="*/ 1048475 h 1228308"/>
                <a:gd name="connsiteX42" fmla="*/ 761531 w 1466337"/>
                <a:gd name="connsiteY42" fmla="*/ 1037255 h 1228308"/>
                <a:gd name="connsiteX43" fmla="*/ 778361 w 1466337"/>
                <a:gd name="connsiteY43" fmla="*/ 1020426 h 1228308"/>
                <a:gd name="connsiteX44" fmla="*/ 817630 w 1466337"/>
                <a:gd name="connsiteY44" fmla="*/ 1003596 h 1228308"/>
                <a:gd name="connsiteX45" fmla="*/ 851288 w 1466337"/>
                <a:gd name="connsiteY45" fmla="*/ 986767 h 1228308"/>
                <a:gd name="connsiteX46" fmla="*/ 868118 w 1466337"/>
                <a:gd name="connsiteY46" fmla="*/ 975547 h 1228308"/>
                <a:gd name="connsiteX47" fmla="*/ 884947 w 1466337"/>
                <a:gd name="connsiteY47" fmla="*/ 969937 h 1228308"/>
                <a:gd name="connsiteX48" fmla="*/ 918606 w 1466337"/>
                <a:gd name="connsiteY48" fmla="*/ 947498 h 1228308"/>
                <a:gd name="connsiteX49" fmla="*/ 941046 w 1466337"/>
                <a:gd name="connsiteY49" fmla="*/ 936278 h 1228308"/>
                <a:gd name="connsiteX50" fmla="*/ 974704 w 1466337"/>
                <a:gd name="connsiteY50" fmla="*/ 925059 h 1228308"/>
                <a:gd name="connsiteX51" fmla="*/ 1126169 w 1466337"/>
                <a:gd name="connsiteY51" fmla="*/ 941888 h 1228308"/>
                <a:gd name="connsiteX52" fmla="*/ 1176658 w 1466337"/>
                <a:gd name="connsiteY52" fmla="*/ 981157 h 1228308"/>
                <a:gd name="connsiteX53" fmla="*/ 1210317 w 1466337"/>
                <a:gd name="connsiteY53" fmla="*/ 992376 h 1228308"/>
                <a:gd name="connsiteX54" fmla="*/ 1243976 w 1466337"/>
                <a:gd name="connsiteY54" fmla="*/ 1009206 h 1228308"/>
                <a:gd name="connsiteX55" fmla="*/ 1277635 w 1466337"/>
                <a:gd name="connsiteY55" fmla="*/ 1026035 h 1228308"/>
                <a:gd name="connsiteX56" fmla="*/ 1417880 w 1466337"/>
                <a:gd name="connsiteY56" fmla="*/ 1121402 h 1228308"/>
                <a:gd name="connsiteX57" fmla="*/ 1457149 w 1466337"/>
                <a:gd name="connsiteY57" fmla="*/ 977884 h 1228308"/>
                <a:gd name="connsiteX58" fmla="*/ 1457149 w 1466337"/>
                <a:gd name="connsiteY58" fmla="*/ 807253 h 1228308"/>
                <a:gd name="connsiteX59" fmla="*/ 1440319 w 1466337"/>
                <a:gd name="connsiteY59" fmla="*/ 767984 h 1228308"/>
                <a:gd name="connsiteX60" fmla="*/ 1412270 w 1466337"/>
                <a:gd name="connsiteY60" fmla="*/ 711886 h 1228308"/>
                <a:gd name="connsiteX61" fmla="*/ 1378611 w 1466337"/>
                <a:gd name="connsiteY61" fmla="*/ 661397 h 1228308"/>
                <a:gd name="connsiteX62" fmla="*/ 1367392 w 1466337"/>
                <a:gd name="connsiteY62" fmla="*/ 644568 h 1228308"/>
                <a:gd name="connsiteX63" fmla="*/ 1356172 w 1466337"/>
                <a:gd name="connsiteY63" fmla="*/ 627738 h 1228308"/>
                <a:gd name="connsiteX64" fmla="*/ 1339342 w 1466337"/>
                <a:gd name="connsiteY64" fmla="*/ 594080 h 1228308"/>
                <a:gd name="connsiteX65" fmla="*/ 1328123 w 1466337"/>
                <a:gd name="connsiteY65" fmla="*/ 515542 h 1228308"/>
                <a:gd name="connsiteX66" fmla="*/ 1322513 w 1466337"/>
                <a:gd name="connsiteY66" fmla="*/ 493103 h 1228308"/>
                <a:gd name="connsiteX67" fmla="*/ 1305684 w 1466337"/>
                <a:gd name="connsiteY67" fmla="*/ 414565 h 1228308"/>
                <a:gd name="connsiteX68" fmla="*/ 1288854 w 1466337"/>
                <a:gd name="connsiteY68" fmla="*/ 403346 h 1228308"/>
                <a:gd name="connsiteX69" fmla="*/ 1277635 w 1466337"/>
                <a:gd name="connsiteY69" fmla="*/ 386516 h 1228308"/>
                <a:gd name="connsiteX70" fmla="*/ 1260805 w 1466337"/>
                <a:gd name="connsiteY70" fmla="*/ 375297 h 1228308"/>
                <a:gd name="connsiteX71" fmla="*/ 1227146 w 1466337"/>
                <a:gd name="connsiteY71" fmla="*/ 347248 h 1228308"/>
                <a:gd name="connsiteX72" fmla="*/ 1210317 w 1466337"/>
                <a:gd name="connsiteY72" fmla="*/ 330418 h 1228308"/>
                <a:gd name="connsiteX73" fmla="*/ 1171048 w 1466337"/>
                <a:gd name="connsiteY73" fmla="*/ 302369 h 1228308"/>
                <a:gd name="connsiteX74" fmla="*/ 1154219 w 1466337"/>
                <a:gd name="connsiteY74" fmla="*/ 291149 h 1228308"/>
                <a:gd name="connsiteX75" fmla="*/ 1131779 w 1466337"/>
                <a:gd name="connsiteY75" fmla="*/ 285540 h 1228308"/>
                <a:gd name="connsiteX76" fmla="*/ 1098120 w 1466337"/>
                <a:gd name="connsiteY76" fmla="*/ 263100 h 1228308"/>
                <a:gd name="connsiteX77" fmla="*/ 1064462 w 1466337"/>
                <a:gd name="connsiteY77" fmla="*/ 251881 h 1228308"/>
                <a:gd name="connsiteX78" fmla="*/ 974704 w 1466337"/>
                <a:gd name="connsiteY78" fmla="*/ 257491 h 1228308"/>
                <a:gd name="connsiteX79" fmla="*/ 924216 w 1466337"/>
                <a:gd name="connsiteY79" fmla="*/ 279930 h 1228308"/>
                <a:gd name="connsiteX80" fmla="*/ 907387 w 1466337"/>
                <a:gd name="connsiteY80" fmla="*/ 285540 h 1228308"/>
                <a:gd name="connsiteX81" fmla="*/ 890557 w 1466337"/>
                <a:gd name="connsiteY81" fmla="*/ 274320 h 1228308"/>
                <a:gd name="connsiteX82" fmla="*/ 884947 w 1466337"/>
                <a:gd name="connsiteY82" fmla="*/ 251881 h 1228308"/>
                <a:gd name="connsiteX83" fmla="*/ 879338 w 1466337"/>
                <a:gd name="connsiteY83" fmla="*/ 235051 h 1228308"/>
                <a:gd name="connsiteX84" fmla="*/ 851288 w 1466337"/>
                <a:gd name="connsiteY84" fmla="*/ 201392 h 1228308"/>
                <a:gd name="connsiteX85" fmla="*/ 840069 w 1466337"/>
                <a:gd name="connsiteY85" fmla="*/ 184563 h 1228308"/>
                <a:gd name="connsiteX86" fmla="*/ 817630 w 1466337"/>
                <a:gd name="connsiteY86" fmla="*/ 156514 h 1228308"/>
                <a:gd name="connsiteX87" fmla="*/ 767141 w 1466337"/>
                <a:gd name="connsiteY87" fmla="*/ 134075 h 1228308"/>
                <a:gd name="connsiteX88" fmla="*/ 750312 w 1466337"/>
                <a:gd name="connsiteY88" fmla="*/ 128465 h 1228308"/>
                <a:gd name="connsiteX89" fmla="*/ 716653 w 1466337"/>
                <a:gd name="connsiteY89" fmla="*/ 117245 h 1228308"/>
                <a:gd name="connsiteX90" fmla="*/ 660555 w 1466337"/>
                <a:gd name="connsiteY90" fmla="*/ 61147 h 1228308"/>
                <a:gd name="connsiteX91" fmla="*/ 654945 w 1466337"/>
                <a:gd name="connsiteY91" fmla="*/ 44318 h 1228308"/>
                <a:gd name="connsiteX92" fmla="*/ 632506 w 1466337"/>
                <a:gd name="connsiteY92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565188 w 1466337"/>
                <a:gd name="connsiteY2" fmla="*/ 61147 h 1228308"/>
                <a:gd name="connsiteX3" fmla="*/ 256648 w 1466337"/>
                <a:gd name="connsiteY3" fmla="*/ 57875 h 1228308"/>
                <a:gd name="connsiteX4" fmla="*/ 117938 w 1466337"/>
                <a:gd name="connsiteY4" fmla="*/ 208773 h 1228308"/>
                <a:gd name="connsiteX5" fmla="*/ 12154 w 1466337"/>
                <a:gd name="connsiteY5" fmla="*/ 330418 h 1228308"/>
                <a:gd name="connsiteX6" fmla="*/ 49085 w 1466337"/>
                <a:gd name="connsiteY6" fmla="*/ 375297 h 1228308"/>
                <a:gd name="connsiteX7" fmla="*/ 26646 w 1466337"/>
                <a:gd name="connsiteY7" fmla="*/ 414565 h 1228308"/>
                <a:gd name="connsiteX8" fmla="*/ 9816 w 1466337"/>
                <a:gd name="connsiteY8" fmla="*/ 448224 h 1228308"/>
                <a:gd name="connsiteX9" fmla="*/ 15426 w 1466337"/>
                <a:gd name="connsiteY9" fmla="*/ 493103 h 1228308"/>
                <a:gd name="connsiteX10" fmla="*/ 21036 w 1466337"/>
                <a:gd name="connsiteY10" fmla="*/ 509932 h 1228308"/>
                <a:gd name="connsiteX11" fmla="*/ 37865 w 1466337"/>
                <a:gd name="connsiteY11" fmla="*/ 566030 h 1228308"/>
                <a:gd name="connsiteX12" fmla="*/ 43475 w 1466337"/>
                <a:gd name="connsiteY12" fmla="*/ 582860 h 1228308"/>
                <a:gd name="connsiteX13" fmla="*/ 65914 w 1466337"/>
                <a:gd name="connsiteY13" fmla="*/ 616519 h 1228308"/>
                <a:gd name="connsiteX14" fmla="*/ 93963 w 1466337"/>
                <a:gd name="connsiteY14" fmla="*/ 650178 h 1228308"/>
                <a:gd name="connsiteX15" fmla="*/ 116403 w 1466337"/>
                <a:gd name="connsiteY15" fmla="*/ 683837 h 1228308"/>
                <a:gd name="connsiteX16" fmla="*/ 127622 w 1466337"/>
                <a:gd name="connsiteY16" fmla="*/ 717495 h 1228308"/>
                <a:gd name="connsiteX17" fmla="*/ 150062 w 1466337"/>
                <a:gd name="connsiteY17" fmla="*/ 751154 h 1228308"/>
                <a:gd name="connsiteX18" fmla="*/ 172501 w 1466337"/>
                <a:gd name="connsiteY18" fmla="*/ 801643 h 1228308"/>
                <a:gd name="connsiteX19" fmla="*/ 178111 w 1466337"/>
                <a:gd name="connsiteY19" fmla="*/ 824082 h 1228308"/>
                <a:gd name="connsiteX20" fmla="*/ 189330 w 1466337"/>
                <a:gd name="connsiteY20" fmla="*/ 857741 h 1228308"/>
                <a:gd name="connsiteX21" fmla="*/ 194940 w 1466337"/>
                <a:gd name="connsiteY21" fmla="*/ 880180 h 1228308"/>
                <a:gd name="connsiteX22" fmla="*/ 189330 w 1466337"/>
                <a:gd name="connsiteY22" fmla="*/ 953108 h 1228308"/>
                <a:gd name="connsiteX23" fmla="*/ 178111 w 1466337"/>
                <a:gd name="connsiteY23" fmla="*/ 1009206 h 1228308"/>
                <a:gd name="connsiteX24" fmla="*/ 183720 w 1466337"/>
                <a:gd name="connsiteY24" fmla="*/ 1037255 h 1228308"/>
                <a:gd name="connsiteX25" fmla="*/ 194940 w 1466337"/>
                <a:gd name="connsiteY25" fmla="*/ 1070914 h 1228308"/>
                <a:gd name="connsiteX26" fmla="*/ 200550 w 1466337"/>
                <a:gd name="connsiteY26" fmla="*/ 1087743 h 1228308"/>
                <a:gd name="connsiteX27" fmla="*/ 222989 w 1466337"/>
                <a:gd name="connsiteY27" fmla="*/ 1121402 h 1228308"/>
                <a:gd name="connsiteX28" fmla="*/ 234209 w 1466337"/>
                <a:gd name="connsiteY28" fmla="*/ 1138232 h 1228308"/>
                <a:gd name="connsiteX29" fmla="*/ 279087 w 1466337"/>
                <a:gd name="connsiteY29" fmla="*/ 1177500 h 1228308"/>
                <a:gd name="connsiteX30" fmla="*/ 312746 w 1466337"/>
                <a:gd name="connsiteY30" fmla="*/ 1188720 h 1228308"/>
                <a:gd name="connsiteX31" fmla="*/ 346405 w 1466337"/>
                <a:gd name="connsiteY31" fmla="*/ 1199940 h 1228308"/>
                <a:gd name="connsiteX32" fmla="*/ 424942 w 1466337"/>
                <a:gd name="connsiteY32" fmla="*/ 1205549 h 1228308"/>
                <a:gd name="connsiteX33" fmla="*/ 537139 w 1466337"/>
                <a:gd name="connsiteY33" fmla="*/ 1199940 h 1228308"/>
                <a:gd name="connsiteX34" fmla="*/ 570798 w 1466337"/>
                <a:gd name="connsiteY34" fmla="*/ 1188720 h 1228308"/>
                <a:gd name="connsiteX35" fmla="*/ 604457 w 1466337"/>
                <a:gd name="connsiteY35" fmla="*/ 1177500 h 1228308"/>
                <a:gd name="connsiteX36" fmla="*/ 638115 w 1466337"/>
                <a:gd name="connsiteY36" fmla="*/ 1149451 h 1228308"/>
                <a:gd name="connsiteX37" fmla="*/ 671774 w 1466337"/>
                <a:gd name="connsiteY37" fmla="*/ 1127012 h 1228308"/>
                <a:gd name="connsiteX38" fmla="*/ 688604 w 1466337"/>
                <a:gd name="connsiteY38" fmla="*/ 1110183 h 1228308"/>
                <a:gd name="connsiteX39" fmla="*/ 705433 w 1466337"/>
                <a:gd name="connsiteY39" fmla="*/ 1098963 h 1228308"/>
                <a:gd name="connsiteX40" fmla="*/ 733482 w 1466337"/>
                <a:gd name="connsiteY40" fmla="*/ 1065304 h 1228308"/>
                <a:gd name="connsiteX41" fmla="*/ 744702 w 1466337"/>
                <a:gd name="connsiteY41" fmla="*/ 1048475 h 1228308"/>
                <a:gd name="connsiteX42" fmla="*/ 761531 w 1466337"/>
                <a:gd name="connsiteY42" fmla="*/ 1037255 h 1228308"/>
                <a:gd name="connsiteX43" fmla="*/ 778361 w 1466337"/>
                <a:gd name="connsiteY43" fmla="*/ 1020426 h 1228308"/>
                <a:gd name="connsiteX44" fmla="*/ 817630 w 1466337"/>
                <a:gd name="connsiteY44" fmla="*/ 1003596 h 1228308"/>
                <a:gd name="connsiteX45" fmla="*/ 851288 w 1466337"/>
                <a:gd name="connsiteY45" fmla="*/ 986767 h 1228308"/>
                <a:gd name="connsiteX46" fmla="*/ 868118 w 1466337"/>
                <a:gd name="connsiteY46" fmla="*/ 975547 h 1228308"/>
                <a:gd name="connsiteX47" fmla="*/ 884947 w 1466337"/>
                <a:gd name="connsiteY47" fmla="*/ 969937 h 1228308"/>
                <a:gd name="connsiteX48" fmla="*/ 918606 w 1466337"/>
                <a:gd name="connsiteY48" fmla="*/ 947498 h 1228308"/>
                <a:gd name="connsiteX49" fmla="*/ 941046 w 1466337"/>
                <a:gd name="connsiteY49" fmla="*/ 936278 h 1228308"/>
                <a:gd name="connsiteX50" fmla="*/ 974704 w 1466337"/>
                <a:gd name="connsiteY50" fmla="*/ 925059 h 1228308"/>
                <a:gd name="connsiteX51" fmla="*/ 1126169 w 1466337"/>
                <a:gd name="connsiteY51" fmla="*/ 941888 h 1228308"/>
                <a:gd name="connsiteX52" fmla="*/ 1176658 w 1466337"/>
                <a:gd name="connsiteY52" fmla="*/ 981157 h 1228308"/>
                <a:gd name="connsiteX53" fmla="*/ 1210317 w 1466337"/>
                <a:gd name="connsiteY53" fmla="*/ 992376 h 1228308"/>
                <a:gd name="connsiteX54" fmla="*/ 1243976 w 1466337"/>
                <a:gd name="connsiteY54" fmla="*/ 1009206 h 1228308"/>
                <a:gd name="connsiteX55" fmla="*/ 1277635 w 1466337"/>
                <a:gd name="connsiteY55" fmla="*/ 1026035 h 1228308"/>
                <a:gd name="connsiteX56" fmla="*/ 1417880 w 1466337"/>
                <a:gd name="connsiteY56" fmla="*/ 1121402 h 1228308"/>
                <a:gd name="connsiteX57" fmla="*/ 1457149 w 1466337"/>
                <a:gd name="connsiteY57" fmla="*/ 977884 h 1228308"/>
                <a:gd name="connsiteX58" fmla="*/ 1457149 w 1466337"/>
                <a:gd name="connsiteY58" fmla="*/ 807253 h 1228308"/>
                <a:gd name="connsiteX59" fmla="*/ 1440319 w 1466337"/>
                <a:gd name="connsiteY59" fmla="*/ 767984 h 1228308"/>
                <a:gd name="connsiteX60" fmla="*/ 1412270 w 1466337"/>
                <a:gd name="connsiteY60" fmla="*/ 711886 h 1228308"/>
                <a:gd name="connsiteX61" fmla="*/ 1378611 w 1466337"/>
                <a:gd name="connsiteY61" fmla="*/ 661397 h 1228308"/>
                <a:gd name="connsiteX62" fmla="*/ 1367392 w 1466337"/>
                <a:gd name="connsiteY62" fmla="*/ 644568 h 1228308"/>
                <a:gd name="connsiteX63" fmla="*/ 1356172 w 1466337"/>
                <a:gd name="connsiteY63" fmla="*/ 627738 h 1228308"/>
                <a:gd name="connsiteX64" fmla="*/ 1339342 w 1466337"/>
                <a:gd name="connsiteY64" fmla="*/ 594080 h 1228308"/>
                <a:gd name="connsiteX65" fmla="*/ 1328123 w 1466337"/>
                <a:gd name="connsiteY65" fmla="*/ 515542 h 1228308"/>
                <a:gd name="connsiteX66" fmla="*/ 1322513 w 1466337"/>
                <a:gd name="connsiteY66" fmla="*/ 493103 h 1228308"/>
                <a:gd name="connsiteX67" fmla="*/ 1305684 w 1466337"/>
                <a:gd name="connsiteY67" fmla="*/ 414565 h 1228308"/>
                <a:gd name="connsiteX68" fmla="*/ 1288854 w 1466337"/>
                <a:gd name="connsiteY68" fmla="*/ 403346 h 1228308"/>
                <a:gd name="connsiteX69" fmla="*/ 1277635 w 1466337"/>
                <a:gd name="connsiteY69" fmla="*/ 386516 h 1228308"/>
                <a:gd name="connsiteX70" fmla="*/ 1260805 w 1466337"/>
                <a:gd name="connsiteY70" fmla="*/ 375297 h 1228308"/>
                <a:gd name="connsiteX71" fmla="*/ 1227146 w 1466337"/>
                <a:gd name="connsiteY71" fmla="*/ 347248 h 1228308"/>
                <a:gd name="connsiteX72" fmla="*/ 1210317 w 1466337"/>
                <a:gd name="connsiteY72" fmla="*/ 330418 h 1228308"/>
                <a:gd name="connsiteX73" fmla="*/ 1171048 w 1466337"/>
                <a:gd name="connsiteY73" fmla="*/ 302369 h 1228308"/>
                <a:gd name="connsiteX74" fmla="*/ 1154219 w 1466337"/>
                <a:gd name="connsiteY74" fmla="*/ 291149 h 1228308"/>
                <a:gd name="connsiteX75" fmla="*/ 1131779 w 1466337"/>
                <a:gd name="connsiteY75" fmla="*/ 285540 h 1228308"/>
                <a:gd name="connsiteX76" fmla="*/ 1098120 w 1466337"/>
                <a:gd name="connsiteY76" fmla="*/ 263100 h 1228308"/>
                <a:gd name="connsiteX77" fmla="*/ 1064462 w 1466337"/>
                <a:gd name="connsiteY77" fmla="*/ 251881 h 1228308"/>
                <a:gd name="connsiteX78" fmla="*/ 974704 w 1466337"/>
                <a:gd name="connsiteY78" fmla="*/ 257491 h 1228308"/>
                <a:gd name="connsiteX79" fmla="*/ 924216 w 1466337"/>
                <a:gd name="connsiteY79" fmla="*/ 279930 h 1228308"/>
                <a:gd name="connsiteX80" fmla="*/ 907387 w 1466337"/>
                <a:gd name="connsiteY80" fmla="*/ 285540 h 1228308"/>
                <a:gd name="connsiteX81" fmla="*/ 890557 w 1466337"/>
                <a:gd name="connsiteY81" fmla="*/ 274320 h 1228308"/>
                <a:gd name="connsiteX82" fmla="*/ 884947 w 1466337"/>
                <a:gd name="connsiteY82" fmla="*/ 251881 h 1228308"/>
                <a:gd name="connsiteX83" fmla="*/ 879338 w 1466337"/>
                <a:gd name="connsiteY83" fmla="*/ 235051 h 1228308"/>
                <a:gd name="connsiteX84" fmla="*/ 851288 w 1466337"/>
                <a:gd name="connsiteY84" fmla="*/ 201392 h 1228308"/>
                <a:gd name="connsiteX85" fmla="*/ 840069 w 1466337"/>
                <a:gd name="connsiteY85" fmla="*/ 184563 h 1228308"/>
                <a:gd name="connsiteX86" fmla="*/ 817630 w 1466337"/>
                <a:gd name="connsiteY86" fmla="*/ 156514 h 1228308"/>
                <a:gd name="connsiteX87" fmla="*/ 767141 w 1466337"/>
                <a:gd name="connsiteY87" fmla="*/ 134075 h 1228308"/>
                <a:gd name="connsiteX88" fmla="*/ 750312 w 1466337"/>
                <a:gd name="connsiteY88" fmla="*/ 128465 h 1228308"/>
                <a:gd name="connsiteX89" fmla="*/ 716653 w 1466337"/>
                <a:gd name="connsiteY89" fmla="*/ 117245 h 1228308"/>
                <a:gd name="connsiteX90" fmla="*/ 660555 w 1466337"/>
                <a:gd name="connsiteY90" fmla="*/ 61147 h 1228308"/>
                <a:gd name="connsiteX91" fmla="*/ 654945 w 1466337"/>
                <a:gd name="connsiteY91" fmla="*/ 44318 h 1228308"/>
                <a:gd name="connsiteX92" fmla="*/ 632506 w 1466337"/>
                <a:gd name="connsiteY92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256648 w 1466337"/>
                <a:gd name="connsiteY2" fmla="*/ 57875 h 1228308"/>
                <a:gd name="connsiteX3" fmla="*/ 117938 w 1466337"/>
                <a:gd name="connsiteY3" fmla="*/ 208773 h 1228308"/>
                <a:gd name="connsiteX4" fmla="*/ 12154 w 1466337"/>
                <a:gd name="connsiteY4" fmla="*/ 330418 h 1228308"/>
                <a:gd name="connsiteX5" fmla="*/ 49085 w 1466337"/>
                <a:gd name="connsiteY5" fmla="*/ 375297 h 1228308"/>
                <a:gd name="connsiteX6" fmla="*/ 26646 w 1466337"/>
                <a:gd name="connsiteY6" fmla="*/ 414565 h 1228308"/>
                <a:gd name="connsiteX7" fmla="*/ 9816 w 1466337"/>
                <a:gd name="connsiteY7" fmla="*/ 448224 h 1228308"/>
                <a:gd name="connsiteX8" fmla="*/ 15426 w 1466337"/>
                <a:gd name="connsiteY8" fmla="*/ 493103 h 1228308"/>
                <a:gd name="connsiteX9" fmla="*/ 21036 w 1466337"/>
                <a:gd name="connsiteY9" fmla="*/ 509932 h 1228308"/>
                <a:gd name="connsiteX10" fmla="*/ 37865 w 1466337"/>
                <a:gd name="connsiteY10" fmla="*/ 566030 h 1228308"/>
                <a:gd name="connsiteX11" fmla="*/ 43475 w 1466337"/>
                <a:gd name="connsiteY11" fmla="*/ 582860 h 1228308"/>
                <a:gd name="connsiteX12" fmla="*/ 65914 w 1466337"/>
                <a:gd name="connsiteY12" fmla="*/ 616519 h 1228308"/>
                <a:gd name="connsiteX13" fmla="*/ 93963 w 1466337"/>
                <a:gd name="connsiteY13" fmla="*/ 650178 h 1228308"/>
                <a:gd name="connsiteX14" fmla="*/ 116403 w 1466337"/>
                <a:gd name="connsiteY14" fmla="*/ 683837 h 1228308"/>
                <a:gd name="connsiteX15" fmla="*/ 127622 w 1466337"/>
                <a:gd name="connsiteY15" fmla="*/ 717495 h 1228308"/>
                <a:gd name="connsiteX16" fmla="*/ 150062 w 1466337"/>
                <a:gd name="connsiteY16" fmla="*/ 751154 h 1228308"/>
                <a:gd name="connsiteX17" fmla="*/ 172501 w 1466337"/>
                <a:gd name="connsiteY17" fmla="*/ 801643 h 1228308"/>
                <a:gd name="connsiteX18" fmla="*/ 178111 w 1466337"/>
                <a:gd name="connsiteY18" fmla="*/ 824082 h 1228308"/>
                <a:gd name="connsiteX19" fmla="*/ 189330 w 1466337"/>
                <a:gd name="connsiteY19" fmla="*/ 857741 h 1228308"/>
                <a:gd name="connsiteX20" fmla="*/ 194940 w 1466337"/>
                <a:gd name="connsiteY20" fmla="*/ 880180 h 1228308"/>
                <a:gd name="connsiteX21" fmla="*/ 189330 w 1466337"/>
                <a:gd name="connsiteY21" fmla="*/ 953108 h 1228308"/>
                <a:gd name="connsiteX22" fmla="*/ 178111 w 1466337"/>
                <a:gd name="connsiteY22" fmla="*/ 1009206 h 1228308"/>
                <a:gd name="connsiteX23" fmla="*/ 183720 w 1466337"/>
                <a:gd name="connsiteY23" fmla="*/ 1037255 h 1228308"/>
                <a:gd name="connsiteX24" fmla="*/ 194940 w 1466337"/>
                <a:gd name="connsiteY24" fmla="*/ 1070914 h 1228308"/>
                <a:gd name="connsiteX25" fmla="*/ 200550 w 1466337"/>
                <a:gd name="connsiteY25" fmla="*/ 1087743 h 1228308"/>
                <a:gd name="connsiteX26" fmla="*/ 222989 w 1466337"/>
                <a:gd name="connsiteY26" fmla="*/ 1121402 h 1228308"/>
                <a:gd name="connsiteX27" fmla="*/ 234209 w 1466337"/>
                <a:gd name="connsiteY27" fmla="*/ 1138232 h 1228308"/>
                <a:gd name="connsiteX28" fmla="*/ 279087 w 1466337"/>
                <a:gd name="connsiteY28" fmla="*/ 1177500 h 1228308"/>
                <a:gd name="connsiteX29" fmla="*/ 312746 w 1466337"/>
                <a:gd name="connsiteY29" fmla="*/ 1188720 h 1228308"/>
                <a:gd name="connsiteX30" fmla="*/ 346405 w 1466337"/>
                <a:gd name="connsiteY30" fmla="*/ 1199940 h 1228308"/>
                <a:gd name="connsiteX31" fmla="*/ 424942 w 1466337"/>
                <a:gd name="connsiteY31" fmla="*/ 1205549 h 1228308"/>
                <a:gd name="connsiteX32" fmla="*/ 537139 w 1466337"/>
                <a:gd name="connsiteY32" fmla="*/ 1199940 h 1228308"/>
                <a:gd name="connsiteX33" fmla="*/ 570798 w 1466337"/>
                <a:gd name="connsiteY33" fmla="*/ 1188720 h 1228308"/>
                <a:gd name="connsiteX34" fmla="*/ 604457 w 1466337"/>
                <a:gd name="connsiteY34" fmla="*/ 1177500 h 1228308"/>
                <a:gd name="connsiteX35" fmla="*/ 638115 w 1466337"/>
                <a:gd name="connsiteY35" fmla="*/ 1149451 h 1228308"/>
                <a:gd name="connsiteX36" fmla="*/ 671774 w 1466337"/>
                <a:gd name="connsiteY36" fmla="*/ 1127012 h 1228308"/>
                <a:gd name="connsiteX37" fmla="*/ 688604 w 1466337"/>
                <a:gd name="connsiteY37" fmla="*/ 1110183 h 1228308"/>
                <a:gd name="connsiteX38" fmla="*/ 705433 w 1466337"/>
                <a:gd name="connsiteY38" fmla="*/ 1098963 h 1228308"/>
                <a:gd name="connsiteX39" fmla="*/ 733482 w 1466337"/>
                <a:gd name="connsiteY39" fmla="*/ 1065304 h 1228308"/>
                <a:gd name="connsiteX40" fmla="*/ 744702 w 1466337"/>
                <a:gd name="connsiteY40" fmla="*/ 1048475 h 1228308"/>
                <a:gd name="connsiteX41" fmla="*/ 761531 w 1466337"/>
                <a:gd name="connsiteY41" fmla="*/ 1037255 h 1228308"/>
                <a:gd name="connsiteX42" fmla="*/ 778361 w 1466337"/>
                <a:gd name="connsiteY42" fmla="*/ 1020426 h 1228308"/>
                <a:gd name="connsiteX43" fmla="*/ 817630 w 1466337"/>
                <a:gd name="connsiteY43" fmla="*/ 1003596 h 1228308"/>
                <a:gd name="connsiteX44" fmla="*/ 851288 w 1466337"/>
                <a:gd name="connsiteY44" fmla="*/ 986767 h 1228308"/>
                <a:gd name="connsiteX45" fmla="*/ 868118 w 1466337"/>
                <a:gd name="connsiteY45" fmla="*/ 975547 h 1228308"/>
                <a:gd name="connsiteX46" fmla="*/ 884947 w 1466337"/>
                <a:gd name="connsiteY46" fmla="*/ 969937 h 1228308"/>
                <a:gd name="connsiteX47" fmla="*/ 918606 w 1466337"/>
                <a:gd name="connsiteY47" fmla="*/ 947498 h 1228308"/>
                <a:gd name="connsiteX48" fmla="*/ 941046 w 1466337"/>
                <a:gd name="connsiteY48" fmla="*/ 936278 h 1228308"/>
                <a:gd name="connsiteX49" fmla="*/ 974704 w 1466337"/>
                <a:gd name="connsiteY49" fmla="*/ 925059 h 1228308"/>
                <a:gd name="connsiteX50" fmla="*/ 1126169 w 1466337"/>
                <a:gd name="connsiteY50" fmla="*/ 941888 h 1228308"/>
                <a:gd name="connsiteX51" fmla="*/ 1176658 w 1466337"/>
                <a:gd name="connsiteY51" fmla="*/ 981157 h 1228308"/>
                <a:gd name="connsiteX52" fmla="*/ 1210317 w 1466337"/>
                <a:gd name="connsiteY52" fmla="*/ 992376 h 1228308"/>
                <a:gd name="connsiteX53" fmla="*/ 1243976 w 1466337"/>
                <a:gd name="connsiteY53" fmla="*/ 1009206 h 1228308"/>
                <a:gd name="connsiteX54" fmla="*/ 1277635 w 1466337"/>
                <a:gd name="connsiteY54" fmla="*/ 1026035 h 1228308"/>
                <a:gd name="connsiteX55" fmla="*/ 1417880 w 1466337"/>
                <a:gd name="connsiteY55" fmla="*/ 1121402 h 1228308"/>
                <a:gd name="connsiteX56" fmla="*/ 1457149 w 1466337"/>
                <a:gd name="connsiteY56" fmla="*/ 977884 h 1228308"/>
                <a:gd name="connsiteX57" fmla="*/ 1457149 w 1466337"/>
                <a:gd name="connsiteY57" fmla="*/ 807253 h 1228308"/>
                <a:gd name="connsiteX58" fmla="*/ 1440319 w 1466337"/>
                <a:gd name="connsiteY58" fmla="*/ 767984 h 1228308"/>
                <a:gd name="connsiteX59" fmla="*/ 1412270 w 1466337"/>
                <a:gd name="connsiteY59" fmla="*/ 711886 h 1228308"/>
                <a:gd name="connsiteX60" fmla="*/ 1378611 w 1466337"/>
                <a:gd name="connsiteY60" fmla="*/ 661397 h 1228308"/>
                <a:gd name="connsiteX61" fmla="*/ 1367392 w 1466337"/>
                <a:gd name="connsiteY61" fmla="*/ 644568 h 1228308"/>
                <a:gd name="connsiteX62" fmla="*/ 1356172 w 1466337"/>
                <a:gd name="connsiteY62" fmla="*/ 627738 h 1228308"/>
                <a:gd name="connsiteX63" fmla="*/ 1339342 w 1466337"/>
                <a:gd name="connsiteY63" fmla="*/ 594080 h 1228308"/>
                <a:gd name="connsiteX64" fmla="*/ 1328123 w 1466337"/>
                <a:gd name="connsiteY64" fmla="*/ 515542 h 1228308"/>
                <a:gd name="connsiteX65" fmla="*/ 1322513 w 1466337"/>
                <a:gd name="connsiteY65" fmla="*/ 493103 h 1228308"/>
                <a:gd name="connsiteX66" fmla="*/ 1305684 w 1466337"/>
                <a:gd name="connsiteY66" fmla="*/ 414565 h 1228308"/>
                <a:gd name="connsiteX67" fmla="*/ 1288854 w 1466337"/>
                <a:gd name="connsiteY67" fmla="*/ 403346 h 1228308"/>
                <a:gd name="connsiteX68" fmla="*/ 1277635 w 1466337"/>
                <a:gd name="connsiteY68" fmla="*/ 386516 h 1228308"/>
                <a:gd name="connsiteX69" fmla="*/ 1260805 w 1466337"/>
                <a:gd name="connsiteY69" fmla="*/ 375297 h 1228308"/>
                <a:gd name="connsiteX70" fmla="*/ 1227146 w 1466337"/>
                <a:gd name="connsiteY70" fmla="*/ 347248 h 1228308"/>
                <a:gd name="connsiteX71" fmla="*/ 1210317 w 1466337"/>
                <a:gd name="connsiteY71" fmla="*/ 330418 h 1228308"/>
                <a:gd name="connsiteX72" fmla="*/ 1171048 w 1466337"/>
                <a:gd name="connsiteY72" fmla="*/ 302369 h 1228308"/>
                <a:gd name="connsiteX73" fmla="*/ 1154219 w 1466337"/>
                <a:gd name="connsiteY73" fmla="*/ 291149 h 1228308"/>
                <a:gd name="connsiteX74" fmla="*/ 1131779 w 1466337"/>
                <a:gd name="connsiteY74" fmla="*/ 285540 h 1228308"/>
                <a:gd name="connsiteX75" fmla="*/ 1098120 w 1466337"/>
                <a:gd name="connsiteY75" fmla="*/ 263100 h 1228308"/>
                <a:gd name="connsiteX76" fmla="*/ 1064462 w 1466337"/>
                <a:gd name="connsiteY76" fmla="*/ 251881 h 1228308"/>
                <a:gd name="connsiteX77" fmla="*/ 974704 w 1466337"/>
                <a:gd name="connsiteY77" fmla="*/ 257491 h 1228308"/>
                <a:gd name="connsiteX78" fmla="*/ 924216 w 1466337"/>
                <a:gd name="connsiteY78" fmla="*/ 279930 h 1228308"/>
                <a:gd name="connsiteX79" fmla="*/ 907387 w 1466337"/>
                <a:gd name="connsiteY79" fmla="*/ 285540 h 1228308"/>
                <a:gd name="connsiteX80" fmla="*/ 890557 w 1466337"/>
                <a:gd name="connsiteY80" fmla="*/ 274320 h 1228308"/>
                <a:gd name="connsiteX81" fmla="*/ 884947 w 1466337"/>
                <a:gd name="connsiteY81" fmla="*/ 251881 h 1228308"/>
                <a:gd name="connsiteX82" fmla="*/ 879338 w 1466337"/>
                <a:gd name="connsiteY82" fmla="*/ 235051 h 1228308"/>
                <a:gd name="connsiteX83" fmla="*/ 851288 w 1466337"/>
                <a:gd name="connsiteY83" fmla="*/ 201392 h 1228308"/>
                <a:gd name="connsiteX84" fmla="*/ 840069 w 1466337"/>
                <a:gd name="connsiteY84" fmla="*/ 184563 h 1228308"/>
                <a:gd name="connsiteX85" fmla="*/ 817630 w 1466337"/>
                <a:gd name="connsiteY85" fmla="*/ 156514 h 1228308"/>
                <a:gd name="connsiteX86" fmla="*/ 767141 w 1466337"/>
                <a:gd name="connsiteY86" fmla="*/ 134075 h 1228308"/>
                <a:gd name="connsiteX87" fmla="*/ 750312 w 1466337"/>
                <a:gd name="connsiteY87" fmla="*/ 128465 h 1228308"/>
                <a:gd name="connsiteX88" fmla="*/ 716653 w 1466337"/>
                <a:gd name="connsiteY88" fmla="*/ 117245 h 1228308"/>
                <a:gd name="connsiteX89" fmla="*/ 660555 w 1466337"/>
                <a:gd name="connsiteY89" fmla="*/ 61147 h 1228308"/>
                <a:gd name="connsiteX90" fmla="*/ 654945 w 1466337"/>
                <a:gd name="connsiteY90" fmla="*/ 44318 h 1228308"/>
                <a:gd name="connsiteX91" fmla="*/ 632506 w 1466337"/>
                <a:gd name="connsiteY91" fmla="*/ 21878 h 1228308"/>
                <a:gd name="connsiteX0" fmla="*/ 632506 w 1466337"/>
                <a:gd name="connsiteY0" fmla="*/ 21878 h 1228308"/>
                <a:gd name="connsiteX1" fmla="*/ 598847 w 1466337"/>
                <a:gd name="connsiteY1" fmla="*/ 38708 h 1228308"/>
                <a:gd name="connsiteX2" fmla="*/ 256648 w 1466337"/>
                <a:gd name="connsiteY2" fmla="*/ 57875 h 1228308"/>
                <a:gd name="connsiteX3" fmla="*/ 117938 w 1466337"/>
                <a:gd name="connsiteY3" fmla="*/ 208773 h 1228308"/>
                <a:gd name="connsiteX4" fmla="*/ 12154 w 1466337"/>
                <a:gd name="connsiteY4" fmla="*/ 330418 h 1228308"/>
                <a:gd name="connsiteX5" fmla="*/ 49085 w 1466337"/>
                <a:gd name="connsiteY5" fmla="*/ 375297 h 1228308"/>
                <a:gd name="connsiteX6" fmla="*/ 9816 w 1466337"/>
                <a:gd name="connsiteY6" fmla="*/ 448224 h 1228308"/>
                <a:gd name="connsiteX7" fmla="*/ 15426 w 1466337"/>
                <a:gd name="connsiteY7" fmla="*/ 493103 h 1228308"/>
                <a:gd name="connsiteX8" fmla="*/ 21036 w 1466337"/>
                <a:gd name="connsiteY8" fmla="*/ 509932 h 1228308"/>
                <a:gd name="connsiteX9" fmla="*/ 37865 w 1466337"/>
                <a:gd name="connsiteY9" fmla="*/ 566030 h 1228308"/>
                <a:gd name="connsiteX10" fmla="*/ 43475 w 1466337"/>
                <a:gd name="connsiteY10" fmla="*/ 582860 h 1228308"/>
                <a:gd name="connsiteX11" fmla="*/ 65914 w 1466337"/>
                <a:gd name="connsiteY11" fmla="*/ 616519 h 1228308"/>
                <a:gd name="connsiteX12" fmla="*/ 93963 w 1466337"/>
                <a:gd name="connsiteY12" fmla="*/ 650178 h 1228308"/>
                <a:gd name="connsiteX13" fmla="*/ 116403 w 1466337"/>
                <a:gd name="connsiteY13" fmla="*/ 683837 h 1228308"/>
                <a:gd name="connsiteX14" fmla="*/ 127622 w 1466337"/>
                <a:gd name="connsiteY14" fmla="*/ 717495 h 1228308"/>
                <a:gd name="connsiteX15" fmla="*/ 150062 w 1466337"/>
                <a:gd name="connsiteY15" fmla="*/ 751154 h 1228308"/>
                <a:gd name="connsiteX16" fmla="*/ 172501 w 1466337"/>
                <a:gd name="connsiteY16" fmla="*/ 801643 h 1228308"/>
                <a:gd name="connsiteX17" fmla="*/ 178111 w 1466337"/>
                <a:gd name="connsiteY17" fmla="*/ 824082 h 1228308"/>
                <a:gd name="connsiteX18" fmla="*/ 189330 w 1466337"/>
                <a:gd name="connsiteY18" fmla="*/ 857741 h 1228308"/>
                <a:gd name="connsiteX19" fmla="*/ 194940 w 1466337"/>
                <a:gd name="connsiteY19" fmla="*/ 880180 h 1228308"/>
                <a:gd name="connsiteX20" fmla="*/ 189330 w 1466337"/>
                <a:gd name="connsiteY20" fmla="*/ 953108 h 1228308"/>
                <a:gd name="connsiteX21" fmla="*/ 178111 w 1466337"/>
                <a:gd name="connsiteY21" fmla="*/ 1009206 h 1228308"/>
                <a:gd name="connsiteX22" fmla="*/ 183720 w 1466337"/>
                <a:gd name="connsiteY22" fmla="*/ 1037255 h 1228308"/>
                <a:gd name="connsiteX23" fmla="*/ 194940 w 1466337"/>
                <a:gd name="connsiteY23" fmla="*/ 1070914 h 1228308"/>
                <a:gd name="connsiteX24" fmla="*/ 200550 w 1466337"/>
                <a:gd name="connsiteY24" fmla="*/ 1087743 h 1228308"/>
                <a:gd name="connsiteX25" fmla="*/ 222989 w 1466337"/>
                <a:gd name="connsiteY25" fmla="*/ 1121402 h 1228308"/>
                <a:gd name="connsiteX26" fmla="*/ 234209 w 1466337"/>
                <a:gd name="connsiteY26" fmla="*/ 1138232 h 1228308"/>
                <a:gd name="connsiteX27" fmla="*/ 279087 w 1466337"/>
                <a:gd name="connsiteY27" fmla="*/ 1177500 h 1228308"/>
                <a:gd name="connsiteX28" fmla="*/ 312746 w 1466337"/>
                <a:gd name="connsiteY28" fmla="*/ 1188720 h 1228308"/>
                <a:gd name="connsiteX29" fmla="*/ 346405 w 1466337"/>
                <a:gd name="connsiteY29" fmla="*/ 1199940 h 1228308"/>
                <a:gd name="connsiteX30" fmla="*/ 424942 w 1466337"/>
                <a:gd name="connsiteY30" fmla="*/ 1205549 h 1228308"/>
                <a:gd name="connsiteX31" fmla="*/ 537139 w 1466337"/>
                <a:gd name="connsiteY31" fmla="*/ 1199940 h 1228308"/>
                <a:gd name="connsiteX32" fmla="*/ 570798 w 1466337"/>
                <a:gd name="connsiteY32" fmla="*/ 1188720 h 1228308"/>
                <a:gd name="connsiteX33" fmla="*/ 604457 w 1466337"/>
                <a:gd name="connsiteY33" fmla="*/ 1177500 h 1228308"/>
                <a:gd name="connsiteX34" fmla="*/ 638115 w 1466337"/>
                <a:gd name="connsiteY34" fmla="*/ 1149451 h 1228308"/>
                <a:gd name="connsiteX35" fmla="*/ 671774 w 1466337"/>
                <a:gd name="connsiteY35" fmla="*/ 1127012 h 1228308"/>
                <a:gd name="connsiteX36" fmla="*/ 688604 w 1466337"/>
                <a:gd name="connsiteY36" fmla="*/ 1110183 h 1228308"/>
                <a:gd name="connsiteX37" fmla="*/ 705433 w 1466337"/>
                <a:gd name="connsiteY37" fmla="*/ 1098963 h 1228308"/>
                <a:gd name="connsiteX38" fmla="*/ 733482 w 1466337"/>
                <a:gd name="connsiteY38" fmla="*/ 1065304 h 1228308"/>
                <a:gd name="connsiteX39" fmla="*/ 744702 w 1466337"/>
                <a:gd name="connsiteY39" fmla="*/ 1048475 h 1228308"/>
                <a:gd name="connsiteX40" fmla="*/ 761531 w 1466337"/>
                <a:gd name="connsiteY40" fmla="*/ 1037255 h 1228308"/>
                <a:gd name="connsiteX41" fmla="*/ 778361 w 1466337"/>
                <a:gd name="connsiteY41" fmla="*/ 1020426 h 1228308"/>
                <a:gd name="connsiteX42" fmla="*/ 817630 w 1466337"/>
                <a:gd name="connsiteY42" fmla="*/ 1003596 h 1228308"/>
                <a:gd name="connsiteX43" fmla="*/ 851288 w 1466337"/>
                <a:gd name="connsiteY43" fmla="*/ 986767 h 1228308"/>
                <a:gd name="connsiteX44" fmla="*/ 868118 w 1466337"/>
                <a:gd name="connsiteY44" fmla="*/ 975547 h 1228308"/>
                <a:gd name="connsiteX45" fmla="*/ 884947 w 1466337"/>
                <a:gd name="connsiteY45" fmla="*/ 969937 h 1228308"/>
                <a:gd name="connsiteX46" fmla="*/ 918606 w 1466337"/>
                <a:gd name="connsiteY46" fmla="*/ 947498 h 1228308"/>
                <a:gd name="connsiteX47" fmla="*/ 941046 w 1466337"/>
                <a:gd name="connsiteY47" fmla="*/ 936278 h 1228308"/>
                <a:gd name="connsiteX48" fmla="*/ 974704 w 1466337"/>
                <a:gd name="connsiteY48" fmla="*/ 925059 h 1228308"/>
                <a:gd name="connsiteX49" fmla="*/ 1126169 w 1466337"/>
                <a:gd name="connsiteY49" fmla="*/ 941888 h 1228308"/>
                <a:gd name="connsiteX50" fmla="*/ 1176658 w 1466337"/>
                <a:gd name="connsiteY50" fmla="*/ 981157 h 1228308"/>
                <a:gd name="connsiteX51" fmla="*/ 1210317 w 1466337"/>
                <a:gd name="connsiteY51" fmla="*/ 992376 h 1228308"/>
                <a:gd name="connsiteX52" fmla="*/ 1243976 w 1466337"/>
                <a:gd name="connsiteY52" fmla="*/ 1009206 h 1228308"/>
                <a:gd name="connsiteX53" fmla="*/ 1277635 w 1466337"/>
                <a:gd name="connsiteY53" fmla="*/ 1026035 h 1228308"/>
                <a:gd name="connsiteX54" fmla="*/ 1417880 w 1466337"/>
                <a:gd name="connsiteY54" fmla="*/ 1121402 h 1228308"/>
                <a:gd name="connsiteX55" fmla="*/ 1457149 w 1466337"/>
                <a:gd name="connsiteY55" fmla="*/ 977884 h 1228308"/>
                <a:gd name="connsiteX56" fmla="*/ 1457149 w 1466337"/>
                <a:gd name="connsiteY56" fmla="*/ 807253 h 1228308"/>
                <a:gd name="connsiteX57" fmla="*/ 1440319 w 1466337"/>
                <a:gd name="connsiteY57" fmla="*/ 767984 h 1228308"/>
                <a:gd name="connsiteX58" fmla="*/ 1412270 w 1466337"/>
                <a:gd name="connsiteY58" fmla="*/ 711886 h 1228308"/>
                <a:gd name="connsiteX59" fmla="*/ 1378611 w 1466337"/>
                <a:gd name="connsiteY59" fmla="*/ 661397 h 1228308"/>
                <a:gd name="connsiteX60" fmla="*/ 1367392 w 1466337"/>
                <a:gd name="connsiteY60" fmla="*/ 644568 h 1228308"/>
                <a:gd name="connsiteX61" fmla="*/ 1356172 w 1466337"/>
                <a:gd name="connsiteY61" fmla="*/ 627738 h 1228308"/>
                <a:gd name="connsiteX62" fmla="*/ 1339342 w 1466337"/>
                <a:gd name="connsiteY62" fmla="*/ 594080 h 1228308"/>
                <a:gd name="connsiteX63" fmla="*/ 1328123 w 1466337"/>
                <a:gd name="connsiteY63" fmla="*/ 515542 h 1228308"/>
                <a:gd name="connsiteX64" fmla="*/ 1322513 w 1466337"/>
                <a:gd name="connsiteY64" fmla="*/ 493103 h 1228308"/>
                <a:gd name="connsiteX65" fmla="*/ 1305684 w 1466337"/>
                <a:gd name="connsiteY65" fmla="*/ 414565 h 1228308"/>
                <a:gd name="connsiteX66" fmla="*/ 1288854 w 1466337"/>
                <a:gd name="connsiteY66" fmla="*/ 403346 h 1228308"/>
                <a:gd name="connsiteX67" fmla="*/ 1277635 w 1466337"/>
                <a:gd name="connsiteY67" fmla="*/ 386516 h 1228308"/>
                <a:gd name="connsiteX68" fmla="*/ 1260805 w 1466337"/>
                <a:gd name="connsiteY68" fmla="*/ 375297 h 1228308"/>
                <a:gd name="connsiteX69" fmla="*/ 1227146 w 1466337"/>
                <a:gd name="connsiteY69" fmla="*/ 347248 h 1228308"/>
                <a:gd name="connsiteX70" fmla="*/ 1210317 w 1466337"/>
                <a:gd name="connsiteY70" fmla="*/ 330418 h 1228308"/>
                <a:gd name="connsiteX71" fmla="*/ 1171048 w 1466337"/>
                <a:gd name="connsiteY71" fmla="*/ 302369 h 1228308"/>
                <a:gd name="connsiteX72" fmla="*/ 1154219 w 1466337"/>
                <a:gd name="connsiteY72" fmla="*/ 291149 h 1228308"/>
                <a:gd name="connsiteX73" fmla="*/ 1131779 w 1466337"/>
                <a:gd name="connsiteY73" fmla="*/ 285540 h 1228308"/>
                <a:gd name="connsiteX74" fmla="*/ 1098120 w 1466337"/>
                <a:gd name="connsiteY74" fmla="*/ 263100 h 1228308"/>
                <a:gd name="connsiteX75" fmla="*/ 1064462 w 1466337"/>
                <a:gd name="connsiteY75" fmla="*/ 251881 h 1228308"/>
                <a:gd name="connsiteX76" fmla="*/ 974704 w 1466337"/>
                <a:gd name="connsiteY76" fmla="*/ 257491 h 1228308"/>
                <a:gd name="connsiteX77" fmla="*/ 924216 w 1466337"/>
                <a:gd name="connsiteY77" fmla="*/ 279930 h 1228308"/>
                <a:gd name="connsiteX78" fmla="*/ 907387 w 1466337"/>
                <a:gd name="connsiteY78" fmla="*/ 285540 h 1228308"/>
                <a:gd name="connsiteX79" fmla="*/ 890557 w 1466337"/>
                <a:gd name="connsiteY79" fmla="*/ 274320 h 1228308"/>
                <a:gd name="connsiteX80" fmla="*/ 884947 w 1466337"/>
                <a:gd name="connsiteY80" fmla="*/ 251881 h 1228308"/>
                <a:gd name="connsiteX81" fmla="*/ 879338 w 1466337"/>
                <a:gd name="connsiteY81" fmla="*/ 235051 h 1228308"/>
                <a:gd name="connsiteX82" fmla="*/ 851288 w 1466337"/>
                <a:gd name="connsiteY82" fmla="*/ 201392 h 1228308"/>
                <a:gd name="connsiteX83" fmla="*/ 840069 w 1466337"/>
                <a:gd name="connsiteY83" fmla="*/ 184563 h 1228308"/>
                <a:gd name="connsiteX84" fmla="*/ 817630 w 1466337"/>
                <a:gd name="connsiteY84" fmla="*/ 156514 h 1228308"/>
                <a:gd name="connsiteX85" fmla="*/ 767141 w 1466337"/>
                <a:gd name="connsiteY85" fmla="*/ 134075 h 1228308"/>
                <a:gd name="connsiteX86" fmla="*/ 750312 w 1466337"/>
                <a:gd name="connsiteY86" fmla="*/ 128465 h 1228308"/>
                <a:gd name="connsiteX87" fmla="*/ 716653 w 1466337"/>
                <a:gd name="connsiteY87" fmla="*/ 117245 h 1228308"/>
                <a:gd name="connsiteX88" fmla="*/ 660555 w 1466337"/>
                <a:gd name="connsiteY88" fmla="*/ 61147 h 1228308"/>
                <a:gd name="connsiteX89" fmla="*/ 654945 w 1466337"/>
                <a:gd name="connsiteY89" fmla="*/ 44318 h 1228308"/>
                <a:gd name="connsiteX90" fmla="*/ 632506 w 1466337"/>
                <a:gd name="connsiteY90" fmla="*/ 21878 h 1228308"/>
                <a:gd name="connsiteX0" fmla="*/ 638372 w 1472203"/>
                <a:gd name="connsiteY0" fmla="*/ 21878 h 1228308"/>
                <a:gd name="connsiteX1" fmla="*/ 604713 w 1472203"/>
                <a:gd name="connsiteY1" fmla="*/ 38708 h 1228308"/>
                <a:gd name="connsiteX2" fmla="*/ 262514 w 1472203"/>
                <a:gd name="connsiteY2" fmla="*/ 57875 h 1228308"/>
                <a:gd name="connsiteX3" fmla="*/ 123804 w 1472203"/>
                <a:gd name="connsiteY3" fmla="*/ 208773 h 1228308"/>
                <a:gd name="connsiteX4" fmla="*/ 18020 w 1472203"/>
                <a:gd name="connsiteY4" fmla="*/ 330418 h 1228308"/>
                <a:gd name="connsiteX5" fmla="*/ 15682 w 1472203"/>
                <a:gd name="connsiteY5" fmla="*/ 448224 h 1228308"/>
                <a:gd name="connsiteX6" fmla="*/ 21292 w 1472203"/>
                <a:gd name="connsiteY6" fmla="*/ 493103 h 1228308"/>
                <a:gd name="connsiteX7" fmla="*/ 26902 w 1472203"/>
                <a:gd name="connsiteY7" fmla="*/ 509932 h 1228308"/>
                <a:gd name="connsiteX8" fmla="*/ 43731 w 1472203"/>
                <a:gd name="connsiteY8" fmla="*/ 566030 h 1228308"/>
                <a:gd name="connsiteX9" fmla="*/ 49341 w 1472203"/>
                <a:gd name="connsiteY9" fmla="*/ 582860 h 1228308"/>
                <a:gd name="connsiteX10" fmla="*/ 71780 w 1472203"/>
                <a:gd name="connsiteY10" fmla="*/ 616519 h 1228308"/>
                <a:gd name="connsiteX11" fmla="*/ 99829 w 1472203"/>
                <a:gd name="connsiteY11" fmla="*/ 650178 h 1228308"/>
                <a:gd name="connsiteX12" fmla="*/ 122269 w 1472203"/>
                <a:gd name="connsiteY12" fmla="*/ 683837 h 1228308"/>
                <a:gd name="connsiteX13" fmla="*/ 133488 w 1472203"/>
                <a:gd name="connsiteY13" fmla="*/ 717495 h 1228308"/>
                <a:gd name="connsiteX14" fmla="*/ 155928 w 1472203"/>
                <a:gd name="connsiteY14" fmla="*/ 751154 h 1228308"/>
                <a:gd name="connsiteX15" fmla="*/ 178367 w 1472203"/>
                <a:gd name="connsiteY15" fmla="*/ 801643 h 1228308"/>
                <a:gd name="connsiteX16" fmla="*/ 183977 w 1472203"/>
                <a:gd name="connsiteY16" fmla="*/ 824082 h 1228308"/>
                <a:gd name="connsiteX17" fmla="*/ 195196 w 1472203"/>
                <a:gd name="connsiteY17" fmla="*/ 857741 h 1228308"/>
                <a:gd name="connsiteX18" fmla="*/ 200806 w 1472203"/>
                <a:gd name="connsiteY18" fmla="*/ 880180 h 1228308"/>
                <a:gd name="connsiteX19" fmla="*/ 195196 w 1472203"/>
                <a:gd name="connsiteY19" fmla="*/ 953108 h 1228308"/>
                <a:gd name="connsiteX20" fmla="*/ 183977 w 1472203"/>
                <a:gd name="connsiteY20" fmla="*/ 1009206 h 1228308"/>
                <a:gd name="connsiteX21" fmla="*/ 189586 w 1472203"/>
                <a:gd name="connsiteY21" fmla="*/ 1037255 h 1228308"/>
                <a:gd name="connsiteX22" fmla="*/ 200806 w 1472203"/>
                <a:gd name="connsiteY22" fmla="*/ 1070914 h 1228308"/>
                <a:gd name="connsiteX23" fmla="*/ 206416 w 1472203"/>
                <a:gd name="connsiteY23" fmla="*/ 1087743 h 1228308"/>
                <a:gd name="connsiteX24" fmla="*/ 228855 w 1472203"/>
                <a:gd name="connsiteY24" fmla="*/ 1121402 h 1228308"/>
                <a:gd name="connsiteX25" fmla="*/ 240075 w 1472203"/>
                <a:gd name="connsiteY25" fmla="*/ 1138232 h 1228308"/>
                <a:gd name="connsiteX26" fmla="*/ 284953 w 1472203"/>
                <a:gd name="connsiteY26" fmla="*/ 1177500 h 1228308"/>
                <a:gd name="connsiteX27" fmla="*/ 318612 w 1472203"/>
                <a:gd name="connsiteY27" fmla="*/ 1188720 h 1228308"/>
                <a:gd name="connsiteX28" fmla="*/ 352271 w 1472203"/>
                <a:gd name="connsiteY28" fmla="*/ 1199940 h 1228308"/>
                <a:gd name="connsiteX29" fmla="*/ 430808 w 1472203"/>
                <a:gd name="connsiteY29" fmla="*/ 1205549 h 1228308"/>
                <a:gd name="connsiteX30" fmla="*/ 543005 w 1472203"/>
                <a:gd name="connsiteY30" fmla="*/ 1199940 h 1228308"/>
                <a:gd name="connsiteX31" fmla="*/ 576664 w 1472203"/>
                <a:gd name="connsiteY31" fmla="*/ 1188720 h 1228308"/>
                <a:gd name="connsiteX32" fmla="*/ 610323 w 1472203"/>
                <a:gd name="connsiteY32" fmla="*/ 1177500 h 1228308"/>
                <a:gd name="connsiteX33" fmla="*/ 643981 w 1472203"/>
                <a:gd name="connsiteY33" fmla="*/ 1149451 h 1228308"/>
                <a:gd name="connsiteX34" fmla="*/ 677640 w 1472203"/>
                <a:gd name="connsiteY34" fmla="*/ 1127012 h 1228308"/>
                <a:gd name="connsiteX35" fmla="*/ 694470 w 1472203"/>
                <a:gd name="connsiteY35" fmla="*/ 1110183 h 1228308"/>
                <a:gd name="connsiteX36" fmla="*/ 711299 w 1472203"/>
                <a:gd name="connsiteY36" fmla="*/ 1098963 h 1228308"/>
                <a:gd name="connsiteX37" fmla="*/ 739348 w 1472203"/>
                <a:gd name="connsiteY37" fmla="*/ 1065304 h 1228308"/>
                <a:gd name="connsiteX38" fmla="*/ 750568 w 1472203"/>
                <a:gd name="connsiteY38" fmla="*/ 1048475 h 1228308"/>
                <a:gd name="connsiteX39" fmla="*/ 767397 w 1472203"/>
                <a:gd name="connsiteY39" fmla="*/ 1037255 h 1228308"/>
                <a:gd name="connsiteX40" fmla="*/ 784227 w 1472203"/>
                <a:gd name="connsiteY40" fmla="*/ 1020426 h 1228308"/>
                <a:gd name="connsiteX41" fmla="*/ 823496 w 1472203"/>
                <a:gd name="connsiteY41" fmla="*/ 1003596 h 1228308"/>
                <a:gd name="connsiteX42" fmla="*/ 857154 w 1472203"/>
                <a:gd name="connsiteY42" fmla="*/ 986767 h 1228308"/>
                <a:gd name="connsiteX43" fmla="*/ 873984 w 1472203"/>
                <a:gd name="connsiteY43" fmla="*/ 975547 h 1228308"/>
                <a:gd name="connsiteX44" fmla="*/ 890813 w 1472203"/>
                <a:gd name="connsiteY44" fmla="*/ 969937 h 1228308"/>
                <a:gd name="connsiteX45" fmla="*/ 924472 w 1472203"/>
                <a:gd name="connsiteY45" fmla="*/ 947498 h 1228308"/>
                <a:gd name="connsiteX46" fmla="*/ 946912 w 1472203"/>
                <a:gd name="connsiteY46" fmla="*/ 936278 h 1228308"/>
                <a:gd name="connsiteX47" fmla="*/ 980570 w 1472203"/>
                <a:gd name="connsiteY47" fmla="*/ 925059 h 1228308"/>
                <a:gd name="connsiteX48" fmla="*/ 1132035 w 1472203"/>
                <a:gd name="connsiteY48" fmla="*/ 941888 h 1228308"/>
                <a:gd name="connsiteX49" fmla="*/ 1182524 w 1472203"/>
                <a:gd name="connsiteY49" fmla="*/ 981157 h 1228308"/>
                <a:gd name="connsiteX50" fmla="*/ 1216183 w 1472203"/>
                <a:gd name="connsiteY50" fmla="*/ 992376 h 1228308"/>
                <a:gd name="connsiteX51" fmla="*/ 1249842 w 1472203"/>
                <a:gd name="connsiteY51" fmla="*/ 1009206 h 1228308"/>
                <a:gd name="connsiteX52" fmla="*/ 1283501 w 1472203"/>
                <a:gd name="connsiteY52" fmla="*/ 1026035 h 1228308"/>
                <a:gd name="connsiteX53" fmla="*/ 1423746 w 1472203"/>
                <a:gd name="connsiteY53" fmla="*/ 1121402 h 1228308"/>
                <a:gd name="connsiteX54" fmla="*/ 1463015 w 1472203"/>
                <a:gd name="connsiteY54" fmla="*/ 977884 h 1228308"/>
                <a:gd name="connsiteX55" fmla="*/ 1463015 w 1472203"/>
                <a:gd name="connsiteY55" fmla="*/ 807253 h 1228308"/>
                <a:gd name="connsiteX56" fmla="*/ 1446185 w 1472203"/>
                <a:gd name="connsiteY56" fmla="*/ 767984 h 1228308"/>
                <a:gd name="connsiteX57" fmla="*/ 1418136 w 1472203"/>
                <a:gd name="connsiteY57" fmla="*/ 711886 h 1228308"/>
                <a:gd name="connsiteX58" fmla="*/ 1384477 w 1472203"/>
                <a:gd name="connsiteY58" fmla="*/ 661397 h 1228308"/>
                <a:gd name="connsiteX59" fmla="*/ 1373258 w 1472203"/>
                <a:gd name="connsiteY59" fmla="*/ 644568 h 1228308"/>
                <a:gd name="connsiteX60" fmla="*/ 1362038 w 1472203"/>
                <a:gd name="connsiteY60" fmla="*/ 627738 h 1228308"/>
                <a:gd name="connsiteX61" fmla="*/ 1345208 w 1472203"/>
                <a:gd name="connsiteY61" fmla="*/ 594080 h 1228308"/>
                <a:gd name="connsiteX62" fmla="*/ 1333989 w 1472203"/>
                <a:gd name="connsiteY62" fmla="*/ 515542 h 1228308"/>
                <a:gd name="connsiteX63" fmla="*/ 1328379 w 1472203"/>
                <a:gd name="connsiteY63" fmla="*/ 493103 h 1228308"/>
                <a:gd name="connsiteX64" fmla="*/ 1311550 w 1472203"/>
                <a:gd name="connsiteY64" fmla="*/ 414565 h 1228308"/>
                <a:gd name="connsiteX65" fmla="*/ 1294720 w 1472203"/>
                <a:gd name="connsiteY65" fmla="*/ 403346 h 1228308"/>
                <a:gd name="connsiteX66" fmla="*/ 1283501 w 1472203"/>
                <a:gd name="connsiteY66" fmla="*/ 386516 h 1228308"/>
                <a:gd name="connsiteX67" fmla="*/ 1266671 w 1472203"/>
                <a:gd name="connsiteY67" fmla="*/ 375297 h 1228308"/>
                <a:gd name="connsiteX68" fmla="*/ 1233012 w 1472203"/>
                <a:gd name="connsiteY68" fmla="*/ 347248 h 1228308"/>
                <a:gd name="connsiteX69" fmla="*/ 1216183 w 1472203"/>
                <a:gd name="connsiteY69" fmla="*/ 330418 h 1228308"/>
                <a:gd name="connsiteX70" fmla="*/ 1176914 w 1472203"/>
                <a:gd name="connsiteY70" fmla="*/ 302369 h 1228308"/>
                <a:gd name="connsiteX71" fmla="*/ 1160085 w 1472203"/>
                <a:gd name="connsiteY71" fmla="*/ 291149 h 1228308"/>
                <a:gd name="connsiteX72" fmla="*/ 1137645 w 1472203"/>
                <a:gd name="connsiteY72" fmla="*/ 285540 h 1228308"/>
                <a:gd name="connsiteX73" fmla="*/ 1103986 w 1472203"/>
                <a:gd name="connsiteY73" fmla="*/ 263100 h 1228308"/>
                <a:gd name="connsiteX74" fmla="*/ 1070328 w 1472203"/>
                <a:gd name="connsiteY74" fmla="*/ 251881 h 1228308"/>
                <a:gd name="connsiteX75" fmla="*/ 980570 w 1472203"/>
                <a:gd name="connsiteY75" fmla="*/ 257491 h 1228308"/>
                <a:gd name="connsiteX76" fmla="*/ 930082 w 1472203"/>
                <a:gd name="connsiteY76" fmla="*/ 279930 h 1228308"/>
                <a:gd name="connsiteX77" fmla="*/ 913253 w 1472203"/>
                <a:gd name="connsiteY77" fmla="*/ 285540 h 1228308"/>
                <a:gd name="connsiteX78" fmla="*/ 896423 w 1472203"/>
                <a:gd name="connsiteY78" fmla="*/ 274320 h 1228308"/>
                <a:gd name="connsiteX79" fmla="*/ 890813 w 1472203"/>
                <a:gd name="connsiteY79" fmla="*/ 251881 h 1228308"/>
                <a:gd name="connsiteX80" fmla="*/ 885204 w 1472203"/>
                <a:gd name="connsiteY80" fmla="*/ 235051 h 1228308"/>
                <a:gd name="connsiteX81" fmla="*/ 857154 w 1472203"/>
                <a:gd name="connsiteY81" fmla="*/ 201392 h 1228308"/>
                <a:gd name="connsiteX82" fmla="*/ 845935 w 1472203"/>
                <a:gd name="connsiteY82" fmla="*/ 184563 h 1228308"/>
                <a:gd name="connsiteX83" fmla="*/ 823496 w 1472203"/>
                <a:gd name="connsiteY83" fmla="*/ 156514 h 1228308"/>
                <a:gd name="connsiteX84" fmla="*/ 773007 w 1472203"/>
                <a:gd name="connsiteY84" fmla="*/ 134075 h 1228308"/>
                <a:gd name="connsiteX85" fmla="*/ 756178 w 1472203"/>
                <a:gd name="connsiteY85" fmla="*/ 128465 h 1228308"/>
                <a:gd name="connsiteX86" fmla="*/ 722519 w 1472203"/>
                <a:gd name="connsiteY86" fmla="*/ 117245 h 1228308"/>
                <a:gd name="connsiteX87" fmla="*/ 666421 w 1472203"/>
                <a:gd name="connsiteY87" fmla="*/ 61147 h 1228308"/>
                <a:gd name="connsiteX88" fmla="*/ 660811 w 1472203"/>
                <a:gd name="connsiteY88" fmla="*/ 44318 h 1228308"/>
                <a:gd name="connsiteX89" fmla="*/ 638372 w 1472203"/>
                <a:gd name="connsiteY89" fmla="*/ 21878 h 1228308"/>
                <a:gd name="connsiteX0" fmla="*/ 638372 w 1472203"/>
                <a:gd name="connsiteY0" fmla="*/ 21878 h 1228308"/>
                <a:gd name="connsiteX1" fmla="*/ 604713 w 1472203"/>
                <a:gd name="connsiteY1" fmla="*/ 38708 h 1228308"/>
                <a:gd name="connsiteX2" fmla="*/ 262514 w 1472203"/>
                <a:gd name="connsiteY2" fmla="*/ 57875 h 1228308"/>
                <a:gd name="connsiteX3" fmla="*/ 123804 w 1472203"/>
                <a:gd name="connsiteY3" fmla="*/ 208773 h 1228308"/>
                <a:gd name="connsiteX4" fmla="*/ 18020 w 1472203"/>
                <a:gd name="connsiteY4" fmla="*/ 330418 h 1228308"/>
                <a:gd name="connsiteX5" fmla="*/ 15682 w 1472203"/>
                <a:gd name="connsiteY5" fmla="*/ 448224 h 1228308"/>
                <a:gd name="connsiteX6" fmla="*/ 21292 w 1472203"/>
                <a:gd name="connsiteY6" fmla="*/ 493103 h 1228308"/>
                <a:gd name="connsiteX7" fmla="*/ 26902 w 1472203"/>
                <a:gd name="connsiteY7" fmla="*/ 509932 h 1228308"/>
                <a:gd name="connsiteX8" fmla="*/ 43731 w 1472203"/>
                <a:gd name="connsiteY8" fmla="*/ 566030 h 1228308"/>
                <a:gd name="connsiteX9" fmla="*/ 49341 w 1472203"/>
                <a:gd name="connsiteY9" fmla="*/ 582860 h 1228308"/>
                <a:gd name="connsiteX10" fmla="*/ 71780 w 1472203"/>
                <a:gd name="connsiteY10" fmla="*/ 616519 h 1228308"/>
                <a:gd name="connsiteX11" fmla="*/ 99829 w 1472203"/>
                <a:gd name="connsiteY11" fmla="*/ 650178 h 1228308"/>
                <a:gd name="connsiteX12" fmla="*/ 122269 w 1472203"/>
                <a:gd name="connsiteY12" fmla="*/ 683837 h 1228308"/>
                <a:gd name="connsiteX13" fmla="*/ 133488 w 1472203"/>
                <a:gd name="connsiteY13" fmla="*/ 717495 h 1228308"/>
                <a:gd name="connsiteX14" fmla="*/ 155928 w 1472203"/>
                <a:gd name="connsiteY14" fmla="*/ 751154 h 1228308"/>
                <a:gd name="connsiteX15" fmla="*/ 178367 w 1472203"/>
                <a:gd name="connsiteY15" fmla="*/ 801643 h 1228308"/>
                <a:gd name="connsiteX16" fmla="*/ 183977 w 1472203"/>
                <a:gd name="connsiteY16" fmla="*/ 824082 h 1228308"/>
                <a:gd name="connsiteX17" fmla="*/ 195196 w 1472203"/>
                <a:gd name="connsiteY17" fmla="*/ 857741 h 1228308"/>
                <a:gd name="connsiteX18" fmla="*/ 200806 w 1472203"/>
                <a:gd name="connsiteY18" fmla="*/ 880180 h 1228308"/>
                <a:gd name="connsiteX19" fmla="*/ 195196 w 1472203"/>
                <a:gd name="connsiteY19" fmla="*/ 953108 h 1228308"/>
                <a:gd name="connsiteX20" fmla="*/ 183977 w 1472203"/>
                <a:gd name="connsiteY20" fmla="*/ 1009206 h 1228308"/>
                <a:gd name="connsiteX21" fmla="*/ 189586 w 1472203"/>
                <a:gd name="connsiteY21" fmla="*/ 1037255 h 1228308"/>
                <a:gd name="connsiteX22" fmla="*/ 200806 w 1472203"/>
                <a:gd name="connsiteY22" fmla="*/ 1070914 h 1228308"/>
                <a:gd name="connsiteX23" fmla="*/ 206416 w 1472203"/>
                <a:gd name="connsiteY23" fmla="*/ 1087743 h 1228308"/>
                <a:gd name="connsiteX24" fmla="*/ 228855 w 1472203"/>
                <a:gd name="connsiteY24" fmla="*/ 1121402 h 1228308"/>
                <a:gd name="connsiteX25" fmla="*/ 240075 w 1472203"/>
                <a:gd name="connsiteY25" fmla="*/ 1138232 h 1228308"/>
                <a:gd name="connsiteX26" fmla="*/ 284953 w 1472203"/>
                <a:gd name="connsiteY26" fmla="*/ 1177500 h 1228308"/>
                <a:gd name="connsiteX27" fmla="*/ 318612 w 1472203"/>
                <a:gd name="connsiteY27" fmla="*/ 1188720 h 1228308"/>
                <a:gd name="connsiteX28" fmla="*/ 352271 w 1472203"/>
                <a:gd name="connsiteY28" fmla="*/ 1199940 h 1228308"/>
                <a:gd name="connsiteX29" fmla="*/ 430808 w 1472203"/>
                <a:gd name="connsiteY29" fmla="*/ 1205549 h 1228308"/>
                <a:gd name="connsiteX30" fmla="*/ 543005 w 1472203"/>
                <a:gd name="connsiteY30" fmla="*/ 1199940 h 1228308"/>
                <a:gd name="connsiteX31" fmla="*/ 576664 w 1472203"/>
                <a:gd name="connsiteY31" fmla="*/ 1188720 h 1228308"/>
                <a:gd name="connsiteX32" fmla="*/ 610323 w 1472203"/>
                <a:gd name="connsiteY32" fmla="*/ 1177500 h 1228308"/>
                <a:gd name="connsiteX33" fmla="*/ 643981 w 1472203"/>
                <a:gd name="connsiteY33" fmla="*/ 1149451 h 1228308"/>
                <a:gd name="connsiteX34" fmla="*/ 677640 w 1472203"/>
                <a:gd name="connsiteY34" fmla="*/ 1127012 h 1228308"/>
                <a:gd name="connsiteX35" fmla="*/ 694470 w 1472203"/>
                <a:gd name="connsiteY35" fmla="*/ 1110183 h 1228308"/>
                <a:gd name="connsiteX36" fmla="*/ 711299 w 1472203"/>
                <a:gd name="connsiteY36" fmla="*/ 1098963 h 1228308"/>
                <a:gd name="connsiteX37" fmla="*/ 739348 w 1472203"/>
                <a:gd name="connsiteY37" fmla="*/ 1065304 h 1228308"/>
                <a:gd name="connsiteX38" fmla="*/ 750568 w 1472203"/>
                <a:gd name="connsiteY38" fmla="*/ 1048475 h 1228308"/>
                <a:gd name="connsiteX39" fmla="*/ 767397 w 1472203"/>
                <a:gd name="connsiteY39" fmla="*/ 1037255 h 1228308"/>
                <a:gd name="connsiteX40" fmla="*/ 784227 w 1472203"/>
                <a:gd name="connsiteY40" fmla="*/ 1020426 h 1228308"/>
                <a:gd name="connsiteX41" fmla="*/ 823496 w 1472203"/>
                <a:gd name="connsiteY41" fmla="*/ 1003596 h 1228308"/>
                <a:gd name="connsiteX42" fmla="*/ 857154 w 1472203"/>
                <a:gd name="connsiteY42" fmla="*/ 986767 h 1228308"/>
                <a:gd name="connsiteX43" fmla="*/ 873984 w 1472203"/>
                <a:gd name="connsiteY43" fmla="*/ 975547 h 1228308"/>
                <a:gd name="connsiteX44" fmla="*/ 890813 w 1472203"/>
                <a:gd name="connsiteY44" fmla="*/ 969937 h 1228308"/>
                <a:gd name="connsiteX45" fmla="*/ 924472 w 1472203"/>
                <a:gd name="connsiteY45" fmla="*/ 947498 h 1228308"/>
                <a:gd name="connsiteX46" fmla="*/ 946912 w 1472203"/>
                <a:gd name="connsiteY46" fmla="*/ 936278 h 1228308"/>
                <a:gd name="connsiteX47" fmla="*/ 980570 w 1472203"/>
                <a:gd name="connsiteY47" fmla="*/ 925059 h 1228308"/>
                <a:gd name="connsiteX48" fmla="*/ 1132035 w 1472203"/>
                <a:gd name="connsiteY48" fmla="*/ 941888 h 1228308"/>
                <a:gd name="connsiteX49" fmla="*/ 1182524 w 1472203"/>
                <a:gd name="connsiteY49" fmla="*/ 981157 h 1228308"/>
                <a:gd name="connsiteX50" fmla="*/ 1216183 w 1472203"/>
                <a:gd name="connsiteY50" fmla="*/ 992376 h 1228308"/>
                <a:gd name="connsiteX51" fmla="*/ 1249842 w 1472203"/>
                <a:gd name="connsiteY51" fmla="*/ 1009206 h 1228308"/>
                <a:gd name="connsiteX52" fmla="*/ 1283501 w 1472203"/>
                <a:gd name="connsiteY52" fmla="*/ 1026035 h 1228308"/>
                <a:gd name="connsiteX53" fmla="*/ 1423746 w 1472203"/>
                <a:gd name="connsiteY53" fmla="*/ 1121402 h 1228308"/>
                <a:gd name="connsiteX54" fmla="*/ 1463015 w 1472203"/>
                <a:gd name="connsiteY54" fmla="*/ 977884 h 1228308"/>
                <a:gd name="connsiteX55" fmla="*/ 1463015 w 1472203"/>
                <a:gd name="connsiteY55" fmla="*/ 807253 h 1228308"/>
                <a:gd name="connsiteX56" fmla="*/ 1446185 w 1472203"/>
                <a:gd name="connsiteY56" fmla="*/ 767984 h 1228308"/>
                <a:gd name="connsiteX57" fmla="*/ 1418136 w 1472203"/>
                <a:gd name="connsiteY57" fmla="*/ 711886 h 1228308"/>
                <a:gd name="connsiteX58" fmla="*/ 1384477 w 1472203"/>
                <a:gd name="connsiteY58" fmla="*/ 661397 h 1228308"/>
                <a:gd name="connsiteX59" fmla="*/ 1373258 w 1472203"/>
                <a:gd name="connsiteY59" fmla="*/ 644568 h 1228308"/>
                <a:gd name="connsiteX60" fmla="*/ 1362038 w 1472203"/>
                <a:gd name="connsiteY60" fmla="*/ 627738 h 1228308"/>
                <a:gd name="connsiteX61" fmla="*/ 1345208 w 1472203"/>
                <a:gd name="connsiteY61" fmla="*/ 594080 h 1228308"/>
                <a:gd name="connsiteX62" fmla="*/ 1333989 w 1472203"/>
                <a:gd name="connsiteY62" fmla="*/ 515542 h 1228308"/>
                <a:gd name="connsiteX63" fmla="*/ 1328379 w 1472203"/>
                <a:gd name="connsiteY63" fmla="*/ 493103 h 1228308"/>
                <a:gd name="connsiteX64" fmla="*/ 1311550 w 1472203"/>
                <a:gd name="connsiteY64" fmla="*/ 414565 h 1228308"/>
                <a:gd name="connsiteX65" fmla="*/ 1294720 w 1472203"/>
                <a:gd name="connsiteY65" fmla="*/ 403346 h 1228308"/>
                <a:gd name="connsiteX66" fmla="*/ 1283501 w 1472203"/>
                <a:gd name="connsiteY66" fmla="*/ 386516 h 1228308"/>
                <a:gd name="connsiteX67" fmla="*/ 1266671 w 1472203"/>
                <a:gd name="connsiteY67" fmla="*/ 375297 h 1228308"/>
                <a:gd name="connsiteX68" fmla="*/ 1233012 w 1472203"/>
                <a:gd name="connsiteY68" fmla="*/ 347248 h 1228308"/>
                <a:gd name="connsiteX69" fmla="*/ 1216183 w 1472203"/>
                <a:gd name="connsiteY69" fmla="*/ 330418 h 1228308"/>
                <a:gd name="connsiteX70" fmla="*/ 1176914 w 1472203"/>
                <a:gd name="connsiteY70" fmla="*/ 302369 h 1228308"/>
                <a:gd name="connsiteX71" fmla="*/ 1160085 w 1472203"/>
                <a:gd name="connsiteY71" fmla="*/ 291149 h 1228308"/>
                <a:gd name="connsiteX72" fmla="*/ 1137645 w 1472203"/>
                <a:gd name="connsiteY72" fmla="*/ 285540 h 1228308"/>
                <a:gd name="connsiteX73" fmla="*/ 1103986 w 1472203"/>
                <a:gd name="connsiteY73" fmla="*/ 263100 h 1228308"/>
                <a:gd name="connsiteX74" fmla="*/ 1070328 w 1472203"/>
                <a:gd name="connsiteY74" fmla="*/ 251881 h 1228308"/>
                <a:gd name="connsiteX75" fmla="*/ 980570 w 1472203"/>
                <a:gd name="connsiteY75" fmla="*/ 257491 h 1228308"/>
                <a:gd name="connsiteX76" fmla="*/ 930082 w 1472203"/>
                <a:gd name="connsiteY76" fmla="*/ 279930 h 1228308"/>
                <a:gd name="connsiteX77" fmla="*/ 913253 w 1472203"/>
                <a:gd name="connsiteY77" fmla="*/ 285540 h 1228308"/>
                <a:gd name="connsiteX78" fmla="*/ 896423 w 1472203"/>
                <a:gd name="connsiteY78" fmla="*/ 274320 h 1228308"/>
                <a:gd name="connsiteX79" fmla="*/ 890813 w 1472203"/>
                <a:gd name="connsiteY79" fmla="*/ 251881 h 1228308"/>
                <a:gd name="connsiteX80" fmla="*/ 885204 w 1472203"/>
                <a:gd name="connsiteY80" fmla="*/ 235051 h 1228308"/>
                <a:gd name="connsiteX81" fmla="*/ 857154 w 1472203"/>
                <a:gd name="connsiteY81" fmla="*/ 201392 h 1228308"/>
                <a:gd name="connsiteX82" fmla="*/ 845935 w 1472203"/>
                <a:gd name="connsiteY82" fmla="*/ 184563 h 1228308"/>
                <a:gd name="connsiteX83" fmla="*/ 823496 w 1472203"/>
                <a:gd name="connsiteY83" fmla="*/ 156514 h 1228308"/>
                <a:gd name="connsiteX84" fmla="*/ 773007 w 1472203"/>
                <a:gd name="connsiteY84" fmla="*/ 134075 h 1228308"/>
                <a:gd name="connsiteX85" fmla="*/ 722519 w 1472203"/>
                <a:gd name="connsiteY85" fmla="*/ 117245 h 1228308"/>
                <a:gd name="connsiteX86" fmla="*/ 666421 w 1472203"/>
                <a:gd name="connsiteY86" fmla="*/ 61147 h 1228308"/>
                <a:gd name="connsiteX87" fmla="*/ 660811 w 1472203"/>
                <a:gd name="connsiteY87" fmla="*/ 44318 h 1228308"/>
                <a:gd name="connsiteX88" fmla="*/ 638372 w 1472203"/>
                <a:gd name="connsiteY88" fmla="*/ 21878 h 1228308"/>
                <a:gd name="connsiteX0" fmla="*/ 638372 w 1472203"/>
                <a:gd name="connsiteY0" fmla="*/ 21878 h 1228308"/>
                <a:gd name="connsiteX1" fmla="*/ 604713 w 1472203"/>
                <a:gd name="connsiteY1" fmla="*/ 38708 h 1228308"/>
                <a:gd name="connsiteX2" fmla="*/ 262514 w 1472203"/>
                <a:gd name="connsiteY2" fmla="*/ 57875 h 1228308"/>
                <a:gd name="connsiteX3" fmla="*/ 123804 w 1472203"/>
                <a:gd name="connsiteY3" fmla="*/ 208773 h 1228308"/>
                <a:gd name="connsiteX4" fmla="*/ 18020 w 1472203"/>
                <a:gd name="connsiteY4" fmla="*/ 330418 h 1228308"/>
                <a:gd name="connsiteX5" fmla="*/ 15682 w 1472203"/>
                <a:gd name="connsiteY5" fmla="*/ 448224 h 1228308"/>
                <a:gd name="connsiteX6" fmla="*/ 21292 w 1472203"/>
                <a:gd name="connsiteY6" fmla="*/ 493103 h 1228308"/>
                <a:gd name="connsiteX7" fmla="*/ 26902 w 1472203"/>
                <a:gd name="connsiteY7" fmla="*/ 509932 h 1228308"/>
                <a:gd name="connsiteX8" fmla="*/ 43731 w 1472203"/>
                <a:gd name="connsiteY8" fmla="*/ 566030 h 1228308"/>
                <a:gd name="connsiteX9" fmla="*/ 49341 w 1472203"/>
                <a:gd name="connsiteY9" fmla="*/ 582860 h 1228308"/>
                <a:gd name="connsiteX10" fmla="*/ 71780 w 1472203"/>
                <a:gd name="connsiteY10" fmla="*/ 616519 h 1228308"/>
                <a:gd name="connsiteX11" fmla="*/ 99829 w 1472203"/>
                <a:gd name="connsiteY11" fmla="*/ 650178 h 1228308"/>
                <a:gd name="connsiteX12" fmla="*/ 122269 w 1472203"/>
                <a:gd name="connsiteY12" fmla="*/ 683837 h 1228308"/>
                <a:gd name="connsiteX13" fmla="*/ 133488 w 1472203"/>
                <a:gd name="connsiteY13" fmla="*/ 717495 h 1228308"/>
                <a:gd name="connsiteX14" fmla="*/ 155928 w 1472203"/>
                <a:gd name="connsiteY14" fmla="*/ 751154 h 1228308"/>
                <a:gd name="connsiteX15" fmla="*/ 178367 w 1472203"/>
                <a:gd name="connsiteY15" fmla="*/ 801643 h 1228308"/>
                <a:gd name="connsiteX16" fmla="*/ 183977 w 1472203"/>
                <a:gd name="connsiteY16" fmla="*/ 824082 h 1228308"/>
                <a:gd name="connsiteX17" fmla="*/ 195196 w 1472203"/>
                <a:gd name="connsiteY17" fmla="*/ 857741 h 1228308"/>
                <a:gd name="connsiteX18" fmla="*/ 200806 w 1472203"/>
                <a:gd name="connsiteY18" fmla="*/ 880180 h 1228308"/>
                <a:gd name="connsiteX19" fmla="*/ 195196 w 1472203"/>
                <a:gd name="connsiteY19" fmla="*/ 953108 h 1228308"/>
                <a:gd name="connsiteX20" fmla="*/ 183977 w 1472203"/>
                <a:gd name="connsiteY20" fmla="*/ 1009206 h 1228308"/>
                <a:gd name="connsiteX21" fmla="*/ 189586 w 1472203"/>
                <a:gd name="connsiteY21" fmla="*/ 1037255 h 1228308"/>
                <a:gd name="connsiteX22" fmla="*/ 200806 w 1472203"/>
                <a:gd name="connsiteY22" fmla="*/ 1070914 h 1228308"/>
                <a:gd name="connsiteX23" fmla="*/ 206416 w 1472203"/>
                <a:gd name="connsiteY23" fmla="*/ 1087743 h 1228308"/>
                <a:gd name="connsiteX24" fmla="*/ 228855 w 1472203"/>
                <a:gd name="connsiteY24" fmla="*/ 1121402 h 1228308"/>
                <a:gd name="connsiteX25" fmla="*/ 240075 w 1472203"/>
                <a:gd name="connsiteY25" fmla="*/ 1138232 h 1228308"/>
                <a:gd name="connsiteX26" fmla="*/ 284953 w 1472203"/>
                <a:gd name="connsiteY26" fmla="*/ 1177500 h 1228308"/>
                <a:gd name="connsiteX27" fmla="*/ 318612 w 1472203"/>
                <a:gd name="connsiteY27" fmla="*/ 1188720 h 1228308"/>
                <a:gd name="connsiteX28" fmla="*/ 352271 w 1472203"/>
                <a:gd name="connsiteY28" fmla="*/ 1199940 h 1228308"/>
                <a:gd name="connsiteX29" fmla="*/ 430808 w 1472203"/>
                <a:gd name="connsiteY29" fmla="*/ 1205549 h 1228308"/>
                <a:gd name="connsiteX30" fmla="*/ 543005 w 1472203"/>
                <a:gd name="connsiteY30" fmla="*/ 1199940 h 1228308"/>
                <a:gd name="connsiteX31" fmla="*/ 576664 w 1472203"/>
                <a:gd name="connsiteY31" fmla="*/ 1188720 h 1228308"/>
                <a:gd name="connsiteX32" fmla="*/ 610323 w 1472203"/>
                <a:gd name="connsiteY32" fmla="*/ 1177500 h 1228308"/>
                <a:gd name="connsiteX33" fmla="*/ 643981 w 1472203"/>
                <a:gd name="connsiteY33" fmla="*/ 1149451 h 1228308"/>
                <a:gd name="connsiteX34" fmla="*/ 677640 w 1472203"/>
                <a:gd name="connsiteY34" fmla="*/ 1127012 h 1228308"/>
                <a:gd name="connsiteX35" fmla="*/ 694470 w 1472203"/>
                <a:gd name="connsiteY35" fmla="*/ 1110183 h 1228308"/>
                <a:gd name="connsiteX36" fmla="*/ 711299 w 1472203"/>
                <a:gd name="connsiteY36" fmla="*/ 1098963 h 1228308"/>
                <a:gd name="connsiteX37" fmla="*/ 739348 w 1472203"/>
                <a:gd name="connsiteY37" fmla="*/ 1065304 h 1228308"/>
                <a:gd name="connsiteX38" fmla="*/ 750568 w 1472203"/>
                <a:gd name="connsiteY38" fmla="*/ 1048475 h 1228308"/>
                <a:gd name="connsiteX39" fmla="*/ 767397 w 1472203"/>
                <a:gd name="connsiteY39" fmla="*/ 1037255 h 1228308"/>
                <a:gd name="connsiteX40" fmla="*/ 784227 w 1472203"/>
                <a:gd name="connsiteY40" fmla="*/ 1020426 h 1228308"/>
                <a:gd name="connsiteX41" fmla="*/ 823496 w 1472203"/>
                <a:gd name="connsiteY41" fmla="*/ 1003596 h 1228308"/>
                <a:gd name="connsiteX42" fmla="*/ 857154 w 1472203"/>
                <a:gd name="connsiteY42" fmla="*/ 986767 h 1228308"/>
                <a:gd name="connsiteX43" fmla="*/ 873984 w 1472203"/>
                <a:gd name="connsiteY43" fmla="*/ 975547 h 1228308"/>
                <a:gd name="connsiteX44" fmla="*/ 890813 w 1472203"/>
                <a:gd name="connsiteY44" fmla="*/ 969937 h 1228308"/>
                <a:gd name="connsiteX45" fmla="*/ 924472 w 1472203"/>
                <a:gd name="connsiteY45" fmla="*/ 947498 h 1228308"/>
                <a:gd name="connsiteX46" fmla="*/ 946912 w 1472203"/>
                <a:gd name="connsiteY46" fmla="*/ 936278 h 1228308"/>
                <a:gd name="connsiteX47" fmla="*/ 980570 w 1472203"/>
                <a:gd name="connsiteY47" fmla="*/ 925059 h 1228308"/>
                <a:gd name="connsiteX48" fmla="*/ 1132035 w 1472203"/>
                <a:gd name="connsiteY48" fmla="*/ 941888 h 1228308"/>
                <a:gd name="connsiteX49" fmla="*/ 1182524 w 1472203"/>
                <a:gd name="connsiteY49" fmla="*/ 981157 h 1228308"/>
                <a:gd name="connsiteX50" fmla="*/ 1216183 w 1472203"/>
                <a:gd name="connsiteY50" fmla="*/ 992376 h 1228308"/>
                <a:gd name="connsiteX51" fmla="*/ 1249842 w 1472203"/>
                <a:gd name="connsiteY51" fmla="*/ 1009206 h 1228308"/>
                <a:gd name="connsiteX52" fmla="*/ 1283501 w 1472203"/>
                <a:gd name="connsiteY52" fmla="*/ 1026035 h 1228308"/>
                <a:gd name="connsiteX53" fmla="*/ 1423746 w 1472203"/>
                <a:gd name="connsiteY53" fmla="*/ 1121402 h 1228308"/>
                <a:gd name="connsiteX54" fmla="*/ 1463015 w 1472203"/>
                <a:gd name="connsiteY54" fmla="*/ 977884 h 1228308"/>
                <a:gd name="connsiteX55" fmla="*/ 1463015 w 1472203"/>
                <a:gd name="connsiteY55" fmla="*/ 807253 h 1228308"/>
                <a:gd name="connsiteX56" fmla="*/ 1446185 w 1472203"/>
                <a:gd name="connsiteY56" fmla="*/ 767984 h 1228308"/>
                <a:gd name="connsiteX57" fmla="*/ 1418136 w 1472203"/>
                <a:gd name="connsiteY57" fmla="*/ 711886 h 1228308"/>
                <a:gd name="connsiteX58" fmla="*/ 1384477 w 1472203"/>
                <a:gd name="connsiteY58" fmla="*/ 661397 h 1228308"/>
                <a:gd name="connsiteX59" fmla="*/ 1373258 w 1472203"/>
                <a:gd name="connsiteY59" fmla="*/ 644568 h 1228308"/>
                <a:gd name="connsiteX60" fmla="*/ 1362038 w 1472203"/>
                <a:gd name="connsiteY60" fmla="*/ 627738 h 1228308"/>
                <a:gd name="connsiteX61" fmla="*/ 1345208 w 1472203"/>
                <a:gd name="connsiteY61" fmla="*/ 594080 h 1228308"/>
                <a:gd name="connsiteX62" fmla="*/ 1333989 w 1472203"/>
                <a:gd name="connsiteY62" fmla="*/ 515542 h 1228308"/>
                <a:gd name="connsiteX63" fmla="*/ 1328379 w 1472203"/>
                <a:gd name="connsiteY63" fmla="*/ 493103 h 1228308"/>
                <a:gd name="connsiteX64" fmla="*/ 1311550 w 1472203"/>
                <a:gd name="connsiteY64" fmla="*/ 414565 h 1228308"/>
                <a:gd name="connsiteX65" fmla="*/ 1294720 w 1472203"/>
                <a:gd name="connsiteY65" fmla="*/ 403346 h 1228308"/>
                <a:gd name="connsiteX66" fmla="*/ 1283501 w 1472203"/>
                <a:gd name="connsiteY66" fmla="*/ 386516 h 1228308"/>
                <a:gd name="connsiteX67" fmla="*/ 1266671 w 1472203"/>
                <a:gd name="connsiteY67" fmla="*/ 375297 h 1228308"/>
                <a:gd name="connsiteX68" fmla="*/ 1233012 w 1472203"/>
                <a:gd name="connsiteY68" fmla="*/ 347248 h 1228308"/>
                <a:gd name="connsiteX69" fmla="*/ 1216183 w 1472203"/>
                <a:gd name="connsiteY69" fmla="*/ 330418 h 1228308"/>
                <a:gd name="connsiteX70" fmla="*/ 1176914 w 1472203"/>
                <a:gd name="connsiteY70" fmla="*/ 302369 h 1228308"/>
                <a:gd name="connsiteX71" fmla="*/ 1160085 w 1472203"/>
                <a:gd name="connsiteY71" fmla="*/ 291149 h 1228308"/>
                <a:gd name="connsiteX72" fmla="*/ 1137645 w 1472203"/>
                <a:gd name="connsiteY72" fmla="*/ 285540 h 1228308"/>
                <a:gd name="connsiteX73" fmla="*/ 1103986 w 1472203"/>
                <a:gd name="connsiteY73" fmla="*/ 263100 h 1228308"/>
                <a:gd name="connsiteX74" fmla="*/ 1070328 w 1472203"/>
                <a:gd name="connsiteY74" fmla="*/ 251881 h 1228308"/>
                <a:gd name="connsiteX75" fmla="*/ 980570 w 1472203"/>
                <a:gd name="connsiteY75" fmla="*/ 257491 h 1228308"/>
                <a:gd name="connsiteX76" fmla="*/ 930082 w 1472203"/>
                <a:gd name="connsiteY76" fmla="*/ 279930 h 1228308"/>
                <a:gd name="connsiteX77" fmla="*/ 913253 w 1472203"/>
                <a:gd name="connsiteY77" fmla="*/ 285540 h 1228308"/>
                <a:gd name="connsiteX78" fmla="*/ 896423 w 1472203"/>
                <a:gd name="connsiteY78" fmla="*/ 274320 h 1228308"/>
                <a:gd name="connsiteX79" fmla="*/ 890813 w 1472203"/>
                <a:gd name="connsiteY79" fmla="*/ 251881 h 1228308"/>
                <a:gd name="connsiteX80" fmla="*/ 885204 w 1472203"/>
                <a:gd name="connsiteY80" fmla="*/ 235051 h 1228308"/>
                <a:gd name="connsiteX81" fmla="*/ 857154 w 1472203"/>
                <a:gd name="connsiteY81" fmla="*/ 201392 h 1228308"/>
                <a:gd name="connsiteX82" fmla="*/ 845935 w 1472203"/>
                <a:gd name="connsiteY82" fmla="*/ 184563 h 1228308"/>
                <a:gd name="connsiteX83" fmla="*/ 823496 w 1472203"/>
                <a:gd name="connsiteY83" fmla="*/ 156514 h 1228308"/>
                <a:gd name="connsiteX84" fmla="*/ 722519 w 1472203"/>
                <a:gd name="connsiteY84" fmla="*/ 117245 h 1228308"/>
                <a:gd name="connsiteX85" fmla="*/ 666421 w 1472203"/>
                <a:gd name="connsiteY85" fmla="*/ 61147 h 1228308"/>
                <a:gd name="connsiteX86" fmla="*/ 660811 w 1472203"/>
                <a:gd name="connsiteY86" fmla="*/ 44318 h 1228308"/>
                <a:gd name="connsiteX87" fmla="*/ 638372 w 1472203"/>
                <a:gd name="connsiteY87" fmla="*/ 21878 h 1228308"/>
                <a:gd name="connsiteX0" fmla="*/ 638372 w 1472203"/>
                <a:gd name="connsiteY0" fmla="*/ 21878 h 1228308"/>
                <a:gd name="connsiteX1" fmla="*/ 604713 w 1472203"/>
                <a:gd name="connsiteY1" fmla="*/ 38708 h 1228308"/>
                <a:gd name="connsiteX2" fmla="*/ 262514 w 1472203"/>
                <a:gd name="connsiteY2" fmla="*/ 57875 h 1228308"/>
                <a:gd name="connsiteX3" fmla="*/ 123804 w 1472203"/>
                <a:gd name="connsiteY3" fmla="*/ 208773 h 1228308"/>
                <a:gd name="connsiteX4" fmla="*/ 18020 w 1472203"/>
                <a:gd name="connsiteY4" fmla="*/ 330418 h 1228308"/>
                <a:gd name="connsiteX5" fmla="*/ 15682 w 1472203"/>
                <a:gd name="connsiteY5" fmla="*/ 448224 h 1228308"/>
                <a:gd name="connsiteX6" fmla="*/ 21292 w 1472203"/>
                <a:gd name="connsiteY6" fmla="*/ 493103 h 1228308"/>
                <a:gd name="connsiteX7" fmla="*/ 26902 w 1472203"/>
                <a:gd name="connsiteY7" fmla="*/ 509932 h 1228308"/>
                <a:gd name="connsiteX8" fmla="*/ 43731 w 1472203"/>
                <a:gd name="connsiteY8" fmla="*/ 566030 h 1228308"/>
                <a:gd name="connsiteX9" fmla="*/ 49341 w 1472203"/>
                <a:gd name="connsiteY9" fmla="*/ 582860 h 1228308"/>
                <a:gd name="connsiteX10" fmla="*/ 71780 w 1472203"/>
                <a:gd name="connsiteY10" fmla="*/ 616519 h 1228308"/>
                <a:gd name="connsiteX11" fmla="*/ 99829 w 1472203"/>
                <a:gd name="connsiteY11" fmla="*/ 650178 h 1228308"/>
                <a:gd name="connsiteX12" fmla="*/ 122269 w 1472203"/>
                <a:gd name="connsiteY12" fmla="*/ 683837 h 1228308"/>
                <a:gd name="connsiteX13" fmla="*/ 133488 w 1472203"/>
                <a:gd name="connsiteY13" fmla="*/ 717495 h 1228308"/>
                <a:gd name="connsiteX14" fmla="*/ 155928 w 1472203"/>
                <a:gd name="connsiteY14" fmla="*/ 751154 h 1228308"/>
                <a:gd name="connsiteX15" fmla="*/ 178367 w 1472203"/>
                <a:gd name="connsiteY15" fmla="*/ 801643 h 1228308"/>
                <a:gd name="connsiteX16" fmla="*/ 183977 w 1472203"/>
                <a:gd name="connsiteY16" fmla="*/ 824082 h 1228308"/>
                <a:gd name="connsiteX17" fmla="*/ 195196 w 1472203"/>
                <a:gd name="connsiteY17" fmla="*/ 857741 h 1228308"/>
                <a:gd name="connsiteX18" fmla="*/ 200806 w 1472203"/>
                <a:gd name="connsiteY18" fmla="*/ 880180 h 1228308"/>
                <a:gd name="connsiteX19" fmla="*/ 195196 w 1472203"/>
                <a:gd name="connsiteY19" fmla="*/ 953108 h 1228308"/>
                <a:gd name="connsiteX20" fmla="*/ 183977 w 1472203"/>
                <a:gd name="connsiteY20" fmla="*/ 1009206 h 1228308"/>
                <a:gd name="connsiteX21" fmla="*/ 189586 w 1472203"/>
                <a:gd name="connsiteY21" fmla="*/ 1037255 h 1228308"/>
                <a:gd name="connsiteX22" fmla="*/ 200806 w 1472203"/>
                <a:gd name="connsiteY22" fmla="*/ 1070914 h 1228308"/>
                <a:gd name="connsiteX23" fmla="*/ 206416 w 1472203"/>
                <a:gd name="connsiteY23" fmla="*/ 1087743 h 1228308"/>
                <a:gd name="connsiteX24" fmla="*/ 228855 w 1472203"/>
                <a:gd name="connsiteY24" fmla="*/ 1121402 h 1228308"/>
                <a:gd name="connsiteX25" fmla="*/ 240075 w 1472203"/>
                <a:gd name="connsiteY25" fmla="*/ 1138232 h 1228308"/>
                <a:gd name="connsiteX26" fmla="*/ 284953 w 1472203"/>
                <a:gd name="connsiteY26" fmla="*/ 1177500 h 1228308"/>
                <a:gd name="connsiteX27" fmla="*/ 318612 w 1472203"/>
                <a:gd name="connsiteY27" fmla="*/ 1188720 h 1228308"/>
                <a:gd name="connsiteX28" fmla="*/ 352271 w 1472203"/>
                <a:gd name="connsiteY28" fmla="*/ 1199940 h 1228308"/>
                <a:gd name="connsiteX29" fmla="*/ 430808 w 1472203"/>
                <a:gd name="connsiteY29" fmla="*/ 1205549 h 1228308"/>
                <a:gd name="connsiteX30" fmla="*/ 543005 w 1472203"/>
                <a:gd name="connsiteY30" fmla="*/ 1199940 h 1228308"/>
                <a:gd name="connsiteX31" fmla="*/ 576664 w 1472203"/>
                <a:gd name="connsiteY31" fmla="*/ 1188720 h 1228308"/>
                <a:gd name="connsiteX32" fmla="*/ 610323 w 1472203"/>
                <a:gd name="connsiteY32" fmla="*/ 1177500 h 1228308"/>
                <a:gd name="connsiteX33" fmla="*/ 643981 w 1472203"/>
                <a:gd name="connsiteY33" fmla="*/ 1149451 h 1228308"/>
                <a:gd name="connsiteX34" fmla="*/ 677640 w 1472203"/>
                <a:gd name="connsiteY34" fmla="*/ 1127012 h 1228308"/>
                <a:gd name="connsiteX35" fmla="*/ 694470 w 1472203"/>
                <a:gd name="connsiteY35" fmla="*/ 1110183 h 1228308"/>
                <a:gd name="connsiteX36" fmla="*/ 711299 w 1472203"/>
                <a:gd name="connsiteY36" fmla="*/ 1098963 h 1228308"/>
                <a:gd name="connsiteX37" fmla="*/ 739348 w 1472203"/>
                <a:gd name="connsiteY37" fmla="*/ 1065304 h 1228308"/>
                <a:gd name="connsiteX38" fmla="*/ 750568 w 1472203"/>
                <a:gd name="connsiteY38" fmla="*/ 1048475 h 1228308"/>
                <a:gd name="connsiteX39" fmla="*/ 767397 w 1472203"/>
                <a:gd name="connsiteY39" fmla="*/ 1037255 h 1228308"/>
                <a:gd name="connsiteX40" fmla="*/ 784227 w 1472203"/>
                <a:gd name="connsiteY40" fmla="*/ 1020426 h 1228308"/>
                <a:gd name="connsiteX41" fmla="*/ 823496 w 1472203"/>
                <a:gd name="connsiteY41" fmla="*/ 1003596 h 1228308"/>
                <a:gd name="connsiteX42" fmla="*/ 857154 w 1472203"/>
                <a:gd name="connsiteY42" fmla="*/ 986767 h 1228308"/>
                <a:gd name="connsiteX43" fmla="*/ 873984 w 1472203"/>
                <a:gd name="connsiteY43" fmla="*/ 975547 h 1228308"/>
                <a:gd name="connsiteX44" fmla="*/ 890813 w 1472203"/>
                <a:gd name="connsiteY44" fmla="*/ 969937 h 1228308"/>
                <a:gd name="connsiteX45" fmla="*/ 924472 w 1472203"/>
                <a:gd name="connsiteY45" fmla="*/ 947498 h 1228308"/>
                <a:gd name="connsiteX46" fmla="*/ 946912 w 1472203"/>
                <a:gd name="connsiteY46" fmla="*/ 936278 h 1228308"/>
                <a:gd name="connsiteX47" fmla="*/ 980570 w 1472203"/>
                <a:gd name="connsiteY47" fmla="*/ 925059 h 1228308"/>
                <a:gd name="connsiteX48" fmla="*/ 1132035 w 1472203"/>
                <a:gd name="connsiteY48" fmla="*/ 941888 h 1228308"/>
                <a:gd name="connsiteX49" fmla="*/ 1182524 w 1472203"/>
                <a:gd name="connsiteY49" fmla="*/ 981157 h 1228308"/>
                <a:gd name="connsiteX50" fmla="*/ 1216183 w 1472203"/>
                <a:gd name="connsiteY50" fmla="*/ 992376 h 1228308"/>
                <a:gd name="connsiteX51" fmla="*/ 1249842 w 1472203"/>
                <a:gd name="connsiteY51" fmla="*/ 1009206 h 1228308"/>
                <a:gd name="connsiteX52" fmla="*/ 1283501 w 1472203"/>
                <a:gd name="connsiteY52" fmla="*/ 1026035 h 1228308"/>
                <a:gd name="connsiteX53" fmla="*/ 1423746 w 1472203"/>
                <a:gd name="connsiteY53" fmla="*/ 1121402 h 1228308"/>
                <a:gd name="connsiteX54" fmla="*/ 1463015 w 1472203"/>
                <a:gd name="connsiteY54" fmla="*/ 977884 h 1228308"/>
                <a:gd name="connsiteX55" fmla="*/ 1463015 w 1472203"/>
                <a:gd name="connsiteY55" fmla="*/ 807253 h 1228308"/>
                <a:gd name="connsiteX56" fmla="*/ 1446185 w 1472203"/>
                <a:gd name="connsiteY56" fmla="*/ 767984 h 1228308"/>
                <a:gd name="connsiteX57" fmla="*/ 1418136 w 1472203"/>
                <a:gd name="connsiteY57" fmla="*/ 711886 h 1228308"/>
                <a:gd name="connsiteX58" fmla="*/ 1384477 w 1472203"/>
                <a:gd name="connsiteY58" fmla="*/ 661397 h 1228308"/>
                <a:gd name="connsiteX59" fmla="*/ 1373258 w 1472203"/>
                <a:gd name="connsiteY59" fmla="*/ 644568 h 1228308"/>
                <a:gd name="connsiteX60" fmla="*/ 1362038 w 1472203"/>
                <a:gd name="connsiteY60" fmla="*/ 627738 h 1228308"/>
                <a:gd name="connsiteX61" fmla="*/ 1345208 w 1472203"/>
                <a:gd name="connsiteY61" fmla="*/ 594080 h 1228308"/>
                <a:gd name="connsiteX62" fmla="*/ 1333989 w 1472203"/>
                <a:gd name="connsiteY62" fmla="*/ 515542 h 1228308"/>
                <a:gd name="connsiteX63" fmla="*/ 1328379 w 1472203"/>
                <a:gd name="connsiteY63" fmla="*/ 493103 h 1228308"/>
                <a:gd name="connsiteX64" fmla="*/ 1311550 w 1472203"/>
                <a:gd name="connsiteY64" fmla="*/ 414565 h 1228308"/>
                <a:gd name="connsiteX65" fmla="*/ 1294720 w 1472203"/>
                <a:gd name="connsiteY65" fmla="*/ 403346 h 1228308"/>
                <a:gd name="connsiteX66" fmla="*/ 1283501 w 1472203"/>
                <a:gd name="connsiteY66" fmla="*/ 386516 h 1228308"/>
                <a:gd name="connsiteX67" fmla="*/ 1266671 w 1472203"/>
                <a:gd name="connsiteY67" fmla="*/ 375297 h 1228308"/>
                <a:gd name="connsiteX68" fmla="*/ 1233012 w 1472203"/>
                <a:gd name="connsiteY68" fmla="*/ 347248 h 1228308"/>
                <a:gd name="connsiteX69" fmla="*/ 1216183 w 1472203"/>
                <a:gd name="connsiteY69" fmla="*/ 330418 h 1228308"/>
                <a:gd name="connsiteX70" fmla="*/ 1176914 w 1472203"/>
                <a:gd name="connsiteY70" fmla="*/ 302369 h 1228308"/>
                <a:gd name="connsiteX71" fmla="*/ 1160085 w 1472203"/>
                <a:gd name="connsiteY71" fmla="*/ 291149 h 1228308"/>
                <a:gd name="connsiteX72" fmla="*/ 1137645 w 1472203"/>
                <a:gd name="connsiteY72" fmla="*/ 285540 h 1228308"/>
                <a:gd name="connsiteX73" fmla="*/ 1103986 w 1472203"/>
                <a:gd name="connsiteY73" fmla="*/ 263100 h 1228308"/>
                <a:gd name="connsiteX74" fmla="*/ 1070328 w 1472203"/>
                <a:gd name="connsiteY74" fmla="*/ 251881 h 1228308"/>
                <a:gd name="connsiteX75" fmla="*/ 980570 w 1472203"/>
                <a:gd name="connsiteY75" fmla="*/ 257491 h 1228308"/>
                <a:gd name="connsiteX76" fmla="*/ 930082 w 1472203"/>
                <a:gd name="connsiteY76" fmla="*/ 279930 h 1228308"/>
                <a:gd name="connsiteX77" fmla="*/ 913253 w 1472203"/>
                <a:gd name="connsiteY77" fmla="*/ 285540 h 1228308"/>
                <a:gd name="connsiteX78" fmla="*/ 896423 w 1472203"/>
                <a:gd name="connsiteY78" fmla="*/ 274320 h 1228308"/>
                <a:gd name="connsiteX79" fmla="*/ 890813 w 1472203"/>
                <a:gd name="connsiteY79" fmla="*/ 251881 h 1228308"/>
                <a:gd name="connsiteX80" fmla="*/ 885204 w 1472203"/>
                <a:gd name="connsiteY80" fmla="*/ 235051 h 1228308"/>
                <a:gd name="connsiteX81" fmla="*/ 857154 w 1472203"/>
                <a:gd name="connsiteY81" fmla="*/ 201392 h 1228308"/>
                <a:gd name="connsiteX82" fmla="*/ 845935 w 1472203"/>
                <a:gd name="connsiteY82" fmla="*/ 184563 h 1228308"/>
                <a:gd name="connsiteX83" fmla="*/ 823496 w 1472203"/>
                <a:gd name="connsiteY83" fmla="*/ 156514 h 1228308"/>
                <a:gd name="connsiteX84" fmla="*/ 722519 w 1472203"/>
                <a:gd name="connsiteY84" fmla="*/ 117245 h 1228308"/>
                <a:gd name="connsiteX85" fmla="*/ 666421 w 1472203"/>
                <a:gd name="connsiteY85" fmla="*/ 61147 h 1228308"/>
                <a:gd name="connsiteX86" fmla="*/ 660811 w 1472203"/>
                <a:gd name="connsiteY86" fmla="*/ 44318 h 1228308"/>
                <a:gd name="connsiteX87" fmla="*/ 638372 w 1472203"/>
                <a:gd name="connsiteY87" fmla="*/ 21878 h 1228308"/>
                <a:gd name="connsiteX0" fmla="*/ 638372 w 1472203"/>
                <a:gd name="connsiteY0" fmla="*/ 21878 h 1228308"/>
                <a:gd name="connsiteX1" fmla="*/ 604713 w 1472203"/>
                <a:gd name="connsiteY1" fmla="*/ 38708 h 1228308"/>
                <a:gd name="connsiteX2" fmla="*/ 262514 w 1472203"/>
                <a:gd name="connsiteY2" fmla="*/ 57875 h 1228308"/>
                <a:gd name="connsiteX3" fmla="*/ 123804 w 1472203"/>
                <a:gd name="connsiteY3" fmla="*/ 208773 h 1228308"/>
                <a:gd name="connsiteX4" fmla="*/ 18020 w 1472203"/>
                <a:gd name="connsiteY4" fmla="*/ 330418 h 1228308"/>
                <a:gd name="connsiteX5" fmla="*/ 15682 w 1472203"/>
                <a:gd name="connsiteY5" fmla="*/ 448224 h 1228308"/>
                <a:gd name="connsiteX6" fmla="*/ 21292 w 1472203"/>
                <a:gd name="connsiteY6" fmla="*/ 493103 h 1228308"/>
                <a:gd name="connsiteX7" fmla="*/ 26902 w 1472203"/>
                <a:gd name="connsiteY7" fmla="*/ 509932 h 1228308"/>
                <a:gd name="connsiteX8" fmla="*/ 43731 w 1472203"/>
                <a:gd name="connsiteY8" fmla="*/ 566030 h 1228308"/>
                <a:gd name="connsiteX9" fmla="*/ 49341 w 1472203"/>
                <a:gd name="connsiteY9" fmla="*/ 582860 h 1228308"/>
                <a:gd name="connsiteX10" fmla="*/ 71780 w 1472203"/>
                <a:gd name="connsiteY10" fmla="*/ 616519 h 1228308"/>
                <a:gd name="connsiteX11" fmla="*/ 99829 w 1472203"/>
                <a:gd name="connsiteY11" fmla="*/ 650178 h 1228308"/>
                <a:gd name="connsiteX12" fmla="*/ 122269 w 1472203"/>
                <a:gd name="connsiteY12" fmla="*/ 683837 h 1228308"/>
                <a:gd name="connsiteX13" fmla="*/ 133488 w 1472203"/>
                <a:gd name="connsiteY13" fmla="*/ 717495 h 1228308"/>
                <a:gd name="connsiteX14" fmla="*/ 155928 w 1472203"/>
                <a:gd name="connsiteY14" fmla="*/ 751154 h 1228308"/>
                <a:gd name="connsiteX15" fmla="*/ 178367 w 1472203"/>
                <a:gd name="connsiteY15" fmla="*/ 801643 h 1228308"/>
                <a:gd name="connsiteX16" fmla="*/ 183977 w 1472203"/>
                <a:gd name="connsiteY16" fmla="*/ 824082 h 1228308"/>
                <a:gd name="connsiteX17" fmla="*/ 195196 w 1472203"/>
                <a:gd name="connsiteY17" fmla="*/ 857741 h 1228308"/>
                <a:gd name="connsiteX18" fmla="*/ 200806 w 1472203"/>
                <a:gd name="connsiteY18" fmla="*/ 880180 h 1228308"/>
                <a:gd name="connsiteX19" fmla="*/ 195196 w 1472203"/>
                <a:gd name="connsiteY19" fmla="*/ 953108 h 1228308"/>
                <a:gd name="connsiteX20" fmla="*/ 183977 w 1472203"/>
                <a:gd name="connsiteY20" fmla="*/ 1009206 h 1228308"/>
                <a:gd name="connsiteX21" fmla="*/ 189586 w 1472203"/>
                <a:gd name="connsiteY21" fmla="*/ 1037255 h 1228308"/>
                <a:gd name="connsiteX22" fmla="*/ 200806 w 1472203"/>
                <a:gd name="connsiteY22" fmla="*/ 1070914 h 1228308"/>
                <a:gd name="connsiteX23" fmla="*/ 206416 w 1472203"/>
                <a:gd name="connsiteY23" fmla="*/ 1087743 h 1228308"/>
                <a:gd name="connsiteX24" fmla="*/ 228855 w 1472203"/>
                <a:gd name="connsiteY24" fmla="*/ 1121402 h 1228308"/>
                <a:gd name="connsiteX25" fmla="*/ 240075 w 1472203"/>
                <a:gd name="connsiteY25" fmla="*/ 1138232 h 1228308"/>
                <a:gd name="connsiteX26" fmla="*/ 284953 w 1472203"/>
                <a:gd name="connsiteY26" fmla="*/ 1177500 h 1228308"/>
                <a:gd name="connsiteX27" fmla="*/ 318612 w 1472203"/>
                <a:gd name="connsiteY27" fmla="*/ 1188720 h 1228308"/>
                <a:gd name="connsiteX28" fmla="*/ 352271 w 1472203"/>
                <a:gd name="connsiteY28" fmla="*/ 1199940 h 1228308"/>
                <a:gd name="connsiteX29" fmla="*/ 430808 w 1472203"/>
                <a:gd name="connsiteY29" fmla="*/ 1205549 h 1228308"/>
                <a:gd name="connsiteX30" fmla="*/ 543005 w 1472203"/>
                <a:gd name="connsiteY30" fmla="*/ 1199940 h 1228308"/>
                <a:gd name="connsiteX31" fmla="*/ 576664 w 1472203"/>
                <a:gd name="connsiteY31" fmla="*/ 1188720 h 1228308"/>
                <a:gd name="connsiteX32" fmla="*/ 610323 w 1472203"/>
                <a:gd name="connsiteY32" fmla="*/ 1177500 h 1228308"/>
                <a:gd name="connsiteX33" fmla="*/ 643981 w 1472203"/>
                <a:gd name="connsiteY33" fmla="*/ 1149451 h 1228308"/>
                <a:gd name="connsiteX34" fmla="*/ 677640 w 1472203"/>
                <a:gd name="connsiteY34" fmla="*/ 1127012 h 1228308"/>
                <a:gd name="connsiteX35" fmla="*/ 694470 w 1472203"/>
                <a:gd name="connsiteY35" fmla="*/ 1110183 h 1228308"/>
                <a:gd name="connsiteX36" fmla="*/ 711299 w 1472203"/>
                <a:gd name="connsiteY36" fmla="*/ 1098963 h 1228308"/>
                <a:gd name="connsiteX37" fmla="*/ 739348 w 1472203"/>
                <a:gd name="connsiteY37" fmla="*/ 1065304 h 1228308"/>
                <a:gd name="connsiteX38" fmla="*/ 750568 w 1472203"/>
                <a:gd name="connsiteY38" fmla="*/ 1048475 h 1228308"/>
                <a:gd name="connsiteX39" fmla="*/ 767397 w 1472203"/>
                <a:gd name="connsiteY39" fmla="*/ 1037255 h 1228308"/>
                <a:gd name="connsiteX40" fmla="*/ 784227 w 1472203"/>
                <a:gd name="connsiteY40" fmla="*/ 1020426 h 1228308"/>
                <a:gd name="connsiteX41" fmla="*/ 823496 w 1472203"/>
                <a:gd name="connsiteY41" fmla="*/ 1003596 h 1228308"/>
                <a:gd name="connsiteX42" fmla="*/ 857154 w 1472203"/>
                <a:gd name="connsiteY42" fmla="*/ 986767 h 1228308"/>
                <a:gd name="connsiteX43" fmla="*/ 873984 w 1472203"/>
                <a:gd name="connsiteY43" fmla="*/ 975547 h 1228308"/>
                <a:gd name="connsiteX44" fmla="*/ 890813 w 1472203"/>
                <a:gd name="connsiteY44" fmla="*/ 969937 h 1228308"/>
                <a:gd name="connsiteX45" fmla="*/ 924472 w 1472203"/>
                <a:gd name="connsiteY45" fmla="*/ 947498 h 1228308"/>
                <a:gd name="connsiteX46" fmla="*/ 946912 w 1472203"/>
                <a:gd name="connsiteY46" fmla="*/ 936278 h 1228308"/>
                <a:gd name="connsiteX47" fmla="*/ 980570 w 1472203"/>
                <a:gd name="connsiteY47" fmla="*/ 925059 h 1228308"/>
                <a:gd name="connsiteX48" fmla="*/ 1132035 w 1472203"/>
                <a:gd name="connsiteY48" fmla="*/ 941888 h 1228308"/>
                <a:gd name="connsiteX49" fmla="*/ 1182524 w 1472203"/>
                <a:gd name="connsiteY49" fmla="*/ 981157 h 1228308"/>
                <a:gd name="connsiteX50" fmla="*/ 1216183 w 1472203"/>
                <a:gd name="connsiteY50" fmla="*/ 992376 h 1228308"/>
                <a:gd name="connsiteX51" fmla="*/ 1249842 w 1472203"/>
                <a:gd name="connsiteY51" fmla="*/ 1009206 h 1228308"/>
                <a:gd name="connsiteX52" fmla="*/ 1283501 w 1472203"/>
                <a:gd name="connsiteY52" fmla="*/ 1026035 h 1228308"/>
                <a:gd name="connsiteX53" fmla="*/ 1423746 w 1472203"/>
                <a:gd name="connsiteY53" fmla="*/ 1121402 h 1228308"/>
                <a:gd name="connsiteX54" fmla="*/ 1463015 w 1472203"/>
                <a:gd name="connsiteY54" fmla="*/ 977884 h 1228308"/>
                <a:gd name="connsiteX55" fmla="*/ 1463015 w 1472203"/>
                <a:gd name="connsiteY55" fmla="*/ 807253 h 1228308"/>
                <a:gd name="connsiteX56" fmla="*/ 1446185 w 1472203"/>
                <a:gd name="connsiteY56" fmla="*/ 767984 h 1228308"/>
                <a:gd name="connsiteX57" fmla="*/ 1418136 w 1472203"/>
                <a:gd name="connsiteY57" fmla="*/ 711886 h 1228308"/>
                <a:gd name="connsiteX58" fmla="*/ 1384477 w 1472203"/>
                <a:gd name="connsiteY58" fmla="*/ 661397 h 1228308"/>
                <a:gd name="connsiteX59" fmla="*/ 1373258 w 1472203"/>
                <a:gd name="connsiteY59" fmla="*/ 644568 h 1228308"/>
                <a:gd name="connsiteX60" fmla="*/ 1362038 w 1472203"/>
                <a:gd name="connsiteY60" fmla="*/ 627738 h 1228308"/>
                <a:gd name="connsiteX61" fmla="*/ 1345208 w 1472203"/>
                <a:gd name="connsiteY61" fmla="*/ 594080 h 1228308"/>
                <a:gd name="connsiteX62" fmla="*/ 1333989 w 1472203"/>
                <a:gd name="connsiteY62" fmla="*/ 515542 h 1228308"/>
                <a:gd name="connsiteX63" fmla="*/ 1328379 w 1472203"/>
                <a:gd name="connsiteY63" fmla="*/ 493103 h 1228308"/>
                <a:gd name="connsiteX64" fmla="*/ 1311550 w 1472203"/>
                <a:gd name="connsiteY64" fmla="*/ 414565 h 1228308"/>
                <a:gd name="connsiteX65" fmla="*/ 1294720 w 1472203"/>
                <a:gd name="connsiteY65" fmla="*/ 403346 h 1228308"/>
                <a:gd name="connsiteX66" fmla="*/ 1283501 w 1472203"/>
                <a:gd name="connsiteY66" fmla="*/ 386516 h 1228308"/>
                <a:gd name="connsiteX67" fmla="*/ 1266671 w 1472203"/>
                <a:gd name="connsiteY67" fmla="*/ 375297 h 1228308"/>
                <a:gd name="connsiteX68" fmla="*/ 1233012 w 1472203"/>
                <a:gd name="connsiteY68" fmla="*/ 347248 h 1228308"/>
                <a:gd name="connsiteX69" fmla="*/ 1216183 w 1472203"/>
                <a:gd name="connsiteY69" fmla="*/ 330418 h 1228308"/>
                <a:gd name="connsiteX70" fmla="*/ 1176914 w 1472203"/>
                <a:gd name="connsiteY70" fmla="*/ 302369 h 1228308"/>
                <a:gd name="connsiteX71" fmla="*/ 1160085 w 1472203"/>
                <a:gd name="connsiteY71" fmla="*/ 291149 h 1228308"/>
                <a:gd name="connsiteX72" fmla="*/ 1137645 w 1472203"/>
                <a:gd name="connsiteY72" fmla="*/ 285540 h 1228308"/>
                <a:gd name="connsiteX73" fmla="*/ 1103986 w 1472203"/>
                <a:gd name="connsiteY73" fmla="*/ 263100 h 1228308"/>
                <a:gd name="connsiteX74" fmla="*/ 1070328 w 1472203"/>
                <a:gd name="connsiteY74" fmla="*/ 251881 h 1228308"/>
                <a:gd name="connsiteX75" fmla="*/ 980570 w 1472203"/>
                <a:gd name="connsiteY75" fmla="*/ 257491 h 1228308"/>
                <a:gd name="connsiteX76" fmla="*/ 930082 w 1472203"/>
                <a:gd name="connsiteY76" fmla="*/ 279930 h 1228308"/>
                <a:gd name="connsiteX77" fmla="*/ 913253 w 1472203"/>
                <a:gd name="connsiteY77" fmla="*/ 285540 h 1228308"/>
                <a:gd name="connsiteX78" fmla="*/ 896423 w 1472203"/>
                <a:gd name="connsiteY78" fmla="*/ 274320 h 1228308"/>
                <a:gd name="connsiteX79" fmla="*/ 890813 w 1472203"/>
                <a:gd name="connsiteY79" fmla="*/ 251881 h 1228308"/>
                <a:gd name="connsiteX80" fmla="*/ 885204 w 1472203"/>
                <a:gd name="connsiteY80" fmla="*/ 235051 h 1228308"/>
                <a:gd name="connsiteX81" fmla="*/ 857154 w 1472203"/>
                <a:gd name="connsiteY81" fmla="*/ 201392 h 1228308"/>
                <a:gd name="connsiteX82" fmla="*/ 845935 w 1472203"/>
                <a:gd name="connsiteY82" fmla="*/ 184563 h 1228308"/>
                <a:gd name="connsiteX83" fmla="*/ 823496 w 1472203"/>
                <a:gd name="connsiteY83" fmla="*/ 156514 h 1228308"/>
                <a:gd name="connsiteX84" fmla="*/ 722519 w 1472203"/>
                <a:gd name="connsiteY84" fmla="*/ 117245 h 1228308"/>
                <a:gd name="connsiteX85" fmla="*/ 666421 w 1472203"/>
                <a:gd name="connsiteY85" fmla="*/ 61147 h 1228308"/>
                <a:gd name="connsiteX86" fmla="*/ 660811 w 1472203"/>
                <a:gd name="connsiteY86" fmla="*/ 44318 h 1228308"/>
                <a:gd name="connsiteX87" fmla="*/ 638372 w 1472203"/>
                <a:gd name="connsiteY87" fmla="*/ 21878 h 1228308"/>
                <a:gd name="connsiteX0" fmla="*/ 638372 w 1472203"/>
                <a:gd name="connsiteY0" fmla="*/ 21878 h 1228308"/>
                <a:gd name="connsiteX1" fmla="*/ 604713 w 1472203"/>
                <a:gd name="connsiteY1" fmla="*/ 38708 h 1228308"/>
                <a:gd name="connsiteX2" fmla="*/ 262514 w 1472203"/>
                <a:gd name="connsiteY2" fmla="*/ 57875 h 1228308"/>
                <a:gd name="connsiteX3" fmla="*/ 123804 w 1472203"/>
                <a:gd name="connsiteY3" fmla="*/ 208773 h 1228308"/>
                <a:gd name="connsiteX4" fmla="*/ 18020 w 1472203"/>
                <a:gd name="connsiteY4" fmla="*/ 330418 h 1228308"/>
                <a:gd name="connsiteX5" fmla="*/ 15682 w 1472203"/>
                <a:gd name="connsiteY5" fmla="*/ 448224 h 1228308"/>
                <a:gd name="connsiteX6" fmla="*/ 21292 w 1472203"/>
                <a:gd name="connsiteY6" fmla="*/ 493103 h 1228308"/>
                <a:gd name="connsiteX7" fmla="*/ 26902 w 1472203"/>
                <a:gd name="connsiteY7" fmla="*/ 509932 h 1228308"/>
                <a:gd name="connsiteX8" fmla="*/ 43731 w 1472203"/>
                <a:gd name="connsiteY8" fmla="*/ 566030 h 1228308"/>
                <a:gd name="connsiteX9" fmla="*/ 49341 w 1472203"/>
                <a:gd name="connsiteY9" fmla="*/ 582860 h 1228308"/>
                <a:gd name="connsiteX10" fmla="*/ 71780 w 1472203"/>
                <a:gd name="connsiteY10" fmla="*/ 616519 h 1228308"/>
                <a:gd name="connsiteX11" fmla="*/ 99829 w 1472203"/>
                <a:gd name="connsiteY11" fmla="*/ 650178 h 1228308"/>
                <a:gd name="connsiteX12" fmla="*/ 122269 w 1472203"/>
                <a:gd name="connsiteY12" fmla="*/ 683837 h 1228308"/>
                <a:gd name="connsiteX13" fmla="*/ 133488 w 1472203"/>
                <a:gd name="connsiteY13" fmla="*/ 717495 h 1228308"/>
                <a:gd name="connsiteX14" fmla="*/ 155928 w 1472203"/>
                <a:gd name="connsiteY14" fmla="*/ 751154 h 1228308"/>
                <a:gd name="connsiteX15" fmla="*/ 178367 w 1472203"/>
                <a:gd name="connsiteY15" fmla="*/ 801643 h 1228308"/>
                <a:gd name="connsiteX16" fmla="*/ 183977 w 1472203"/>
                <a:gd name="connsiteY16" fmla="*/ 824082 h 1228308"/>
                <a:gd name="connsiteX17" fmla="*/ 195196 w 1472203"/>
                <a:gd name="connsiteY17" fmla="*/ 857741 h 1228308"/>
                <a:gd name="connsiteX18" fmla="*/ 200806 w 1472203"/>
                <a:gd name="connsiteY18" fmla="*/ 880180 h 1228308"/>
                <a:gd name="connsiteX19" fmla="*/ 195196 w 1472203"/>
                <a:gd name="connsiteY19" fmla="*/ 953108 h 1228308"/>
                <a:gd name="connsiteX20" fmla="*/ 183977 w 1472203"/>
                <a:gd name="connsiteY20" fmla="*/ 1009206 h 1228308"/>
                <a:gd name="connsiteX21" fmla="*/ 189586 w 1472203"/>
                <a:gd name="connsiteY21" fmla="*/ 1037255 h 1228308"/>
                <a:gd name="connsiteX22" fmla="*/ 200806 w 1472203"/>
                <a:gd name="connsiteY22" fmla="*/ 1070914 h 1228308"/>
                <a:gd name="connsiteX23" fmla="*/ 206416 w 1472203"/>
                <a:gd name="connsiteY23" fmla="*/ 1087743 h 1228308"/>
                <a:gd name="connsiteX24" fmla="*/ 228855 w 1472203"/>
                <a:gd name="connsiteY24" fmla="*/ 1121402 h 1228308"/>
                <a:gd name="connsiteX25" fmla="*/ 240075 w 1472203"/>
                <a:gd name="connsiteY25" fmla="*/ 1138232 h 1228308"/>
                <a:gd name="connsiteX26" fmla="*/ 284953 w 1472203"/>
                <a:gd name="connsiteY26" fmla="*/ 1177500 h 1228308"/>
                <a:gd name="connsiteX27" fmla="*/ 318612 w 1472203"/>
                <a:gd name="connsiteY27" fmla="*/ 1188720 h 1228308"/>
                <a:gd name="connsiteX28" fmla="*/ 352271 w 1472203"/>
                <a:gd name="connsiteY28" fmla="*/ 1199940 h 1228308"/>
                <a:gd name="connsiteX29" fmla="*/ 430808 w 1472203"/>
                <a:gd name="connsiteY29" fmla="*/ 1205549 h 1228308"/>
                <a:gd name="connsiteX30" fmla="*/ 543005 w 1472203"/>
                <a:gd name="connsiteY30" fmla="*/ 1199940 h 1228308"/>
                <a:gd name="connsiteX31" fmla="*/ 576664 w 1472203"/>
                <a:gd name="connsiteY31" fmla="*/ 1188720 h 1228308"/>
                <a:gd name="connsiteX32" fmla="*/ 610323 w 1472203"/>
                <a:gd name="connsiteY32" fmla="*/ 1177500 h 1228308"/>
                <a:gd name="connsiteX33" fmla="*/ 643981 w 1472203"/>
                <a:gd name="connsiteY33" fmla="*/ 1149451 h 1228308"/>
                <a:gd name="connsiteX34" fmla="*/ 677640 w 1472203"/>
                <a:gd name="connsiteY34" fmla="*/ 1127012 h 1228308"/>
                <a:gd name="connsiteX35" fmla="*/ 694470 w 1472203"/>
                <a:gd name="connsiteY35" fmla="*/ 1110183 h 1228308"/>
                <a:gd name="connsiteX36" fmla="*/ 711299 w 1472203"/>
                <a:gd name="connsiteY36" fmla="*/ 1098963 h 1228308"/>
                <a:gd name="connsiteX37" fmla="*/ 739348 w 1472203"/>
                <a:gd name="connsiteY37" fmla="*/ 1065304 h 1228308"/>
                <a:gd name="connsiteX38" fmla="*/ 750568 w 1472203"/>
                <a:gd name="connsiteY38" fmla="*/ 1048475 h 1228308"/>
                <a:gd name="connsiteX39" fmla="*/ 767397 w 1472203"/>
                <a:gd name="connsiteY39" fmla="*/ 1037255 h 1228308"/>
                <a:gd name="connsiteX40" fmla="*/ 784227 w 1472203"/>
                <a:gd name="connsiteY40" fmla="*/ 1020426 h 1228308"/>
                <a:gd name="connsiteX41" fmla="*/ 823496 w 1472203"/>
                <a:gd name="connsiteY41" fmla="*/ 1003596 h 1228308"/>
                <a:gd name="connsiteX42" fmla="*/ 857154 w 1472203"/>
                <a:gd name="connsiteY42" fmla="*/ 986767 h 1228308"/>
                <a:gd name="connsiteX43" fmla="*/ 873984 w 1472203"/>
                <a:gd name="connsiteY43" fmla="*/ 975547 h 1228308"/>
                <a:gd name="connsiteX44" fmla="*/ 890813 w 1472203"/>
                <a:gd name="connsiteY44" fmla="*/ 969937 h 1228308"/>
                <a:gd name="connsiteX45" fmla="*/ 924472 w 1472203"/>
                <a:gd name="connsiteY45" fmla="*/ 947498 h 1228308"/>
                <a:gd name="connsiteX46" fmla="*/ 946912 w 1472203"/>
                <a:gd name="connsiteY46" fmla="*/ 936278 h 1228308"/>
                <a:gd name="connsiteX47" fmla="*/ 980570 w 1472203"/>
                <a:gd name="connsiteY47" fmla="*/ 925059 h 1228308"/>
                <a:gd name="connsiteX48" fmla="*/ 1132035 w 1472203"/>
                <a:gd name="connsiteY48" fmla="*/ 941888 h 1228308"/>
                <a:gd name="connsiteX49" fmla="*/ 1182524 w 1472203"/>
                <a:gd name="connsiteY49" fmla="*/ 981157 h 1228308"/>
                <a:gd name="connsiteX50" fmla="*/ 1216183 w 1472203"/>
                <a:gd name="connsiteY50" fmla="*/ 992376 h 1228308"/>
                <a:gd name="connsiteX51" fmla="*/ 1249842 w 1472203"/>
                <a:gd name="connsiteY51" fmla="*/ 1009206 h 1228308"/>
                <a:gd name="connsiteX52" fmla="*/ 1283501 w 1472203"/>
                <a:gd name="connsiteY52" fmla="*/ 1026035 h 1228308"/>
                <a:gd name="connsiteX53" fmla="*/ 1423746 w 1472203"/>
                <a:gd name="connsiteY53" fmla="*/ 1121402 h 1228308"/>
                <a:gd name="connsiteX54" fmla="*/ 1463015 w 1472203"/>
                <a:gd name="connsiteY54" fmla="*/ 977884 h 1228308"/>
                <a:gd name="connsiteX55" fmla="*/ 1463015 w 1472203"/>
                <a:gd name="connsiteY55" fmla="*/ 807253 h 1228308"/>
                <a:gd name="connsiteX56" fmla="*/ 1446185 w 1472203"/>
                <a:gd name="connsiteY56" fmla="*/ 767984 h 1228308"/>
                <a:gd name="connsiteX57" fmla="*/ 1418136 w 1472203"/>
                <a:gd name="connsiteY57" fmla="*/ 711886 h 1228308"/>
                <a:gd name="connsiteX58" fmla="*/ 1384477 w 1472203"/>
                <a:gd name="connsiteY58" fmla="*/ 661397 h 1228308"/>
                <a:gd name="connsiteX59" fmla="*/ 1373258 w 1472203"/>
                <a:gd name="connsiteY59" fmla="*/ 644568 h 1228308"/>
                <a:gd name="connsiteX60" fmla="*/ 1362038 w 1472203"/>
                <a:gd name="connsiteY60" fmla="*/ 627738 h 1228308"/>
                <a:gd name="connsiteX61" fmla="*/ 1345208 w 1472203"/>
                <a:gd name="connsiteY61" fmla="*/ 594080 h 1228308"/>
                <a:gd name="connsiteX62" fmla="*/ 1333989 w 1472203"/>
                <a:gd name="connsiteY62" fmla="*/ 515542 h 1228308"/>
                <a:gd name="connsiteX63" fmla="*/ 1328379 w 1472203"/>
                <a:gd name="connsiteY63" fmla="*/ 493103 h 1228308"/>
                <a:gd name="connsiteX64" fmla="*/ 1311550 w 1472203"/>
                <a:gd name="connsiteY64" fmla="*/ 414565 h 1228308"/>
                <a:gd name="connsiteX65" fmla="*/ 1294720 w 1472203"/>
                <a:gd name="connsiteY65" fmla="*/ 403346 h 1228308"/>
                <a:gd name="connsiteX66" fmla="*/ 1283501 w 1472203"/>
                <a:gd name="connsiteY66" fmla="*/ 386516 h 1228308"/>
                <a:gd name="connsiteX67" fmla="*/ 1266671 w 1472203"/>
                <a:gd name="connsiteY67" fmla="*/ 375297 h 1228308"/>
                <a:gd name="connsiteX68" fmla="*/ 1233012 w 1472203"/>
                <a:gd name="connsiteY68" fmla="*/ 347248 h 1228308"/>
                <a:gd name="connsiteX69" fmla="*/ 1216183 w 1472203"/>
                <a:gd name="connsiteY69" fmla="*/ 330418 h 1228308"/>
                <a:gd name="connsiteX70" fmla="*/ 1176914 w 1472203"/>
                <a:gd name="connsiteY70" fmla="*/ 302369 h 1228308"/>
                <a:gd name="connsiteX71" fmla="*/ 1160085 w 1472203"/>
                <a:gd name="connsiteY71" fmla="*/ 291149 h 1228308"/>
                <a:gd name="connsiteX72" fmla="*/ 1137645 w 1472203"/>
                <a:gd name="connsiteY72" fmla="*/ 285540 h 1228308"/>
                <a:gd name="connsiteX73" fmla="*/ 1103986 w 1472203"/>
                <a:gd name="connsiteY73" fmla="*/ 263100 h 1228308"/>
                <a:gd name="connsiteX74" fmla="*/ 1070328 w 1472203"/>
                <a:gd name="connsiteY74" fmla="*/ 251881 h 1228308"/>
                <a:gd name="connsiteX75" fmla="*/ 980570 w 1472203"/>
                <a:gd name="connsiteY75" fmla="*/ 257491 h 1228308"/>
                <a:gd name="connsiteX76" fmla="*/ 930082 w 1472203"/>
                <a:gd name="connsiteY76" fmla="*/ 279930 h 1228308"/>
                <a:gd name="connsiteX77" fmla="*/ 913253 w 1472203"/>
                <a:gd name="connsiteY77" fmla="*/ 285540 h 1228308"/>
                <a:gd name="connsiteX78" fmla="*/ 896423 w 1472203"/>
                <a:gd name="connsiteY78" fmla="*/ 274320 h 1228308"/>
                <a:gd name="connsiteX79" fmla="*/ 890813 w 1472203"/>
                <a:gd name="connsiteY79" fmla="*/ 251881 h 1228308"/>
                <a:gd name="connsiteX80" fmla="*/ 885204 w 1472203"/>
                <a:gd name="connsiteY80" fmla="*/ 235051 h 1228308"/>
                <a:gd name="connsiteX81" fmla="*/ 857154 w 1472203"/>
                <a:gd name="connsiteY81" fmla="*/ 201392 h 1228308"/>
                <a:gd name="connsiteX82" fmla="*/ 845935 w 1472203"/>
                <a:gd name="connsiteY82" fmla="*/ 184563 h 1228308"/>
                <a:gd name="connsiteX83" fmla="*/ 823496 w 1472203"/>
                <a:gd name="connsiteY83" fmla="*/ 156514 h 1228308"/>
                <a:gd name="connsiteX84" fmla="*/ 722519 w 1472203"/>
                <a:gd name="connsiteY84" fmla="*/ 117245 h 1228308"/>
                <a:gd name="connsiteX85" fmla="*/ 666421 w 1472203"/>
                <a:gd name="connsiteY85" fmla="*/ 61147 h 1228308"/>
                <a:gd name="connsiteX86" fmla="*/ 660811 w 1472203"/>
                <a:gd name="connsiteY86" fmla="*/ 44318 h 1228308"/>
                <a:gd name="connsiteX87" fmla="*/ 638372 w 1472203"/>
                <a:gd name="connsiteY87" fmla="*/ 21878 h 1228308"/>
                <a:gd name="connsiteX0" fmla="*/ 638372 w 1472203"/>
                <a:gd name="connsiteY0" fmla="*/ 21878 h 1228308"/>
                <a:gd name="connsiteX1" fmla="*/ 604713 w 1472203"/>
                <a:gd name="connsiteY1" fmla="*/ 38708 h 1228308"/>
                <a:gd name="connsiteX2" fmla="*/ 262514 w 1472203"/>
                <a:gd name="connsiteY2" fmla="*/ 57875 h 1228308"/>
                <a:gd name="connsiteX3" fmla="*/ 123804 w 1472203"/>
                <a:gd name="connsiteY3" fmla="*/ 208773 h 1228308"/>
                <a:gd name="connsiteX4" fmla="*/ 18020 w 1472203"/>
                <a:gd name="connsiteY4" fmla="*/ 330418 h 1228308"/>
                <a:gd name="connsiteX5" fmla="*/ 15682 w 1472203"/>
                <a:gd name="connsiteY5" fmla="*/ 448224 h 1228308"/>
                <a:gd name="connsiteX6" fmla="*/ 21292 w 1472203"/>
                <a:gd name="connsiteY6" fmla="*/ 493103 h 1228308"/>
                <a:gd name="connsiteX7" fmla="*/ 26902 w 1472203"/>
                <a:gd name="connsiteY7" fmla="*/ 509932 h 1228308"/>
                <a:gd name="connsiteX8" fmla="*/ 43731 w 1472203"/>
                <a:gd name="connsiteY8" fmla="*/ 566030 h 1228308"/>
                <a:gd name="connsiteX9" fmla="*/ 49341 w 1472203"/>
                <a:gd name="connsiteY9" fmla="*/ 582860 h 1228308"/>
                <a:gd name="connsiteX10" fmla="*/ 71780 w 1472203"/>
                <a:gd name="connsiteY10" fmla="*/ 616519 h 1228308"/>
                <a:gd name="connsiteX11" fmla="*/ 99829 w 1472203"/>
                <a:gd name="connsiteY11" fmla="*/ 650178 h 1228308"/>
                <a:gd name="connsiteX12" fmla="*/ 122269 w 1472203"/>
                <a:gd name="connsiteY12" fmla="*/ 683837 h 1228308"/>
                <a:gd name="connsiteX13" fmla="*/ 133488 w 1472203"/>
                <a:gd name="connsiteY13" fmla="*/ 717495 h 1228308"/>
                <a:gd name="connsiteX14" fmla="*/ 155928 w 1472203"/>
                <a:gd name="connsiteY14" fmla="*/ 751154 h 1228308"/>
                <a:gd name="connsiteX15" fmla="*/ 178367 w 1472203"/>
                <a:gd name="connsiteY15" fmla="*/ 801643 h 1228308"/>
                <a:gd name="connsiteX16" fmla="*/ 183977 w 1472203"/>
                <a:gd name="connsiteY16" fmla="*/ 824082 h 1228308"/>
                <a:gd name="connsiteX17" fmla="*/ 195196 w 1472203"/>
                <a:gd name="connsiteY17" fmla="*/ 857741 h 1228308"/>
                <a:gd name="connsiteX18" fmla="*/ 200806 w 1472203"/>
                <a:gd name="connsiteY18" fmla="*/ 880180 h 1228308"/>
                <a:gd name="connsiteX19" fmla="*/ 195196 w 1472203"/>
                <a:gd name="connsiteY19" fmla="*/ 953108 h 1228308"/>
                <a:gd name="connsiteX20" fmla="*/ 183977 w 1472203"/>
                <a:gd name="connsiteY20" fmla="*/ 1009206 h 1228308"/>
                <a:gd name="connsiteX21" fmla="*/ 189586 w 1472203"/>
                <a:gd name="connsiteY21" fmla="*/ 1037255 h 1228308"/>
                <a:gd name="connsiteX22" fmla="*/ 200806 w 1472203"/>
                <a:gd name="connsiteY22" fmla="*/ 1070914 h 1228308"/>
                <a:gd name="connsiteX23" fmla="*/ 206416 w 1472203"/>
                <a:gd name="connsiteY23" fmla="*/ 1087743 h 1228308"/>
                <a:gd name="connsiteX24" fmla="*/ 228855 w 1472203"/>
                <a:gd name="connsiteY24" fmla="*/ 1121402 h 1228308"/>
                <a:gd name="connsiteX25" fmla="*/ 240075 w 1472203"/>
                <a:gd name="connsiteY25" fmla="*/ 1138232 h 1228308"/>
                <a:gd name="connsiteX26" fmla="*/ 284953 w 1472203"/>
                <a:gd name="connsiteY26" fmla="*/ 1177500 h 1228308"/>
                <a:gd name="connsiteX27" fmla="*/ 318612 w 1472203"/>
                <a:gd name="connsiteY27" fmla="*/ 1188720 h 1228308"/>
                <a:gd name="connsiteX28" fmla="*/ 352271 w 1472203"/>
                <a:gd name="connsiteY28" fmla="*/ 1199940 h 1228308"/>
                <a:gd name="connsiteX29" fmla="*/ 430808 w 1472203"/>
                <a:gd name="connsiteY29" fmla="*/ 1205549 h 1228308"/>
                <a:gd name="connsiteX30" fmla="*/ 543005 w 1472203"/>
                <a:gd name="connsiteY30" fmla="*/ 1199940 h 1228308"/>
                <a:gd name="connsiteX31" fmla="*/ 576664 w 1472203"/>
                <a:gd name="connsiteY31" fmla="*/ 1188720 h 1228308"/>
                <a:gd name="connsiteX32" fmla="*/ 610323 w 1472203"/>
                <a:gd name="connsiteY32" fmla="*/ 1177500 h 1228308"/>
                <a:gd name="connsiteX33" fmla="*/ 643981 w 1472203"/>
                <a:gd name="connsiteY33" fmla="*/ 1149451 h 1228308"/>
                <a:gd name="connsiteX34" fmla="*/ 677640 w 1472203"/>
                <a:gd name="connsiteY34" fmla="*/ 1127012 h 1228308"/>
                <a:gd name="connsiteX35" fmla="*/ 694470 w 1472203"/>
                <a:gd name="connsiteY35" fmla="*/ 1110183 h 1228308"/>
                <a:gd name="connsiteX36" fmla="*/ 711299 w 1472203"/>
                <a:gd name="connsiteY36" fmla="*/ 1098963 h 1228308"/>
                <a:gd name="connsiteX37" fmla="*/ 739348 w 1472203"/>
                <a:gd name="connsiteY37" fmla="*/ 1065304 h 1228308"/>
                <a:gd name="connsiteX38" fmla="*/ 750568 w 1472203"/>
                <a:gd name="connsiteY38" fmla="*/ 1048475 h 1228308"/>
                <a:gd name="connsiteX39" fmla="*/ 767397 w 1472203"/>
                <a:gd name="connsiteY39" fmla="*/ 1037255 h 1228308"/>
                <a:gd name="connsiteX40" fmla="*/ 784227 w 1472203"/>
                <a:gd name="connsiteY40" fmla="*/ 1020426 h 1228308"/>
                <a:gd name="connsiteX41" fmla="*/ 823496 w 1472203"/>
                <a:gd name="connsiteY41" fmla="*/ 1003596 h 1228308"/>
                <a:gd name="connsiteX42" fmla="*/ 857154 w 1472203"/>
                <a:gd name="connsiteY42" fmla="*/ 986767 h 1228308"/>
                <a:gd name="connsiteX43" fmla="*/ 873984 w 1472203"/>
                <a:gd name="connsiteY43" fmla="*/ 975547 h 1228308"/>
                <a:gd name="connsiteX44" fmla="*/ 890813 w 1472203"/>
                <a:gd name="connsiteY44" fmla="*/ 969937 h 1228308"/>
                <a:gd name="connsiteX45" fmla="*/ 924472 w 1472203"/>
                <a:gd name="connsiteY45" fmla="*/ 947498 h 1228308"/>
                <a:gd name="connsiteX46" fmla="*/ 946912 w 1472203"/>
                <a:gd name="connsiteY46" fmla="*/ 936278 h 1228308"/>
                <a:gd name="connsiteX47" fmla="*/ 980570 w 1472203"/>
                <a:gd name="connsiteY47" fmla="*/ 925059 h 1228308"/>
                <a:gd name="connsiteX48" fmla="*/ 1132035 w 1472203"/>
                <a:gd name="connsiteY48" fmla="*/ 941888 h 1228308"/>
                <a:gd name="connsiteX49" fmla="*/ 1182524 w 1472203"/>
                <a:gd name="connsiteY49" fmla="*/ 981157 h 1228308"/>
                <a:gd name="connsiteX50" fmla="*/ 1216183 w 1472203"/>
                <a:gd name="connsiteY50" fmla="*/ 992376 h 1228308"/>
                <a:gd name="connsiteX51" fmla="*/ 1249842 w 1472203"/>
                <a:gd name="connsiteY51" fmla="*/ 1009206 h 1228308"/>
                <a:gd name="connsiteX52" fmla="*/ 1283501 w 1472203"/>
                <a:gd name="connsiteY52" fmla="*/ 1026035 h 1228308"/>
                <a:gd name="connsiteX53" fmla="*/ 1423746 w 1472203"/>
                <a:gd name="connsiteY53" fmla="*/ 1121402 h 1228308"/>
                <a:gd name="connsiteX54" fmla="*/ 1463015 w 1472203"/>
                <a:gd name="connsiteY54" fmla="*/ 977884 h 1228308"/>
                <a:gd name="connsiteX55" fmla="*/ 1463015 w 1472203"/>
                <a:gd name="connsiteY55" fmla="*/ 807253 h 1228308"/>
                <a:gd name="connsiteX56" fmla="*/ 1446185 w 1472203"/>
                <a:gd name="connsiteY56" fmla="*/ 767984 h 1228308"/>
                <a:gd name="connsiteX57" fmla="*/ 1418136 w 1472203"/>
                <a:gd name="connsiteY57" fmla="*/ 711886 h 1228308"/>
                <a:gd name="connsiteX58" fmla="*/ 1384477 w 1472203"/>
                <a:gd name="connsiteY58" fmla="*/ 661397 h 1228308"/>
                <a:gd name="connsiteX59" fmla="*/ 1373258 w 1472203"/>
                <a:gd name="connsiteY59" fmla="*/ 644568 h 1228308"/>
                <a:gd name="connsiteX60" fmla="*/ 1362038 w 1472203"/>
                <a:gd name="connsiteY60" fmla="*/ 627738 h 1228308"/>
                <a:gd name="connsiteX61" fmla="*/ 1345208 w 1472203"/>
                <a:gd name="connsiteY61" fmla="*/ 594080 h 1228308"/>
                <a:gd name="connsiteX62" fmla="*/ 1333989 w 1472203"/>
                <a:gd name="connsiteY62" fmla="*/ 515542 h 1228308"/>
                <a:gd name="connsiteX63" fmla="*/ 1328379 w 1472203"/>
                <a:gd name="connsiteY63" fmla="*/ 493103 h 1228308"/>
                <a:gd name="connsiteX64" fmla="*/ 1311550 w 1472203"/>
                <a:gd name="connsiteY64" fmla="*/ 414565 h 1228308"/>
                <a:gd name="connsiteX65" fmla="*/ 1294720 w 1472203"/>
                <a:gd name="connsiteY65" fmla="*/ 403346 h 1228308"/>
                <a:gd name="connsiteX66" fmla="*/ 1283501 w 1472203"/>
                <a:gd name="connsiteY66" fmla="*/ 386516 h 1228308"/>
                <a:gd name="connsiteX67" fmla="*/ 1266671 w 1472203"/>
                <a:gd name="connsiteY67" fmla="*/ 375297 h 1228308"/>
                <a:gd name="connsiteX68" fmla="*/ 1233012 w 1472203"/>
                <a:gd name="connsiteY68" fmla="*/ 347248 h 1228308"/>
                <a:gd name="connsiteX69" fmla="*/ 1216183 w 1472203"/>
                <a:gd name="connsiteY69" fmla="*/ 330418 h 1228308"/>
                <a:gd name="connsiteX70" fmla="*/ 1176914 w 1472203"/>
                <a:gd name="connsiteY70" fmla="*/ 302369 h 1228308"/>
                <a:gd name="connsiteX71" fmla="*/ 1160085 w 1472203"/>
                <a:gd name="connsiteY71" fmla="*/ 291149 h 1228308"/>
                <a:gd name="connsiteX72" fmla="*/ 1137645 w 1472203"/>
                <a:gd name="connsiteY72" fmla="*/ 285540 h 1228308"/>
                <a:gd name="connsiteX73" fmla="*/ 1103986 w 1472203"/>
                <a:gd name="connsiteY73" fmla="*/ 263100 h 1228308"/>
                <a:gd name="connsiteX74" fmla="*/ 1070328 w 1472203"/>
                <a:gd name="connsiteY74" fmla="*/ 251881 h 1228308"/>
                <a:gd name="connsiteX75" fmla="*/ 980570 w 1472203"/>
                <a:gd name="connsiteY75" fmla="*/ 257491 h 1228308"/>
                <a:gd name="connsiteX76" fmla="*/ 930082 w 1472203"/>
                <a:gd name="connsiteY76" fmla="*/ 279930 h 1228308"/>
                <a:gd name="connsiteX77" fmla="*/ 913253 w 1472203"/>
                <a:gd name="connsiteY77" fmla="*/ 285540 h 1228308"/>
                <a:gd name="connsiteX78" fmla="*/ 896423 w 1472203"/>
                <a:gd name="connsiteY78" fmla="*/ 274320 h 1228308"/>
                <a:gd name="connsiteX79" fmla="*/ 890813 w 1472203"/>
                <a:gd name="connsiteY79" fmla="*/ 251881 h 1228308"/>
                <a:gd name="connsiteX80" fmla="*/ 885204 w 1472203"/>
                <a:gd name="connsiteY80" fmla="*/ 235051 h 1228308"/>
                <a:gd name="connsiteX81" fmla="*/ 857154 w 1472203"/>
                <a:gd name="connsiteY81" fmla="*/ 201392 h 1228308"/>
                <a:gd name="connsiteX82" fmla="*/ 845935 w 1472203"/>
                <a:gd name="connsiteY82" fmla="*/ 184563 h 1228308"/>
                <a:gd name="connsiteX83" fmla="*/ 823496 w 1472203"/>
                <a:gd name="connsiteY83" fmla="*/ 156514 h 1228308"/>
                <a:gd name="connsiteX84" fmla="*/ 722519 w 1472203"/>
                <a:gd name="connsiteY84" fmla="*/ 117245 h 1228308"/>
                <a:gd name="connsiteX85" fmla="*/ 666421 w 1472203"/>
                <a:gd name="connsiteY85" fmla="*/ 61147 h 1228308"/>
                <a:gd name="connsiteX86" fmla="*/ 660811 w 1472203"/>
                <a:gd name="connsiteY86" fmla="*/ 44318 h 1228308"/>
                <a:gd name="connsiteX87" fmla="*/ 638372 w 1472203"/>
                <a:gd name="connsiteY87" fmla="*/ 21878 h 1228308"/>
                <a:gd name="connsiteX0" fmla="*/ 638372 w 1472203"/>
                <a:gd name="connsiteY0" fmla="*/ 21878 h 1228308"/>
                <a:gd name="connsiteX1" fmla="*/ 604713 w 1472203"/>
                <a:gd name="connsiteY1" fmla="*/ 38708 h 1228308"/>
                <a:gd name="connsiteX2" fmla="*/ 338714 w 1472203"/>
                <a:gd name="connsiteY2" fmla="*/ 57875 h 1228308"/>
                <a:gd name="connsiteX3" fmla="*/ 123804 w 1472203"/>
                <a:gd name="connsiteY3" fmla="*/ 208773 h 1228308"/>
                <a:gd name="connsiteX4" fmla="*/ 18020 w 1472203"/>
                <a:gd name="connsiteY4" fmla="*/ 330418 h 1228308"/>
                <a:gd name="connsiteX5" fmla="*/ 15682 w 1472203"/>
                <a:gd name="connsiteY5" fmla="*/ 448224 h 1228308"/>
                <a:gd name="connsiteX6" fmla="*/ 21292 w 1472203"/>
                <a:gd name="connsiteY6" fmla="*/ 493103 h 1228308"/>
                <a:gd name="connsiteX7" fmla="*/ 26902 w 1472203"/>
                <a:gd name="connsiteY7" fmla="*/ 509932 h 1228308"/>
                <a:gd name="connsiteX8" fmla="*/ 43731 w 1472203"/>
                <a:gd name="connsiteY8" fmla="*/ 566030 h 1228308"/>
                <a:gd name="connsiteX9" fmla="*/ 49341 w 1472203"/>
                <a:gd name="connsiteY9" fmla="*/ 582860 h 1228308"/>
                <a:gd name="connsiteX10" fmla="*/ 71780 w 1472203"/>
                <a:gd name="connsiteY10" fmla="*/ 616519 h 1228308"/>
                <a:gd name="connsiteX11" fmla="*/ 99829 w 1472203"/>
                <a:gd name="connsiteY11" fmla="*/ 650178 h 1228308"/>
                <a:gd name="connsiteX12" fmla="*/ 122269 w 1472203"/>
                <a:gd name="connsiteY12" fmla="*/ 683837 h 1228308"/>
                <a:gd name="connsiteX13" fmla="*/ 133488 w 1472203"/>
                <a:gd name="connsiteY13" fmla="*/ 717495 h 1228308"/>
                <a:gd name="connsiteX14" fmla="*/ 155928 w 1472203"/>
                <a:gd name="connsiteY14" fmla="*/ 751154 h 1228308"/>
                <a:gd name="connsiteX15" fmla="*/ 178367 w 1472203"/>
                <a:gd name="connsiteY15" fmla="*/ 801643 h 1228308"/>
                <a:gd name="connsiteX16" fmla="*/ 183977 w 1472203"/>
                <a:gd name="connsiteY16" fmla="*/ 824082 h 1228308"/>
                <a:gd name="connsiteX17" fmla="*/ 195196 w 1472203"/>
                <a:gd name="connsiteY17" fmla="*/ 857741 h 1228308"/>
                <a:gd name="connsiteX18" fmla="*/ 200806 w 1472203"/>
                <a:gd name="connsiteY18" fmla="*/ 880180 h 1228308"/>
                <a:gd name="connsiteX19" fmla="*/ 195196 w 1472203"/>
                <a:gd name="connsiteY19" fmla="*/ 953108 h 1228308"/>
                <a:gd name="connsiteX20" fmla="*/ 183977 w 1472203"/>
                <a:gd name="connsiteY20" fmla="*/ 1009206 h 1228308"/>
                <a:gd name="connsiteX21" fmla="*/ 189586 w 1472203"/>
                <a:gd name="connsiteY21" fmla="*/ 1037255 h 1228308"/>
                <a:gd name="connsiteX22" fmla="*/ 200806 w 1472203"/>
                <a:gd name="connsiteY22" fmla="*/ 1070914 h 1228308"/>
                <a:gd name="connsiteX23" fmla="*/ 206416 w 1472203"/>
                <a:gd name="connsiteY23" fmla="*/ 1087743 h 1228308"/>
                <a:gd name="connsiteX24" fmla="*/ 228855 w 1472203"/>
                <a:gd name="connsiteY24" fmla="*/ 1121402 h 1228308"/>
                <a:gd name="connsiteX25" fmla="*/ 240075 w 1472203"/>
                <a:gd name="connsiteY25" fmla="*/ 1138232 h 1228308"/>
                <a:gd name="connsiteX26" fmla="*/ 284953 w 1472203"/>
                <a:gd name="connsiteY26" fmla="*/ 1177500 h 1228308"/>
                <a:gd name="connsiteX27" fmla="*/ 318612 w 1472203"/>
                <a:gd name="connsiteY27" fmla="*/ 1188720 h 1228308"/>
                <a:gd name="connsiteX28" fmla="*/ 352271 w 1472203"/>
                <a:gd name="connsiteY28" fmla="*/ 1199940 h 1228308"/>
                <a:gd name="connsiteX29" fmla="*/ 430808 w 1472203"/>
                <a:gd name="connsiteY29" fmla="*/ 1205549 h 1228308"/>
                <a:gd name="connsiteX30" fmla="*/ 543005 w 1472203"/>
                <a:gd name="connsiteY30" fmla="*/ 1199940 h 1228308"/>
                <a:gd name="connsiteX31" fmla="*/ 576664 w 1472203"/>
                <a:gd name="connsiteY31" fmla="*/ 1188720 h 1228308"/>
                <a:gd name="connsiteX32" fmla="*/ 610323 w 1472203"/>
                <a:gd name="connsiteY32" fmla="*/ 1177500 h 1228308"/>
                <a:gd name="connsiteX33" fmla="*/ 643981 w 1472203"/>
                <a:gd name="connsiteY33" fmla="*/ 1149451 h 1228308"/>
                <a:gd name="connsiteX34" fmla="*/ 677640 w 1472203"/>
                <a:gd name="connsiteY34" fmla="*/ 1127012 h 1228308"/>
                <a:gd name="connsiteX35" fmla="*/ 694470 w 1472203"/>
                <a:gd name="connsiteY35" fmla="*/ 1110183 h 1228308"/>
                <a:gd name="connsiteX36" fmla="*/ 711299 w 1472203"/>
                <a:gd name="connsiteY36" fmla="*/ 1098963 h 1228308"/>
                <a:gd name="connsiteX37" fmla="*/ 739348 w 1472203"/>
                <a:gd name="connsiteY37" fmla="*/ 1065304 h 1228308"/>
                <a:gd name="connsiteX38" fmla="*/ 750568 w 1472203"/>
                <a:gd name="connsiteY38" fmla="*/ 1048475 h 1228308"/>
                <a:gd name="connsiteX39" fmla="*/ 767397 w 1472203"/>
                <a:gd name="connsiteY39" fmla="*/ 1037255 h 1228308"/>
                <a:gd name="connsiteX40" fmla="*/ 784227 w 1472203"/>
                <a:gd name="connsiteY40" fmla="*/ 1020426 h 1228308"/>
                <a:gd name="connsiteX41" fmla="*/ 823496 w 1472203"/>
                <a:gd name="connsiteY41" fmla="*/ 1003596 h 1228308"/>
                <a:gd name="connsiteX42" fmla="*/ 857154 w 1472203"/>
                <a:gd name="connsiteY42" fmla="*/ 986767 h 1228308"/>
                <a:gd name="connsiteX43" fmla="*/ 873984 w 1472203"/>
                <a:gd name="connsiteY43" fmla="*/ 975547 h 1228308"/>
                <a:gd name="connsiteX44" fmla="*/ 890813 w 1472203"/>
                <a:gd name="connsiteY44" fmla="*/ 969937 h 1228308"/>
                <a:gd name="connsiteX45" fmla="*/ 924472 w 1472203"/>
                <a:gd name="connsiteY45" fmla="*/ 947498 h 1228308"/>
                <a:gd name="connsiteX46" fmla="*/ 946912 w 1472203"/>
                <a:gd name="connsiteY46" fmla="*/ 936278 h 1228308"/>
                <a:gd name="connsiteX47" fmla="*/ 980570 w 1472203"/>
                <a:gd name="connsiteY47" fmla="*/ 925059 h 1228308"/>
                <a:gd name="connsiteX48" fmla="*/ 1132035 w 1472203"/>
                <a:gd name="connsiteY48" fmla="*/ 941888 h 1228308"/>
                <a:gd name="connsiteX49" fmla="*/ 1182524 w 1472203"/>
                <a:gd name="connsiteY49" fmla="*/ 981157 h 1228308"/>
                <a:gd name="connsiteX50" fmla="*/ 1216183 w 1472203"/>
                <a:gd name="connsiteY50" fmla="*/ 992376 h 1228308"/>
                <a:gd name="connsiteX51" fmla="*/ 1249842 w 1472203"/>
                <a:gd name="connsiteY51" fmla="*/ 1009206 h 1228308"/>
                <a:gd name="connsiteX52" fmla="*/ 1283501 w 1472203"/>
                <a:gd name="connsiteY52" fmla="*/ 1026035 h 1228308"/>
                <a:gd name="connsiteX53" fmla="*/ 1423746 w 1472203"/>
                <a:gd name="connsiteY53" fmla="*/ 1121402 h 1228308"/>
                <a:gd name="connsiteX54" fmla="*/ 1463015 w 1472203"/>
                <a:gd name="connsiteY54" fmla="*/ 977884 h 1228308"/>
                <a:gd name="connsiteX55" fmla="*/ 1463015 w 1472203"/>
                <a:gd name="connsiteY55" fmla="*/ 807253 h 1228308"/>
                <a:gd name="connsiteX56" fmla="*/ 1446185 w 1472203"/>
                <a:gd name="connsiteY56" fmla="*/ 767984 h 1228308"/>
                <a:gd name="connsiteX57" fmla="*/ 1418136 w 1472203"/>
                <a:gd name="connsiteY57" fmla="*/ 711886 h 1228308"/>
                <a:gd name="connsiteX58" fmla="*/ 1384477 w 1472203"/>
                <a:gd name="connsiteY58" fmla="*/ 661397 h 1228308"/>
                <a:gd name="connsiteX59" fmla="*/ 1373258 w 1472203"/>
                <a:gd name="connsiteY59" fmla="*/ 644568 h 1228308"/>
                <a:gd name="connsiteX60" fmla="*/ 1362038 w 1472203"/>
                <a:gd name="connsiteY60" fmla="*/ 627738 h 1228308"/>
                <a:gd name="connsiteX61" fmla="*/ 1345208 w 1472203"/>
                <a:gd name="connsiteY61" fmla="*/ 594080 h 1228308"/>
                <a:gd name="connsiteX62" fmla="*/ 1333989 w 1472203"/>
                <a:gd name="connsiteY62" fmla="*/ 515542 h 1228308"/>
                <a:gd name="connsiteX63" fmla="*/ 1328379 w 1472203"/>
                <a:gd name="connsiteY63" fmla="*/ 493103 h 1228308"/>
                <a:gd name="connsiteX64" fmla="*/ 1311550 w 1472203"/>
                <a:gd name="connsiteY64" fmla="*/ 414565 h 1228308"/>
                <a:gd name="connsiteX65" fmla="*/ 1294720 w 1472203"/>
                <a:gd name="connsiteY65" fmla="*/ 403346 h 1228308"/>
                <a:gd name="connsiteX66" fmla="*/ 1283501 w 1472203"/>
                <a:gd name="connsiteY66" fmla="*/ 386516 h 1228308"/>
                <a:gd name="connsiteX67" fmla="*/ 1266671 w 1472203"/>
                <a:gd name="connsiteY67" fmla="*/ 375297 h 1228308"/>
                <a:gd name="connsiteX68" fmla="*/ 1233012 w 1472203"/>
                <a:gd name="connsiteY68" fmla="*/ 347248 h 1228308"/>
                <a:gd name="connsiteX69" fmla="*/ 1216183 w 1472203"/>
                <a:gd name="connsiteY69" fmla="*/ 330418 h 1228308"/>
                <a:gd name="connsiteX70" fmla="*/ 1176914 w 1472203"/>
                <a:gd name="connsiteY70" fmla="*/ 302369 h 1228308"/>
                <a:gd name="connsiteX71" fmla="*/ 1160085 w 1472203"/>
                <a:gd name="connsiteY71" fmla="*/ 291149 h 1228308"/>
                <a:gd name="connsiteX72" fmla="*/ 1137645 w 1472203"/>
                <a:gd name="connsiteY72" fmla="*/ 285540 h 1228308"/>
                <a:gd name="connsiteX73" fmla="*/ 1103986 w 1472203"/>
                <a:gd name="connsiteY73" fmla="*/ 263100 h 1228308"/>
                <a:gd name="connsiteX74" fmla="*/ 1070328 w 1472203"/>
                <a:gd name="connsiteY74" fmla="*/ 251881 h 1228308"/>
                <a:gd name="connsiteX75" fmla="*/ 980570 w 1472203"/>
                <a:gd name="connsiteY75" fmla="*/ 257491 h 1228308"/>
                <a:gd name="connsiteX76" fmla="*/ 930082 w 1472203"/>
                <a:gd name="connsiteY76" fmla="*/ 279930 h 1228308"/>
                <a:gd name="connsiteX77" fmla="*/ 913253 w 1472203"/>
                <a:gd name="connsiteY77" fmla="*/ 285540 h 1228308"/>
                <a:gd name="connsiteX78" fmla="*/ 896423 w 1472203"/>
                <a:gd name="connsiteY78" fmla="*/ 274320 h 1228308"/>
                <a:gd name="connsiteX79" fmla="*/ 890813 w 1472203"/>
                <a:gd name="connsiteY79" fmla="*/ 251881 h 1228308"/>
                <a:gd name="connsiteX80" fmla="*/ 885204 w 1472203"/>
                <a:gd name="connsiteY80" fmla="*/ 235051 h 1228308"/>
                <a:gd name="connsiteX81" fmla="*/ 857154 w 1472203"/>
                <a:gd name="connsiteY81" fmla="*/ 201392 h 1228308"/>
                <a:gd name="connsiteX82" fmla="*/ 845935 w 1472203"/>
                <a:gd name="connsiteY82" fmla="*/ 184563 h 1228308"/>
                <a:gd name="connsiteX83" fmla="*/ 823496 w 1472203"/>
                <a:gd name="connsiteY83" fmla="*/ 156514 h 1228308"/>
                <a:gd name="connsiteX84" fmla="*/ 722519 w 1472203"/>
                <a:gd name="connsiteY84" fmla="*/ 117245 h 1228308"/>
                <a:gd name="connsiteX85" fmla="*/ 666421 w 1472203"/>
                <a:gd name="connsiteY85" fmla="*/ 61147 h 1228308"/>
                <a:gd name="connsiteX86" fmla="*/ 660811 w 1472203"/>
                <a:gd name="connsiteY86" fmla="*/ 44318 h 1228308"/>
                <a:gd name="connsiteX87" fmla="*/ 638372 w 1472203"/>
                <a:gd name="connsiteY87" fmla="*/ 21878 h 1228308"/>
                <a:gd name="connsiteX0" fmla="*/ 638372 w 1472203"/>
                <a:gd name="connsiteY0" fmla="*/ 21878 h 1228308"/>
                <a:gd name="connsiteX1" fmla="*/ 604713 w 1472203"/>
                <a:gd name="connsiteY1" fmla="*/ 38708 h 1228308"/>
                <a:gd name="connsiteX2" fmla="*/ 338714 w 1472203"/>
                <a:gd name="connsiteY2" fmla="*/ 57875 h 1228308"/>
                <a:gd name="connsiteX3" fmla="*/ 123804 w 1472203"/>
                <a:gd name="connsiteY3" fmla="*/ 208773 h 1228308"/>
                <a:gd name="connsiteX4" fmla="*/ 18020 w 1472203"/>
                <a:gd name="connsiteY4" fmla="*/ 330418 h 1228308"/>
                <a:gd name="connsiteX5" fmla="*/ 15682 w 1472203"/>
                <a:gd name="connsiteY5" fmla="*/ 448224 h 1228308"/>
                <a:gd name="connsiteX6" fmla="*/ 21292 w 1472203"/>
                <a:gd name="connsiteY6" fmla="*/ 493103 h 1228308"/>
                <a:gd name="connsiteX7" fmla="*/ 26902 w 1472203"/>
                <a:gd name="connsiteY7" fmla="*/ 509932 h 1228308"/>
                <a:gd name="connsiteX8" fmla="*/ 43731 w 1472203"/>
                <a:gd name="connsiteY8" fmla="*/ 566030 h 1228308"/>
                <a:gd name="connsiteX9" fmla="*/ 49341 w 1472203"/>
                <a:gd name="connsiteY9" fmla="*/ 582860 h 1228308"/>
                <a:gd name="connsiteX10" fmla="*/ 71780 w 1472203"/>
                <a:gd name="connsiteY10" fmla="*/ 616519 h 1228308"/>
                <a:gd name="connsiteX11" fmla="*/ 99829 w 1472203"/>
                <a:gd name="connsiteY11" fmla="*/ 650178 h 1228308"/>
                <a:gd name="connsiteX12" fmla="*/ 122269 w 1472203"/>
                <a:gd name="connsiteY12" fmla="*/ 683837 h 1228308"/>
                <a:gd name="connsiteX13" fmla="*/ 133488 w 1472203"/>
                <a:gd name="connsiteY13" fmla="*/ 717495 h 1228308"/>
                <a:gd name="connsiteX14" fmla="*/ 155928 w 1472203"/>
                <a:gd name="connsiteY14" fmla="*/ 751154 h 1228308"/>
                <a:gd name="connsiteX15" fmla="*/ 178367 w 1472203"/>
                <a:gd name="connsiteY15" fmla="*/ 801643 h 1228308"/>
                <a:gd name="connsiteX16" fmla="*/ 183977 w 1472203"/>
                <a:gd name="connsiteY16" fmla="*/ 824082 h 1228308"/>
                <a:gd name="connsiteX17" fmla="*/ 195196 w 1472203"/>
                <a:gd name="connsiteY17" fmla="*/ 857741 h 1228308"/>
                <a:gd name="connsiteX18" fmla="*/ 200806 w 1472203"/>
                <a:gd name="connsiteY18" fmla="*/ 880180 h 1228308"/>
                <a:gd name="connsiteX19" fmla="*/ 195196 w 1472203"/>
                <a:gd name="connsiteY19" fmla="*/ 953108 h 1228308"/>
                <a:gd name="connsiteX20" fmla="*/ 183977 w 1472203"/>
                <a:gd name="connsiteY20" fmla="*/ 1009206 h 1228308"/>
                <a:gd name="connsiteX21" fmla="*/ 189586 w 1472203"/>
                <a:gd name="connsiteY21" fmla="*/ 1037255 h 1228308"/>
                <a:gd name="connsiteX22" fmla="*/ 200806 w 1472203"/>
                <a:gd name="connsiteY22" fmla="*/ 1070914 h 1228308"/>
                <a:gd name="connsiteX23" fmla="*/ 206416 w 1472203"/>
                <a:gd name="connsiteY23" fmla="*/ 1087743 h 1228308"/>
                <a:gd name="connsiteX24" fmla="*/ 228855 w 1472203"/>
                <a:gd name="connsiteY24" fmla="*/ 1121402 h 1228308"/>
                <a:gd name="connsiteX25" fmla="*/ 240075 w 1472203"/>
                <a:gd name="connsiteY25" fmla="*/ 1138232 h 1228308"/>
                <a:gd name="connsiteX26" fmla="*/ 284953 w 1472203"/>
                <a:gd name="connsiteY26" fmla="*/ 1177500 h 1228308"/>
                <a:gd name="connsiteX27" fmla="*/ 318612 w 1472203"/>
                <a:gd name="connsiteY27" fmla="*/ 1188720 h 1228308"/>
                <a:gd name="connsiteX28" fmla="*/ 352271 w 1472203"/>
                <a:gd name="connsiteY28" fmla="*/ 1199940 h 1228308"/>
                <a:gd name="connsiteX29" fmla="*/ 430808 w 1472203"/>
                <a:gd name="connsiteY29" fmla="*/ 1205549 h 1228308"/>
                <a:gd name="connsiteX30" fmla="*/ 543005 w 1472203"/>
                <a:gd name="connsiteY30" fmla="*/ 1199940 h 1228308"/>
                <a:gd name="connsiteX31" fmla="*/ 576664 w 1472203"/>
                <a:gd name="connsiteY31" fmla="*/ 1188720 h 1228308"/>
                <a:gd name="connsiteX32" fmla="*/ 610323 w 1472203"/>
                <a:gd name="connsiteY32" fmla="*/ 1177500 h 1228308"/>
                <a:gd name="connsiteX33" fmla="*/ 643981 w 1472203"/>
                <a:gd name="connsiteY33" fmla="*/ 1149451 h 1228308"/>
                <a:gd name="connsiteX34" fmla="*/ 677640 w 1472203"/>
                <a:gd name="connsiteY34" fmla="*/ 1127012 h 1228308"/>
                <a:gd name="connsiteX35" fmla="*/ 694470 w 1472203"/>
                <a:gd name="connsiteY35" fmla="*/ 1110183 h 1228308"/>
                <a:gd name="connsiteX36" fmla="*/ 711299 w 1472203"/>
                <a:gd name="connsiteY36" fmla="*/ 1098963 h 1228308"/>
                <a:gd name="connsiteX37" fmla="*/ 739348 w 1472203"/>
                <a:gd name="connsiteY37" fmla="*/ 1065304 h 1228308"/>
                <a:gd name="connsiteX38" fmla="*/ 750568 w 1472203"/>
                <a:gd name="connsiteY38" fmla="*/ 1048475 h 1228308"/>
                <a:gd name="connsiteX39" fmla="*/ 767397 w 1472203"/>
                <a:gd name="connsiteY39" fmla="*/ 1037255 h 1228308"/>
                <a:gd name="connsiteX40" fmla="*/ 784227 w 1472203"/>
                <a:gd name="connsiteY40" fmla="*/ 1020426 h 1228308"/>
                <a:gd name="connsiteX41" fmla="*/ 823496 w 1472203"/>
                <a:gd name="connsiteY41" fmla="*/ 1003596 h 1228308"/>
                <a:gd name="connsiteX42" fmla="*/ 857154 w 1472203"/>
                <a:gd name="connsiteY42" fmla="*/ 986767 h 1228308"/>
                <a:gd name="connsiteX43" fmla="*/ 873984 w 1472203"/>
                <a:gd name="connsiteY43" fmla="*/ 975547 h 1228308"/>
                <a:gd name="connsiteX44" fmla="*/ 890813 w 1472203"/>
                <a:gd name="connsiteY44" fmla="*/ 969937 h 1228308"/>
                <a:gd name="connsiteX45" fmla="*/ 924472 w 1472203"/>
                <a:gd name="connsiteY45" fmla="*/ 947498 h 1228308"/>
                <a:gd name="connsiteX46" fmla="*/ 946912 w 1472203"/>
                <a:gd name="connsiteY46" fmla="*/ 936278 h 1228308"/>
                <a:gd name="connsiteX47" fmla="*/ 980570 w 1472203"/>
                <a:gd name="connsiteY47" fmla="*/ 925059 h 1228308"/>
                <a:gd name="connsiteX48" fmla="*/ 1132035 w 1472203"/>
                <a:gd name="connsiteY48" fmla="*/ 941888 h 1228308"/>
                <a:gd name="connsiteX49" fmla="*/ 1182524 w 1472203"/>
                <a:gd name="connsiteY49" fmla="*/ 981157 h 1228308"/>
                <a:gd name="connsiteX50" fmla="*/ 1216183 w 1472203"/>
                <a:gd name="connsiteY50" fmla="*/ 992376 h 1228308"/>
                <a:gd name="connsiteX51" fmla="*/ 1249842 w 1472203"/>
                <a:gd name="connsiteY51" fmla="*/ 1009206 h 1228308"/>
                <a:gd name="connsiteX52" fmla="*/ 1283501 w 1472203"/>
                <a:gd name="connsiteY52" fmla="*/ 1026035 h 1228308"/>
                <a:gd name="connsiteX53" fmla="*/ 1423746 w 1472203"/>
                <a:gd name="connsiteY53" fmla="*/ 1121402 h 1228308"/>
                <a:gd name="connsiteX54" fmla="*/ 1463015 w 1472203"/>
                <a:gd name="connsiteY54" fmla="*/ 977884 h 1228308"/>
                <a:gd name="connsiteX55" fmla="*/ 1463015 w 1472203"/>
                <a:gd name="connsiteY55" fmla="*/ 807253 h 1228308"/>
                <a:gd name="connsiteX56" fmla="*/ 1446185 w 1472203"/>
                <a:gd name="connsiteY56" fmla="*/ 767984 h 1228308"/>
                <a:gd name="connsiteX57" fmla="*/ 1418136 w 1472203"/>
                <a:gd name="connsiteY57" fmla="*/ 711886 h 1228308"/>
                <a:gd name="connsiteX58" fmla="*/ 1384477 w 1472203"/>
                <a:gd name="connsiteY58" fmla="*/ 661397 h 1228308"/>
                <a:gd name="connsiteX59" fmla="*/ 1373258 w 1472203"/>
                <a:gd name="connsiteY59" fmla="*/ 644568 h 1228308"/>
                <a:gd name="connsiteX60" fmla="*/ 1362038 w 1472203"/>
                <a:gd name="connsiteY60" fmla="*/ 627738 h 1228308"/>
                <a:gd name="connsiteX61" fmla="*/ 1345208 w 1472203"/>
                <a:gd name="connsiteY61" fmla="*/ 594080 h 1228308"/>
                <a:gd name="connsiteX62" fmla="*/ 1333989 w 1472203"/>
                <a:gd name="connsiteY62" fmla="*/ 515542 h 1228308"/>
                <a:gd name="connsiteX63" fmla="*/ 1328379 w 1472203"/>
                <a:gd name="connsiteY63" fmla="*/ 493103 h 1228308"/>
                <a:gd name="connsiteX64" fmla="*/ 1311550 w 1472203"/>
                <a:gd name="connsiteY64" fmla="*/ 414565 h 1228308"/>
                <a:gd name="connsiteX65" fmla="*/ 1294720 w 1472203"/>
                <a:gd name="connsiteY65" fmla="*/ 403346 h 1228308"/>
                <a:gd name="connsiteX66" fmla="*/ 1283501 w 1472203"/>
                <a:gd name="connsiteY66" fmla="*/ 386516 h 1228308"/>
                <a:gd name="connsiteX67" fmla="*/ 1266671 w 1472203"/>
                <a:gd name="connsiteY67" fmla="*/ 375297 h 1228308"/>
                <a:gd name="connsiteX68" fmla="*/ 1233012 w 1472203"/>
                <a:gd name="connsiteY68" fmla="*/ 347248 h 1228308"/>
                <a:gd name="connsiteX69" fmla="*/ 1216183 w 1472203"/>
                <a:gd name="connsiteY69" fmla="*/ 330418 h 1228308"/>
                <a:gd name="connsiteX70" fmla="*/ 1176914 w 1472203"/>
                <a:gd name="connsiteY70" fmla="*/ 302369 h 1228308"/>
                <a:gd name="connsiteX71" fmla="*/ 1160085 w 1472203"/>
                <a:gd name="connsiteY71" fmla="*/ 291149 h 1228308"/>
                <a:gd name="connsiteX72" fmla="*/ 1137645 w 1472203"/>
                <a:gd name="connsiteY72" fmla="*/ 285540 h 1228308"/>
                <a:gd name="connsiteX73" fmla="*/ 1103986 w 1472203"/>
                <a:gd name="connsiteY73" fmla="*/ 263100 h 1228308"/>
                <a:gd name="connsiteX74" fmla="*/ 1070328 w 1472203"/>
                <a:gd name="connsiteY74" fmla="*/ 251881 h 1228308"/>
                <a:gd name="connsiteX75" fmla="*/ 980570 w 1472203"/>
                <a:gd name="connsiteY75" fmla="*/ 257491 h 1228308"/>
                <a:gd name="connsiteX76" fmla="*/ 930082 w 1472203"/>
                <a:gd name="connsiteY76" fmla="*/ 279930 h 1228308"/>
                <a:gd name="connsiteX77" fmla="*/ 913253 w 1472203"/>
                <a:gd name="connsiteY77" fmla="*/ 285540 h 1228308"/>
                <a:gd name="connsiteX78" fmla="*/ 896423 w 1472203"/>
                <a:gd name="connsiteY78" fmla="*/ 274320 h 1228308"/>
                <a:gd name="connsiteX79" fmla="*/ 890813 w 1472203"/>
                <a:gd name="connsiteY79" fmla="*/ 251881 h 1228308"/>
                <a:gd name="connsiteX80" fmla="*/ 885204 w 1472203"/>
                <a:gd name="connsiteY80" fmla="*/ 235051 h 1228308"/>
                <a:gd name="connsiteX81" fmla="*/ 857154 w 1472203"/>
                <a:gd name="connsiteY81" fmla="*/ 201392 h 1228308"/>
                <a:gd name="connsiteX82" fmla="*/ 845935 w 1472203"/>
                <a:gd name="connsiteY82" fmla="*/ 184563 h 1228308"/>
                <a:gd name="connsiteX83" fmla="*/ 823496 w 1472203"/>
                <a:gd name="connsiteY83" fmla="*/ 156514 h 1228308"/>
                <a:gd name="connsiteX84" fmla="*/ 722519 w 1472203"/>
                <a:gd name="connsiteY84" fmla="*/ 117245 h 1228308"/>
                <a:gd name="connsiteX85" fmla="*/ 666421 w 1472203"/>
                <a:gd name="connsiteY85" fmla="*/ 61147 h 1228308"/>
                <a:gd name="connsiteX86" fmla="*/ 660811 w 1472203"/>
                <a:gd name="connsiteY86" fmla="*/ 44318 h 1228308"/>
                <a:gd name="connsiteX87" fmla="*/ 638372 w 1472203"/>
                <a:gd name="connsiteY87" fmla="*/ 21878 h 1228308"/>
                <a:gd name="connsiteX0" fmla="*/ 638372 w 1472203"/>
                <a:gd name="connsiteY0" fmla="*/ 21878 h 1228308"/>
                <a:gd name="connsiteX1" fmla="*/ 604713 w 1472203"/>
                <a:gd name="connsiteY1" fmla="*/ 38708 h 1228308"/>
                <a:gd name="connsiteX2" fmla="*/ 338714 w 1472203"/>
                <a:gd name="connsiteY2" fmla="*/ 57875 h 1228308"/>
                <a:gd name="connsiteX3" fmla="*/ 123804 w 1472203"/>
                <a:gd name="connsiteY3" fmla="*/ 208773 h 1228308"/>
                <a:gd name="connsiteX4" fmla="*/ 18020 w 1472203"/>
                <a:gd name="connsiteY4" fmla="*/ 330418 h 1228308"/>
                <a:gd name="connsiteX5" fmla="*/ 15682 w 1472203"/>
                <a:gd name="connsiteY5" fmla="*/ 448224 h 1228308"/>
                <a:gd name="connsiteX6" fmla="*/ 21292 w 1472203"/>
                <a:gd name="connsiteY6" fmla="*/ 493103 h 1228308"/>
                <a:gd name="connsiteX7" fmla="*/ 26902 w 1472203"/>
                <a:gd name="connsiteY7" fmla="*/ 509932 h 1228308"/>
                <a:gd name="connsiteX8" fmla="*/ 43731 w 1472203"/>
                <a:gd name="connsiteY8" fmla="*/ 566030 h 1228308"/>
                <a:gd name="connsiteX9" fmla="*/ 49341 w 1472203"/>
                <a:gd name="connsiteY9" fmla="*/ 582860 h 1228308"/>
                <a:gd name="connsiteX10" fmla="*/ 71780 w 1472203"/>
                <a:gd name="connsiteY10" fmla="*/ 616519 h 1228308"/>
                <a:gd name="connsiteX11" fmla="*/ 99829 w 1472203"/>
                <a:gd name="connsiteY11" fmla="*/ 650178 h 1228308"/>
                <a:gd name="connsiteX12" fmla="*/ 122269 w 1472203"/>
                <a:gd name="connsiteY12" fmla="*/ 683837 h 1228308"/>
                <a:gd name="connsiteX13" fmla="*/ 133488 w 1472203"/>
                <a:gd name="connsiteY13" fmla="*/ 717495 h 1228308"/>
                <a:gd name="connsiteX14" fmla="*/ 155928 w 1472203"/>
                <a:gd name="connsiteY14" fmla="*/ 751154 h 1228308"/>
                <a:gd name="connsiteX15" fmla="*/ 178367 w 1472203"/>
                <a:gd name="connsiteY15" fmla="*/ 801643 h 1228308"/>
                <a:gd name="connsiteX16" fmla="*/ 183977 w 1472203"/>
                <a:gd name="connsiteY16" fmla="*/ 824082 h 1228308"/>
                <a:gd name="connsiteX17" fmla="*/ 195196 w 1472203"/>
                <a:gd name="connsiteY17" fmla="*/ 857741 h 1228308"/>
                <a:gd name="connsiteX18" fmla="*/ 200806 w 1472203"/>
                <a:gd name="connsiteY18" fmla="*/ 880180 h 1228308"/>
                <a:gd name="connsiteX19" fmla="*/ 195196 w 1472203"/>
                <a:gd name="connsiteY19" fmla="*/ 953108 h 1228308"/>
                <a:gd name="connsiteX20" fmla="*/ 183977 w 1472203"/>
                <a:gd name="connsiteY20" fmla="*/ 1009206 h 1228308"/>
                <a:gd name="connsiteX21" fmla="*/ 189586 w 1472203"/>
                <a:gd name="connsiteY21" fmla="*/ 1037255 h 1228308"/>
                <a:gd name="connsiteX22" fmla="*/ 200806 w 1472203"/>
                <a:gd name="connsiteY22" fmla="*/ 1070914 h 1228308"/>
                <a:gd name="connsiteX23" fmla="*/ 206416 w 1472203"/>
                <a:gd name="connsiteY23" fmla="*/ 1087743 h 1228308"/>
                <a:gd name="connsiteX24" fmla="*/ 228855 w 1472203"/>
                <a:gd name="connsiteY24" fmla="*/ 1121402 h 1228308"/>
                <a:gd name="connsiteX25" fmla="*/ 240075 w 1472203"/>
                <a:gd name="connsiteY25" fmla="*/ 1138232 h 1228308"/>
                <a:gd name="connsiteX26" fmla="*/ 284953 w 1472203"/>
                <a:gd name="connsiteY26" fmla="*/ 1177500 h 1228308"/>
                <a:gd name="connsiteX27" fmla="*/ 318612 w 1472203"/>
                <a:gd name="connsiteY27" fmla="*/ 1188720 h 1228308"/>
                <a:gd name="connsiteX28" fmla="*/ 352271 w 1472203"/>
                <a:gd name="connsiteY28" fmla="*/ 1199940 h 1228308"/>
                <a:gd name="connsiteX29" fmla="*/ 430808 w 1472203"/>
                <a:gd name="connsiteY29" fmla="*/ 1205549 h 1228308"/>
                <a:gd name="connsiteX30" fmla="*/ 543005 w 1472203"/>
                <a:gd name="connsiteY30" fmla="*/ 1199940 h 1228308"/>
                <a:gd name="connsiteX31" fmla="*/ 576664 w 1472203"/>
                <a:gd name="connsiteY31" fmla="*/ 1188720 h 1228308"/>
                <a:gd name="connsiteX32" fmla="*/ 610323 w 1472203"/>
                <a:gd name="connsiteY32" fmla="*/ 1177500 h 1228308"/>
                <a:gd name="connsiteX33" fmla="*/ 643981 w 1472203"/>
                <a:gd name="connsiteY33" fmla="*/ 1149451 h 1228308"/>
                <a:gd name="connsiteX34" fmla="*/ 677640 w 1472203"/>
                <a:gd name="connsiteY34" fmla="*/ 1127012 h 1228308"/>
                <a:gd name="connsiteX35" fmla="*/ 694470 w 1472203"/>
                <a:gd name="connsiteY35" fmla="*/ 1110183 h 1228308"/>
                <a:gd name="connsiteX36" fmla="*/ 711299 w 1472203"/>
                <a:gd name="connsiteY36" fmla="*/ 1098963 h 1228308"/>
                <a:gd name="connsiteX37" fmla="*/ 739348 w 1472203"/>
                <a:gd name="connsiteY37" fmla="*/ 1065304 h 1228308"/>
                <a:gd name="connsiteX38" fmla="*/ 750568 w 1472203"/>
                <a:gd name="connsiteY38" fmla="*/ 1048475 h 1228308"/>
                <a:gd name="connsiteX39" fmla="*/ 767397 w 1472203"/>
                <a:gd name="connsiteY39" fmla="*/ 1037255 h 1228308"/>
                <a:gd name="connsiteX40" fmla="*/ 784227 w 1472203"/>
                <a:gd name="connsiteY40" fmla="*/ 1020426 h 1228308"/>
                <a:gd name="connsiteX41" fmla="*/ 823496 w 1472203"/>
                <a:gd name="connsiteY41" fmla="*/ 1003596 h 1228308"/>
                <a:gd name="connsiteX42" fmla="*/ 857154 w 1472203"/>
                <a:gd name="connsiteY42" fmla="*/ 986767 h 1228308"/>
                <a:gd name="connsiteX43" fmla="*/ 873984 w 1472203"/>
                <a:gd name="connsiteY43" fmla="*/ 975547 h 1228308"/>
                <a:gd name="connsiteX44" fmla="*/ 890813 w 1472203"/>
                <a:gd name="connsiteY44" fmla="*/ 969937 h 1228308"/>
                <a:gd name="connsiteX45" fmla="*/ 924472 w 1472203"/>
                <a:gd name="connsiteY45" fmla="*/ 947498 h 1228308"/>
                <a:gd name="connsiteX46" fmla="*/ 946912 w 1472203"/>
                <a:gd name="connsiteY46" fmla="*/ 936278 h 1228308"/>
                <a:gd name="connsiteX47" fmla="*/ 980570 w 1472203"/>
                <a:gd name="connsiteY47" fmla="*/ 925059 h 1228308"/>
                <a:gd name="connsiteX48" fmla="*/ 1132035 w 1472203"/>
                <a:gd name="connsiteY48" fmla="*/ 941888 h 1228308"/>
                <a:gd name="connsiteX49" fmla="*/ 1182524 w 1472203"/>
                <a:gd name="connsiteY49" fmla="*/ 981157 h 1228308"/>
                <a:gd name="connsiteX50" fmla="*/ 1216183 w 1472203"/>
                <a:gd name="connsiteY50" fmla="*/ 992376 h 1228308"/>
                <a:gd name="connsiteX51" fmla="*/ 1249842 w 1472203"/>
                <a:gd name="connsiteY51" fmla="*/ 1009206 h 1228308"/>
                <a:gd name="connsiteX52" fmla="*/ 1283501 w 1472203"/>
                <a:gd name="connsiteY52" fmla="*/ 1026035 h 1228308"/>
                <a:gd name="connsiteX53" fmla="*/ 1423746 w 1472203"/>
                <a:gd name="connsiteY53" fmla="*/ 1121402 h 1228308"/>
                <a:gd name="connsiteX54" fmla="*/ 1463015 w 1472203"/>
                <a:gd name="connsiteY54" fmla="*/ 977884 h 1228308"/>
                <a:gd name="connsiteX55" fmla="*/ 1463015 w 1472203"/>
                <a:gd name="connsiteY55" fmla="*/ 807253 h 1228308"/>
                <a:gd name="connsiteX56" fmla="*/ 1446185 w 1472203"/>
                <a:gd name="connsiteY56" fmla="*/ 767984 h 1228308"/>
                <a:gd name="connsiteX57" fmla="*/ 1418136 w 1472203"/>
                <a:gd name="connsiteY57" fmla="*/ 711886 h 1228308"/>
                <a:gd name="connsiteX58" fmla="*/ 1384477 w 1472203"/>
                <a:gd name="connsiteY58" fmla="*/ 661397 h 1228308"/>
                <a:gd name="connsiteX59" fmla="*/ 1373258 w 1472203"/>
                <a:gd name="connsiteY59" fmla="*/ 644568 h 1228308"/>
                <a:gd name="connsiteX60" fmla="*/ 1362038 w 1472203"/>
                <a:gd name="connsiteY60" fmla="*/ 627738 h 1228308"/>
                <a:gd name="connsiteX61" fmla="*/ 1345208 w 1472203"/>
                <a:gd name="connsiteY61" fmla="*/ 594080 h 1228308"/>
                <a:gd name="connsiteX62" fmla="*/ 1333989 w 1472203"/>
                <a:gd name="connsiteY62" fmla="*/ 515542 h 1228308"/>
                <a:gd name="connsiteX63" fmla="*/ 1328379 w 1472203"/>
                <a:gd name="connsiteY63" fmla="*/ 493103 h 1228308"/>
                <a:gd name="connsiteX64" fmla="*/ 1311550 w 1472203"/>
                <a:gd name="connsiteY64" fmla="*/ 414565 h 1228308"/>
                <a:gd name="connsiteX65" fmla="*/ 1294720 w 1472203"/>
                <a:gd name="connsiteY65" fmla="*/ 403346 h 1228308"/>
                <a:gd name="connsiteX66" fmla="*/ 1283501 w 1472203"/>
                <a:gd name="connsiteY66" fmla="*/ 386516 h 1228308"/>
                <a:gd name="connsiteX67" fmla="*/ 1266671 w 1472203"/>
                <a:gd name="connsiteY67" fmla="*/ 375297 h 1228308"/>
                <a:gd name="connsiteX68" fmla="*/ 1233012 w 1472203"/>
                <a:gd name="connsiteY68" fmla="*/ 347248 h 1228308"/>
                <a:gd name="connsiteX69" fmla="*/ 1216183 w 1472203"/>
                <a:gd name="connsiteY69" fmla="*/ 330418 h 1228308"/>
                <a:gd name="connsiteX70" fmla="*/ 1176914 w 1472203"/>
                <a:gd name="connsiteY70" fmla="*/ 302369 h 1228308"/>
                <a:gd name="connsiteX71" fmla="*/ 1160085 w 1472203"/>
                <a:gd name="connsiteY71" fmla="*/ 291149 h 1228308"/>
                <a:gd name="connsiteX72" fmla="*/ 1137645 w 1472203"/>
                <a:gd name="connsiteY72" fmla="*/ 285540 h 1228308"/>
                <a:gd name="connsiteX73" fmla="*/ 1103986 w 1472203"/>
                <a:gd name="connsiteY73" fmla="*/ 263100 h 1228308"/>
                <a:gd name="connsiteX74" fmla="*/ 1070328 w 1472203"/>
                <a:gd name="connsiteY74" fmla="*/ 251881 h 1228308"/>
                <a:gd name="connsiteX75" fmla="*/ 980570 w 1472203"/>
                <a:gd name="connsiteY75" fmla="*/ 257491 h 1228308"/>
                <a:gd name="connsiteX76" fmla="*/ 930082 w 1472203"/>
                <a:gd name="connsiteY76" fmla="*/ 279930 h 1228308"/>
                <a:gd name="connsiteX77" fmla="*/ 913253 w 1472203"/>
                <a:gd name="connsiteY77" fmla="*/ 285540 h 1228308"/>
                <a:gd name="connsiteX78" fmla="*/ 896423 w 1472203"/>
                <a:gd name="connsiteY78" fmla="*/ 274320 h 1228308"/>
                <a:gd name="connsiteX79" fmla="*/ 890813 w 1472203"/>
                <a:gd name="connsiteY79" fmla="*/ 251881 h 1228308"/>
                <a:gd name="connsiteX80" fmla="*/ 885204 w 1472203"/>
                <a:gd name="connsiteY80" fmla="*/ 235051 h 1228308"/>
                <a:gd name="connsiteX81" fmla="*/ 857154 w 1472203"/>
                <a:gd name="connsiteY81" fmla="*/ 201392 h 1228308"/>
                <a:gd name="connsiteX82" fmla="*/ 845935 w 1472203"/>
                <a:gd name="connsiteY82" fmla="*/ 184563 h 1228308"/>
                <a:gd name="connsiteX83" fmla="*/ 823496 w 1472203"/>
                <a:gd name="connsiteY83" fmla="*/ 156514 h 1228308"/>
                <a:gd name="connsiteX84" fmla="*/ 722519 w 1472203"/>
                <a:gd name="connsiteY84" fmla="*/ 117245 h 1228308"/>
                <a:gd name="connsiteX85" fmla="*/ 666421 w 1472203"/>
                <a:gd name="connsiteY85" fmla="*/ 61147 h 1228308"/>
                <a:gd name="connsiteX86" fmla="*/ 660811 w 1472203"/>
                <a:gd name="connsiteY86" fmla="*/ 44318 h 1228308"/>
                <a:gd name="connsiteX87" fmla="*/ 638372 w 1472203"/>
                <a:gd name="connsiteY87" fmla="*/ 21878 h 1228308"/>
                <a:gd name="connsiteX0" fmla="*/ 638372 w 1472203"/>
                <a:gd name="connsiteY0" fmla="*/ 21878 h 1228308"/>
                <a:gd name="connsiteX1" fmla="*/ 604713 w 1472203"/>
                <a:gd name="connsiteY1" fmla="*/ 38708 h 1228308"/>
                <a:gd name="connsiteX2" fmla="*/ 338714 w 1472203"/>
                <a:gd name="connsiteY2" fmla="*/ 57875 h 1228308"/>
                <a:gd name="connsiteX3" fmla="*/ 123804 w 1472203"/>
                <a:gd name="connsiteY3" fmla="*/ 208773 h 1228308"/>
                <a:gd name="connsiteX4" fmla="*/ 18020 w 1472203"/>
                <a:gd name="connsiteY4" fmla="*/ 330418 h 1228308"/>
                <a:gd name="connsiteX5" fmla="*/ 15682 w 1472203"/>
                <a:gd name="connsiteY5" fmla="*/ 448224 h 1228308"/>
                <a:gd name="connsiteX6" fmla="*/ 21292 w 1472203"/>
                <a:gd name="connsiteY6" fmla="*/ 493103 h 1228308"/>
                <a:gd name="connsiteX7" fmla="*/ 43731 w 1472203"/>
                <a:gd name="connsiteY7" fmla="*/ 566030 h 1228308"/>
                <a:gd name="connsiteX8" fmla="*/ 49341 w 1472203"/>
                <a:gd name="connsiteY8" fmla="*/ 582860 h 1228308"/>
                <a:gd name="connsiteX9" fmla="*/ 71780 w 1472203"/>
                <a:gd name="connsiteY9" fmla="*/ 616519 h 1228308"/>
                <a:gd name="connsiteX10" fmla="*/ 99829 w 1472203"/>
                <a:gd name="connsiteY10" fmla="*/ 650178 h 1228308"/>
                <a:gd name="connsiteX11" fmla="*/ 122269 w 1472203"/>
                <a:gd name="connsiteY11" fmla="*/ 683837 h 1228308"/>
                <a:gd name="connsiteX12" fmla="*/ 133488 w 1472203"/>
                <a:gd name="connsiteY12" fmla="*/ 717495 h 1228308"/>
                <a:gd name="connsiteX13" fmla="*/ 155928 w 1472203"/>
                <a:gd name="connsiteY13" fmla="*/ 751154 h 1228308"/>
                <a:gd name="connsiteX14" fmla="*/ 178367 w 1472203"/>
                <a:gd name="connsiteY14" fmla="*/ 801643 h 1228308"/>
                <a:gd name="connsiteX15" fmla="*/ 183977 w 1472203"/>
                <a:gd name="connsiteY15" fmla="*/ 824082 h 1228308"/>
                <a:gd name="connsiteX16" fmla="*/ 195196 w 1472203"/>
                <a:gd name="connsiteY16" fmla="*/ 857741 h 1228308"/>
                <a:gd name="connsiteX17" fmla="*/ 200806 w 1472203"/>
                <a:gd name="connsiteY17" fmla="*/ 880180 h 1228308"/>
                <a:gd name="connsiteX18" fmla="*/ 195196 w 1472203"/>
                <a:gd name="connsiteY18" fmla="*/ 953108 h 1228308"/>
                <a:gd name="connsiteX19" fmla="*/ 183977 w 1472203"/>
                <a:gd name="connsiteY19" fmla="*/ 1009206 h 1228308"/>
                <a:gd name="connsiteX20" fmla="*/ 189586 w 1472203"/>
                <a:gd name="connsiteY20" fmla="*/ 1037255 h 1228308"/>
                <a:gd name="connsiteX21" fmla="*/ 200806 w 1472203"/>
                <a:gd name="connsiteY21" fmla="*/ 1070914 h 1228308"/>
                <a:gd name="connsiteX22" fmla="*/ 206416 w 1472203"/>
                <a:gd name="connsiteY22" fmla="*/ 1087743 h 1228308"/>
                <a:gd name="connsiteX23" fmla="*/ 228855 w 1472203"/>
                <a:gd name="connsiteY23" fmla="*/ 1121402 h 1228308"/>
                <a:gd name="connsiteX24" fmla="*/ 240075 w 1472203"/>
                <a:gd name="connsiteY24" fmla="*/ 1138232 h 1228308"/>
                <a:gd name="connsiteX25" fmla="*/ 284953 w 1472203"/>
                <a:gd name="connsiteY25" fmla="*/ 1177500 h 1228308"/>
                <a:gd name="connsiteX26" fmla="*/ 318612 w 1472203"/>
                <a:gd name="connsiteY26" fmla="*/ 1188720 h 1228308"/>
                <a:gd name="connsiteX27" fmla="*/ 352271 w 1472203"/>
                <a:gd name="connsiteY27" fmla="*/ 1199940 h 1228308"/>
                <a:gd name="connsiteX28" fmla="*/ 430808 w 1472203"/>
                <a:gd name="connsiteY28" fmla="*/ 1205549 h 1228308"/>
                <a:gd name="connsiteX29" fmla="*/ 543005 w 1472203"/>
                <a:gd name="connsiteY29" fmla="*/ 1199940 h 1228308"/>
                <a:gd name="connsiteX30" fmla="*/ 576664 w 1472203"/>
                <a:gd name="connsiteY30" fmla="*/ 1188720 h 1228308"/>
                <a:gd name="connsiteX31" fmla="*/ 610323 w 1472203"/>
                <a:gd name="connsiteY31" fmla="*/ 1177500 h 1228308"/>
                <a:gd name="connsiteX32" fmla="*/ 643981 w 1472203"/>
                <a:gd name="connsiteY32" fmla="*/ 1149451 h 1228308"/>
                <a:gd name="connsiteX33" fmla="*/ 677640 w 1472203"/>
                <a:gd name="connsiteY33" fmla="*/ 1127012 h 1228308"/>
                <a:gd name="connsiteX34" fmla="*/ 694470 w 1472203"/>
                <a:gd name="connsiteY34" fmla="*/ 1110183 h 1228308"/>
                <a:gd name="connsiteX35" fmla="*/ 711299 w 1472203"/>
                <a:gd name="connsiteY35" fmla="*/ 1098963 h 1228308"/>
                <a:gd name="connsiteX36" fmla="*/ 739348 w 1472203"/>
                <a:gd name="connsiteY36" fmla="*/ 1065304 h 1228308"/>
                <a:gd name="connsiteX37" fmla="*/ 750568 w 1472203"/>
                <a:gd name="connsiteY37" fmla="*/ 1048475 h 1228308"/>
                <a:gd name="connsiteX38" fmla="*/ 767397 w 1472203"/>
                <a:gd name="connsiteY38" fmla="*/ 1037255 h 1228308"/>
                <a:gd name="connsiteX39" fmla="*/ 784227 w 1472203"/>
                <a:gd name="connsiteY39" fmla="*/ 1020426 h 1228308"/>
                <a:gd name="connsiteX40" fmla="*/ 823496 w 1472203"/>
                <a:gd name="connsiteY40" fmla="*/ 1003596 h 1228308"/>
                <a:gd name="connsiteX41" fmla="*/ 857154 w 1472203"/>
                <a:gd name="connsiteY41" fmla="*/ 986767 h 1228308"/>
                <a:gd name="connsiteX42" fmla="*/ 873984 w 1472203"/>
                <a:gd name="connsiteY42" fmla="*/ 975547 h 1228308"/>
                <a:gd name="connsiteX43" fmla="*/ 890813 w 1472203"/>
                <a:gd name="connsiteY43" fmla="*/ 969937 h 1228308"/>
                <a:gd name="connsiteX44" fmla="*/ 924472 w 1472203"/>
                <a:gd name="connsiteY44" fmla="*/ 947498 h 1228308"/>
                <a:gd name="connsiteX45" fmla="*/ 946912 w 1472203"/>
                <a:gd name="connsiteY45" fmla="*/ 936278 h 1228308"/>
                <a:gd name="connsiteX46" fmla="*/ 980570 w 1472203"/>
                <a:gd name="connsiteY46" fmla="*/ 925059 h 1228308"/>
                <a:gd name="connsiteX47" fmla="*/ 1132035 w 1472203"/>
                <a:gd name="connsiteY47" fmla="*/ 941888 h 1228308"/>
                <a:gd name="connsiteX48" fmla="*/ 1182524 w 1472203"/>
                <a:gd name="connsiteY48" fmla="*/ 981157 h 1228308"/>
                <a:gd name="connsiteX49" fmla="*/ 1216183 w 1472203"/>
                <a:gd name="connsiteY49" fmla="*/ 992376 h 1228308"/>
                <a:gd name="connsiteX50" fmla="*/ 1249842 w 1472203"/>
                <a:gd name="connsiteY50" fmla="*/ 1009206 h 1228308"/>
                <a:gd name="connsiteX51" fmla="*/ 1283501 w 1472203"/>
                <a:gd name="connsiteY51" fmla="*/ 1026035 h 1228308"/>
                <a:gd name="connsiteX52" fmla="*/ 1423746 w 1472203"/>
                <a:gd name="connsiteY52" fmla="*/ 1121402 h 1228308"/>
                <a:gd name="connsiteX53" fmla="*/ 1463015 w 1472203"/>
                <a:gd name="connsiteY53" fmla="*/ 977884 h 1228308"/>
                <a:gd name="connsiteX54" fmla="*/ 1463015 w 1472203"/>
                <a:gd name="connsiteY54" fmla="*/ 807253 h 1228308"/>
                <a:gd name="connsiteX55" fmla="*/ 1446185 w 1472203"/>
                <a:gd name="connsiteY55" fmla="*/ 767984 h 1228308"/>
                <a:gd name="connsiteX56" fmla="*/ 1418136 w 1472203"/>
                <a:gd name="connsiteY56" fmla="*/ 711886 h 1228308"/>
                <a:gd name="connsiteX57" fmla="*/ 1384477 w 1472203"/>
                <a:gd name="connsiteY57" fmla="*/ 661397 h 1228308"/>
                <a:gd name="connsiteX58" fmla="*/ 1373258 w 1472203"/>
                <a:gd name="connsiteY58" fmla="*/ 644568 h 1228308"/>
                <a:gd name="connsiteX59" fmla="*/ 1362038 w 1472203"/>
                <a:gd name="connsiteY59" fmla="*/ 627738 h 1228308"/>
                <a:gd name="connsiteX60" fmla="*/ 1345208 w 1472203"/>
                <a:gd name="connsiteY60" fmla="*/ 594080 h 1228308"/>
                <a:gd name="connsiteX61" fmla="*/ 1333989 w 1472203"/>
                <a:gd name="connsiteY61" fmla="*/ 515542 h 1228308"/>
                <a:gd name="connsiteX62" fmla="*/ 1328379 w 1472203"/>
                <a:gd name="connsiteY62" fmla="*/ 493103 h 1228308"/>
                <a:gd name="connsiteX63" fmla="*/ 1311550 w 1472203"/>
                <a:gd name="connsiteY63" fmla="*/ 414565 h 1228308"/>
                <a:gd name="connsiteX64" fmla="*/ 1294720 w 1472203"/>
                <a:gd name="connsiteY64" fmla="*/ 403346 h 1228308"/>
                <a:gd name="connsiteX65" fmla="*/ 1283501 w 1472203"/>
                <a:gd name="connsiteY65" fmla="*/ 386516 h 1228308"/>
                <a:gd name="connsiteX66" fmla="*/ 1266671 w 1472203"/>
                <a:gd name="connsiteY66" fmla="*/ 375297 h 1228308"/>
                <a:gd name="connsiteX67" fmla="*/ 1233012 w 1472203"/>
                <a:gd name="connsiteY67" fmla="*/ 347248 h 1228308"/>
                <a:gd name="connsiteX68" fmla="*/ 1216183 w 1472203"/>
                <a:gd name="connsiteY68" fmla="*/ 330418 h 1228308"/>
                <a:gd name="connsiteX69" fmla="*/ 1176914 w 1472203"/>
                <a:gd name="connsiteY69" fmla="*/ 302369 h 1228308"/>
                <a:gd name="connsiteX70" fmla="*/ 1160085 w 1472203"/>
                <a:gd name="connsiteY70" fmla="*/ 291149 h 1228308"/>
                <a:gd name="connsiteX71" fmla="*/ 1137645 w 1472203"/>
                <a:gd name="connsiteY71" fmla="*/ 285540 h 1228308"/>
                <a:gd name="connsiteX72" fmla="*/ 1103986 w 1472203"/>
                <a:gd name="connsiteY72" fmla="*/ 263100 h 1228308"/>
                <a:gd name="connsiteX73" fmla="*/ 1070328 w 1472203"/>
                <a:gd name="connsiteY73" fmla="*/ 251881 h 1228308"/>
                <a:gd name="connsiteX74" fmla="*/ 980570 w 1472203"/>
                <a:gd name="connsiteY74" fmla="*/ 257491 h 1228308"/>
                <a:gd name="connsiteX75" fmla="*/ 930082 w 1472203"/>
                <a:gd name="connsiteY75" fmla="*/ 279930 h 1228308"/>
                <a:gd name="connsiteX76" fmla="*/ 913253 w 1472203"/>
                <a:gd name="connsiteY76" fmla="*/ 285540 h 1228308"/>
                <a:gd name="connsiteX77" fmla="*/ 896423 w 1472203"/>
                <a:gd name="connsiteY77" fmla="*/ 274320 h 1228308"/>
                <a:gd name="connsiteX78" fmla="*/ 890813 w 1472203"/>
                <a:gd name="connsiteY78" fmla="*/ 251881 h 1228308"/>
                <a:gd name="connsiteX79" fmla="*/ 885204 w 1472203"/>
                <a:gd name="connsiteY79" fmla="*/ 235051 h 1228308"/>
                <a:gd name="connsiteX80" fmla="*/ 857154 w 1472203"/>
                <a:gd name="connsiteY80" fmla="*/ 201392 h 1228308"/>
                <a:gd name="connsiteX81" fmla="*/ 845935 w 1472203"/>
                <a:gd name="connsiteY81" fmla="*/ 184563 h 1228308"/>
                <a:gd name="connsiteX82" fmla="*/ 823496 w 1472203"/>
                <a:gd name="connsiteY82" fmla="*/ 156514 h 1228308"/>
                <a:gd name="connsiteX83" fmla="*/ 722519 w 1472203"/>
                <a:gd name="connsiteY83" fmla="*/ 117245 h 1228308"/>
                <a:gd name="connsiteX84" fmla="*/ 666421 w 1472203"/>
                <a:gd name="connsiteY84" fmla="*/ 61147 h 1228308"/>
                <a:gd name="connsiteX85" fmla="*/ 660811 w 1472203"/>
                <a:gd name="connsiteY85" fmla="*/ 44318 h 1228308"/>
                <a:gd name="connsiteX86" fmla="*/ 638372 w 1472203"/>
                <a:gd name="connsiteY86" fmla="*/ 21878 h 1228308"/>
                <a:gd name="connsiteX0" fmla="*/ 637437 w 1471268"/>
                <a:gd name="connsiteY0" fmla="*/ 21878 h 1228308"/>
                <a:gd name="connsiteX1" fmla="*/ 603778 w 1471268"/>
                <a:gd name="connsiteY1" fmla="*/ 38708 h 1228308"/>
                <a:gd name="connsiteX2" fmla="*/ 337779 w 1471268"/>
                <a:gd name="connsiteY2" fmla="*/ 57875 h 1228308"/>
                <a:gd name="connsiteX3" fmla="*/ 122869 w 1471268"/>
                <a:gd name="connsiteY3" fmla="*/ 208773 h 1228308"/>
                <a:gd name="connsiteX4" fmla="*/ 17085 w 1471268"/>
                <a:gd name="connsiteY4" fmla="*/ 330418 h 1228308"/>
                <a:gd name="connsiteX5" fmla="*/ 20357 w 1471268"/>
                <a:gd name="connsiteY5" fmla="*/ 493103 h 1228308"/>
                <a:gd name="connsiteX6" fmla="*/ 42796 w 1471268"/>
                <a:gd name="connsiteY6" fmla="*/ 566030 h 1228308"/>
                <a:gd name="connsiteX7" fmla="*/ 48406 w 1471268"/>
                <a:gd name="connsiteY7" fmla="*/ 582860 h 1228308"/>
                <a:gd name="connsiteX8" fmla="*/ 70845 w 1471268"/>
                <a:gd name="connsiteY8" fmla="*/ 616519 h 1228308"/>
                <a:gd name="connsiteX9" fmla="*/ 98894 w 1471268"/>
                <a:gd name="connsiteY9" fmla="*/ 650178 h 1228308"/>
                <a:gd name="connsiteX10" fmla="*/ 121334 w 1471268"/>
                <a:gd name="connsiteY10" fmla="*/ 683837 h 1228308"/>
                <a:gd name="connsiteX11" fmla="*/ 132553 w 1471268"/>
                <a:gd name="connsiteY11" fmla="*/ 717495 h 1228308"/>
                <a:gd name="connsiteX12" fmla="*/ 154993 w 1471268"/>
                <a:gd name="connsiteY12" fmla="*/ 751154 h 1228308"/>
                <a:gd name="connsiteX13" fmla="*/ 177432 w 1471268"/>
                <a:gd name="connsiteY13" fmla="*/ 801643 h 1228308"/>
                <a:gd name="connsiteX14" fmla="*/ 183042 w 1471268"/>
                <a:gd name="connsiteY14" fmla="*/ 824082 h 1228308"/>
                <a:gd name="connsiteX15" fmla="*/ 194261 w 1471268"/>
                <a:gd name="connsiteY15" fmla="*/ 857741 h 1228308"/>
                <a:gd name="connsiteX16" fmla="*/ 199871 w 1471268"/>
                <a:gd name="connsiteY16" fmla="*/ 880180 h 1228308"/>
                <a:gd name="connsiteX17" fmla="*/ 194261 w 1471268"/>
                <a:gd name="connsiteY17" fmla="*/ 953108 h 1228308"/>
                <a:gd name="connsiteX18" fmla="*/ 183042 w 1471268"/>
                <a:gd name="connsiteY18" fmla="*/ 1009206 h 1228308"/>
                <a:gd name="connsiteX19" fmla="*/ 188651 w 1471268"/>
                <a:gd name="connsiteY19" fmla="*/ 1037255 h 1228308"/>
                <a:gd name="connsiteX20" fmla="*/ 199871 w 1471268"/>
                <a:gd name="connsiteY20" fmla="*/ 1070914 h 1228308"/>
                <a:gd name="connsiteX21" fmla="*/ 205481 w 1471268"/>
                <a:gd name="connsiteY21" fmla="*/ 1087743 h 1228308"/>
                <a:gd name="connsiteX22" fmla="*/ 227920 w 1471268"/>
                <a:gd name="connsiteY22" fmla="*/ 1121402 h 1228308"/>
                <a:gd name="connsiteX23" fmla="*/ 239140 w 1471268"/>
                <a:gd name="connsiteY23" fmla="*/ 1138232 h 1228308"/>
                <a:gd name="connsiteX24" fmla="*/ 284018 w 1471268"/>
                <a:gd name="connsiteY24" fmla="*/ 1177500 h 1228308"/>
                <a:gd name="connsiteX25" fmla="*/ 317677 w 1471268"/>
                <a:gd name="connsiteY25" fmla="*/ 1188720 h 1228308"/>
                <a:gd name="connsiteX26" fmla="*/ 351336 w 1471268"/>
                <a:gd name="connsiteY26" fmla="*/ 1199940 h 1228308"/>
                <a:gd name="connsiteX27" fmla="*/ 429873 w 1471268"/>
                <a:gd name="connsiteY27" fmla="*/ 1205549 h 1228308"/>
                <a:gd name="connsiteX28" fmla="*/ 542070 w 1471268"/>
                <a:gd name="connsiteY28" fmla="*/ 1199940 h 1228308"/>
                <a:gd name="connsiteX29" fmla="*/ 575729 w 1471268"/>
                <a:gd name="connsiteY29" fmla="*/ 1188720 h 1228308"/>
                <a:gd name="connsiteX30" fmla="*/ 609388 w 1471268"/>
                <a:gd name="connsiteY30" fmla="*/ 1177500 h 1228308"/>
                <a:gd name="connsiteX31" fmla="*/ 643046 w 1471268"/>
                <a:gd name="connsiteY31" fmla="*/ 1149451 h 1228308"/>
                <a:gd name="connsiteX32" fmla="*/ 676705 w 1471268"/>
                <a:gd name="connsiteY32" fmla="*/ 1127012 h 1228308"/>
                <a:gd name="connsiteX33" fmla="*/ 693535 w 1471268"/>
                <a:gd name="connsiteY33" fmla="*/ 1110183 h 1228308"/>
                <a:gd name="connsiteX34" fmla="*/ 710364 w 1471268"/>
                <a:gd name="connsiteY34" fmla="*/ 1098963 h 1228308"/>
                <a:gd name="connsiteX35" fmla="*/ 738413 w 1471268"/>
                <a:gd name="connsiteY35" fmla="*/ 1065304 h 1228308"/>
                <a:gd name="connsiteX36" fmla="*/ 749633 w 1471268"/>
                <a:gd name="connsiteY36" fmla="*/ 1048475 h 1228308"/>
                <a:gd name="connsiteX37" fmla="*/ 766462 w 1471268"/>
                <a:gd name="connsiteY37" fmla="*/ 1037255 h 1228308"/>
                <a:gd name="connsiteX38" fmla="*/ 783292 w 1471268"/>
                <a:gd name="connsiteY38" fmla="*/ 1020426 h 1228308"/>
                <a:gd name="connsiteX39" fmla="*/ 822561 w 1471268"/>
                <a:gd name="connsiteY39" fmla="*/ 1003596 h 1228308"/>
                <a:gd name="connsiteX40" fmla="*/ 856219 w 1471268"/>
                <a:gd name="connsiteY40" fmla="*/ 986767 h 1228308"/>
                <a:gd name="connsiteX41" fmla="*/ 873049 w 1471268"/>
                <a:gd name="connsiteY41" fmla="*/ 975547 h 1228308"/>
                <a:gd name="connsiteX42" fmla="*/ 889878 w 1471268"/>
                <a:gd name="connsiteY42" fmla="*/ 969937 h 1228308"/>
                <a:gd name="connsiteX43" fmla="*/ 923537 w 1471268"/>
                <a:gd name="connsiteY43" fmla="*/ 947498 h 1228308"/>
                <a:gd name="connsiteX44" fmla="*/ 945977 w 1471268"/>
                <a:gd name="connsiteY44" fmla="*/ 936278 h 1228308"/>
                <a:gd name="connsiteX45" fmla="*/ 979635 w 1471268"/>
                <a:gd name="connsiteY45" fmla="*/ 925059 h 1228308"/>
                <a:gd name="connsiteX46" fmla="*/ 1131100 w 1471268"/>
                <a:gd name="connsiteY46" fmla="*/ 941888 h 1228308"/>
                <a:gd name="connsiteX47" fmla="*/ 1181589 w 1471268"/>
                <a:gd name="connsiteY47" fmla="*/ 981157 h 1228308"/>
                <a:gd name="connsiteX48" fmla="*/ 1215248 w 1471268"/>
                <a:gd name="connsiteY48" fmla="*/ 992376 h 1228308"/>
                <a:gd name="connsiteX49" fmla="*/ 1248907 w 1471268"/>
                <a:gd name="connsiteY49" fmla="*/ 1009206 h 1228308"/>
                <a:gd name="connsiteX50" fmla="*/ 1282566 w 1471268"/>
                <a:gd name="connsiteY50" fmla="*/ 1026035 h 1228308"/>
                <a:gd name="connsiteX51" fmla="*/ 1422811 w 1471268"/>
                <a:gd name="connsiteY51" fmla="*/ 1121402 h 1228308"/>
                <a:gd name="connsiteX52" fmla="*/ 1462080 w 1471268"/>
                <a:gd name="connsiteY52" fmla="*/ 977884 h 1228308"/>
                <a:gd name="connsiteX53" fmla="*/ 1462080 w 1471268"/>
                <a:gd name="connsiteY53" fmla="*/ 807253 h 1228308"/>
                <a:gd name="connsiteX54" fmla="*/ 1445250 w 1471268"/>
                <a:gd name="connsiteY54" fmla="*/ 767984 h 1228308"/>
                <a:gd name="connsiteX55" fmla="*/ 1417201 w 1471268"/>
                <a:gd name="connsiteY55" fmla="*/ 711886 h 1228308"/>
                <a:gd name="connsiteX56" fmla="*/ 1383542 w 1471268"/>
                <a:gd name="connsiteY56" fmla="*/ 661397 h 1228308"/>
                <a:gd name="connsiteX57" fmla="*/ 1372323 w 1471268"/>
                <a:gd name="connsiteY57" fmla="*/ 644568 h 1228308"/>
                <a:gd name="connsiteX58" fmla="*/ 1361103 w 1471268"/>
                <a:gd name="connsiteY58" fmla="*/ 627738 h 1228308"/>
                <a:gd name="connsiteX59" fmla="*/ 1344273 w 1471268"/>
                <a:gd name="connsiteY59" fmla="*/ 594080 h 1228308"/>
                <a:gd name="connsiteX60" fmla="*/ 1333054 w 1471268"/>
                <a:gd name="connsiteY60" fmla="*/ 515542 h 1228308"/>
                <a:gd name="connsiteX61" fmla="*/ 1327444 w 1471268"/>
                <a:gd name="connsiteY61" fmla="*/ 493103 h 1228308"/>
                <a:gd name="connsiteX62" fmla="*/ 1310615 w 1471268"/>
                <a:gd name="connsiteY62" fmla="*/ 414565 h 1228308"/>
                <a:gd name="connsiteX63" fmla="*/ 1293785 w 1471268"/>
                <a:gd name="connsiteY63" fmla="*/ 403346 h 1228308"/>
                <a:gd name="connsiteX64" fmla="*/ 1282566 w 1471268"/>
                <a:gd name="connsiteY64" fmla="*/ 386516 h 1228308"/>
                <a:gd name="connsiteX65" fmla="*/ 1265736 w 1471268"/>
                <a:gd name="connsiteY65" fmla="*/ 375297 h 1228308"/>
                <a:gd name="connsiteX66" fmla="*/ 1232077 w 1471268"/>
                <a:gd name="connsiteY66" fmla="*/ 347248 h 1228308"/>
                <a:gd name="connsiteX67" fmla="*/ 1215248 w 1471268"/>
                <a:gd name="connsiteY67" fmla="*/ 330418 h 1228308"/>
                <a:gd name="connsiteX68" fmla="*/ 1175979 w 1471268"/>
                <a:gd name="connsiteY68" fmla="*/ 302369 h 1228308"/>
                <a:gd name="connsiteX69" fmla="*/ 1159150 w 1471268"/>
                <a:gd name="connsiteY69" fmla="*/ 291149 h 1228308"/>
                <a:gd name="connsiteX70" fmla="*/ 1136710 w 1471268"/>
                <a:gd name="connsiteY70" fmla="*/ 285540 h 1228308"/>
                <a:gd name="connsiteX71" fmla="*/ 1103051 w 1471268"/>
                <a:gd name="connsiteY71" fmla="*/ 263100 h 1228308"/>
                <a:gd name="connsiteX72" fmla="*/ 1069393 w 1471268"/>
                <a:gd name="connsiteY72" fmla="*/ 251881 h 1228308"/>
                <a:gd name="connsiteX73" fmla="*/ 979635 w 1471268"/>
                <a:gd name="connsiteY73" fmla="*/ 257491 h 1228308"/>
                <a:gd name="connsiteX74" fmla="*/ 929147 w 1471268"/>
                <a:gd name="connsiteY74" fmla="*/ 279930 h 1228308"/>
                <a:gd name="connsiteX75" fmla="*/ 912318 w 1471268"/>
                <a:gd name="connsiteY75" fmla="*/ 285540 h 1228308"/>
                <a:gd name="connsiteX76" fmla="*/ 895488 w 1471268"/>
                <a:gd name="connsiteY76" fmla="*/ 274320 h 1228308"/>
                <a:gd name="connsiteX77" fmla="*/ 889878 w 1471268"/>
                <a:gd name="connsiteY77" fmla="*/ 251881 h 1228308"/>
                <a:gd name="connsiteX78" fmla="*/ 884269 w 1471268"/>
                <a:gd name="connsiteY78" fmla="*/ 235051 h 1228308"/>
                <a:gd name="connsiteX79" fmla="*/ 856219 w 1471268"/>
                <a:gd name="connsiteY79" fmla="*/ 201392 h 1228308"/>
                <a:gd name="connsiteX80" fmla="*/ 845000 w 1471268"/>
                <a:gd name="connsiteY80" fmla="*/ 184563 h 1228308"/>
                <a:gd name="connsiteX81" fmla="*/ 822561 w 1471268"/>
                <a:gd name="connsiteY81" fmla="*/ 156514 h 1228308"/>
                <a:gd name="connsiteX82" fmla="*/ 721584 w 1471268"/>
                <a:gd name="connsiteY82" fmla="*/ 117245 h 1228308"/>
                <a:gd name="connsiteX83" fmla="*/ 665486 w 1471268"/>
                <a:gd name="connsiteY83" fmla="*/ 61147 h 1228308"/>
                <a:gd name="connsiteX84" fmla="*/ 659876 w 1471268"/>
                <a:gd name="connsiteY84" fmla="*/ 44318 h 1228308"/>
                <a:gd name="connsiteX85" fmla="*/ 637437 w 1471268"/>
                <a:gd name="connsiteY85" fmla="*/ 21878 h 1228308"/>
                <a:gd name="connsiteX0" fmla="*/ 633697 w 1467528"/>
                <a:gd name="connsiteY0" fmla="*/ 21878 h 1228308"/>
                <a:gd name="connsiteX1" fmla="*/ 600038 w 1467528"/>
                <a:gd name="connsiteY1" fmla="*/ 38708 h 1228308"/>
                <a:gd name="connsiteX2" fmla="*/ 334039 w 1467528"/>
                <a:gd name="connsiteY2" fmla="*/ 57875 h 1228308"/>
                <a:gd name="connsiteX3" fmla="*/ 119129 w 1467528"/>
                <a:gd name="connsiteY3" fmla="*/ 208773 h 1228308"/>
                <a:gd name="connsiteX4" fmla="*/ 13345 w 1467528"/>
                <a:gd name="connsiteY4" fmla="*/ 330418 h 1228308"/>
                <a:gd name="connsiteX5" fmla="*/ 39056 w 1467528"/>
                <a:gd name="connsiteY5" fmla="*/ 566030 h 1228308"/>
                <a:gd name="connsiteX6" fmla="*/ 44666 w 1467528"/>
                <a:gd name="connsiteY6" fmla="*/ 582860 h 1228308"/>
                <a:gd name="connsiteX7" fmla="*/ 67105 w 1467528"/>
                <a:gd name="connsiteY7" fmla="*/ 616519 h 1228308"/>
                <a:gd name="connsiteX8" fmla="*/ 95154 w 1467528"/>
                <a:gd name="connsiteY8" fmla="*/ 650178 h 1228308"/>
                <a:gd name="connsiteX9" fmla="*/ 117594 w 1467528"/>
                <a:gd name="connsiteY9" fmla="*/ 683837 h 1228308"/>
                <a:gd name="connsiteX10" fmla="*/ 128813 w 1467528"/>
                <a:gd name="connsiteY10" fmla="*/ 717495 h 1228308"/>
                <a:gd name="connsiteX11" fmla="*/ 151253 w 1467528"/>
                <a:gd name="connsiteY11" fmla="*/ 751154 h 1228308"/>
                <a:gd name="connsiteX12" fmla="*/ 173692 w 1467528"/>
                <a:gd name="connsiteY12" fmla="*/ 801643 h 1228308"/>
                <a:gd name="connsiteX13" fmla="*/ 179302 w 1467528"/>
                <a:gd name="connsiteY13" fmla="*/ 824082 h 1228308"/>
                <a:gd name="connsiteX14" fmla="*/ 190521 w 1467528"/>
                <a:gd name="connsiteY14" fmla="*/ 857741 h 1228308"/>
                <a:gd name="connsiteX15" fmla="*/ 196131 w 1467528"/>
                <a:gd name="connsiteY15" fmla="*/ 880180 h 1228308"/>
                <a:gd name="connsiteX16" fmla="*/ 190521 w 1467528"/>
                <a:gd name="connsiteY16" fmla="*/ 953108 h 1228308"/>
                <a:gd name="connsiteX17" fmla="*/ 179302 w 1467528"/>
                <a:gd name="connsiteY17" fmla="*/ 1009206 h 1228308"/>
                <a:gd name="connsiteX18" fmla="*/ 184911 w 1467528"/>
                <a:gd name="connsiteY18" fmla="*/ 1037255 h 1228308"/>
                <a:gd name="connsiteX19" fmla="*/ 196131 w 1467528"/>
                <a:gd name="connsiteY19" fmla="*/ 1070914 h 1228308"/>
                <a:gd name="connsiteX20" fmla="*/ 201741 w 1467528"/>
                <a:gd name="connsiteY20" fmla="*/ 1087743 h 1228308"/>
                <a:gd name="connsiteX21" fmla="*/ 224180 w 1467528"/>
                <a:gd name="connsiteY21" fmla="*/ 1121402 h 1228308"/>
                <a:gd name="connsiteX22" fmla="*/ 235400 w 1467528"/>
                <a:gd name="connsiteY22" fmla="*/ 1138232 h 1228308"/>
                <a:gd name="connsiteX23" fmla="*/ 280278 w 1467528"/>
                <a:gd name="connsiteY23" fmla="*/ 1177500 h 1228308"/>
                <a:gd name="connsiteX24" fmla="*/ 313937 w 1467528"/>
                <a:gd name="connsiteY24" fmla="*/ 1188720 h 1228308"/>
                <a:gd name="connsiteX25" fmla="*/ 347596 w 1467528"/>
                <a:gd name="connsiteY25" fmla="*/ 1199940 h 1228308"/>
                <a:gd name="connsiteX26" fmla="*/ 426133 w 1467528"/>
                <a:gd name="connsiteY26" fmla="*/ 1205549 h 1228308"/>
                <a:gd name="connsiteX27" fmla="*/ 538330 w 1467528"/>
                <a:gd name="connsiteY27" fmla="*/ 1199940 h 1228308"/>
                <a:gd name="connsiteX28" fmla="*/ 571989 w 1467528"/>
                <a:gd name="connsiteY28" fmla="*/ 1188720 h 1228308"/>
                <a:gd name="connsiteX29" fmla="*/ 605648 w 1467528"/>
                <a:gd name="connsiteY29" fmla="*/ 1177500 h 1228308"/>
                <a:gd name="connsiteX30" fmla="*/ 639306 w 1467528"/>
                <a:gd name="connsiteY30" fmla="*/ 1149451 h 1228308"/>
                <a:gd name="connsiteX31" fmla="*/ 672965 w 1467528"/>
                <a:gd name="connsiteY31" fmla="*/ 1127012 h 1228308"/>
                <a:gd name="connsiteX32" fmla="*/ 689795 w 1467528"/>
                <a:gd name="connsiteY32" fmla="*/ 1110183 h 1228308"/>
                <a:gd name="connsiteX33" fmla="*/ 706624 w 1467528"/>
                <a:gd name="connsiteY33" fmla="*/ 1098963 h 1228308"/>
                <a:gd name="connsiteX34" fmla="*/ 734673 w 1467528"/>
                <a:gd name="connsiteY34" fmla="*/ 1065304 h 1228308"/>
                <a:gd name="connsiteX35" fmla="*/ 745893 w 1467528"/>
                <a:gd name="connsiteY35" fmla="*/ 1048475 h 1228308"/>
                <a:gd name="connsiteX36" fmla="*/ 762722 w 1467528"/>
                <a:gd name="connsiteY36" fmla="*/ 1037255 h 1228308"/>
                <a:gd name="connsiteX37" fmla="*/ 779552 w 1467528"/>
                <a:gd name="connsiteY37" fmla="*/ 1020426 h 1228308"/>
                <a:gd name="connsiteX38" fmla="*/ 818821 w 1467528"/>
                <a:gd name="connsiteY38" fmla="*/ 1003596 h 1228308"/>
                <a:gd name="connsiteX39" fmla="*/ 852479 w 1467528"/>
                <a:gd name="connsiteY39" fmla="*/ 986767 h 1228308"/>
                <a:gd name="connsiteX40" fmla="*/ 869309 w 1467528"/>
                <a:gd name="connsiteY40" fmla="*/ 975547 h 1228308"/>
                <a:gd name="connsiteX41" fmla="*/ 886138 w 1467528"/>
                <a:gd name="connsiteY41" fmla="*/ 969937 h 1228308"/>
                <a:gd name="connsiteX42" fmla="*/ 919797 w 1467528"/>
                <a:gd name="connsiteY42" fmla="*/ 947498 h 1228308"/>
                <a:gd name="connsiteX43" fmla="*/ 942237 w 1467528"/>
                <a:gd name="connsiteY43" fmla="*/ 936278 h 1228308"/>
                <a:gd name="connsiteX44" fmla="*/ 975895 w 1467528"/>
                <a:gd name="connsiteY44" fmla="*/ 925059 h 1228308"/>
                <a:gd name="connsiteX45" fmla="*/ 1127360 w 1467528"/>
                <a:gd name="connsiteY45" fmla="*/ 941888 h 1228308"/>
                <a:gd name="connsiteX46" fmla="*/ 1177849 w 1467528"/>
                <a:gd name="connsiteY46" fmla="*/ 981157 h 1228308"/>
                <a:gd name="connsiteX47" fmla="*/ 1211508 w 1467528"/>
                <a:gd name="connsiteY47" fmla="*/ 992376 h 1228308"/>
                <a:gd name="connsiteX48" fmla="*/ 1245167 w 1467528"/>
                <a:gd name="connsiteY48" fmla="*/ 1009206 h 1228308"/>
                <a:gd name="connsiteX49" fmla="*/ 1278826 w 1467528"/>
                <a:gd name="connsiteY49" fmla="*/ 1026035 h 1228308"/>
                <a:gd name="connsiteX50" fmla="*/ 1419071 w 1467528"/>
                <a:gd name="connsiteY50" fmla="*/ 1121402 h 1228308"/>
                <a:gd name="connsiteX51" fmla="*/ 1458340 w 1467528"/>
                <a:gd name="connsiteY51" fmla="*/ 977884 h 1228308"/>
                <a:gd name="connsiteX52" fmla="*/ 1458340 w 1467528"/>
                <a:gd name="connsiteY52" fmla="*/ 807253 h 1228308"/>
                <a:gd name="connsiteX53" fmla="*/ 1441510 w 1467528"/>
                <a:gd name="connsiteY53" fmla="*/ 767984 h 1228308"/>
                <a:gd name="connsiteX54" fmla="*/ 1413461 w 1467528"/>
                <a:gd name="connsiteY54" fmla="*/ 711886 h 1228308"/>
                <a:gd name="connsiteX55" fmla="*/ 1379802 w 1467528"/>
                <a:gd name="connsiteY55" fmla="*/ 661397 h 1228308"/>
                <a:gd name="connsiteX56" fmla="*/ 1368583 w 1467528"/>
                <a:gd name="connsiteY56" fmla="*/ 644568 h 1228308"/>
                <a:gd name="connsiteX57" fmla="*/ 1357363 w 1467528"/>
                <a:gd name="connsiteY57" fmla="*/ 627738 h 1228308"/>
                <a:gd name="connsiteX58" fmla="*/ 1340533 w 1467528"/>
                <a:gd name="connsiteY58" fmla="*/ 594080 h 1228308"/>
                <a:gd name="connsiteX59" fmla="*/ 1329314 w 1467528"/>
                <a:gd name="connsiteY59" fmla="*/ 515542 h 1228308"/>
                <a:gd name="connsiteX60" fmla="*/ 1323704 w 1467528"/>
                <a:gd name="connsiteY60" fmla="*/ 493103 h 1228308"/>
                <a:gd name="connsiteX61" fmla="*/ 1306875 w 1467528"/>
                <a:gd name="connsiteY61" fmla="*/ 414565 h 1228308"/>
                <a:gd name="connsiteX62" fmla="*/ 1290045 w 1467528"/>
                <a:gd name="connsiteY62" fmla="*/ 403346 h 1228308"/>
                <a:gd name="connsiteX63" fmla="*/ 1278826 w 1467528"/>
                <a:gd name="connsiteY63" fmla="*/ 386516 h 1228308"/>
                <a:gd name="connsiteX64" fmla="*/ 1261996 w 1467528"/>
                <a:gd name="connsiteY64" fmla="*/ 375297 h 1228308"/>
                <a:gd name="connsiteX65" fmla="*/ 1228337 w 1467528"/>
                <a:gd name="connsiteY65" fmla="*/ 347248 h 1228308"/>
                <a:gd name="connsiteX66" fmla="*/ 1211508 w 1467528"/>
                <a:gd name="connsiteY66" fmla="*/ 330418 h 1228308"/>
                <a:gd name="connsiteX67" fmla="*/ 1172239 w 1467528"/>
                <a:gd name="connsiteY67" fmla="*/ 302369 h 1228308"/>
                <a:gd name="connsiteX68" fmla="*/ 1155410 w 1467528"/>
                <a:gd name="connsiteY68" fmla="*/ 291149 h 1228308"/>
                <a:gd name="connsiteX69" fmla="*/ 1132970 w 1467528"/>
                <a:gd name="connsiteY69" fmla="*/ 285540 h 1228308"/>
                <a:gd name="connsiteX70" fmla="*/ 1099311 w 1467528"/>
                <a:gd name="connsiteY70" fmla="*/ 263100 h 1228308"/>
                <a:gd name="connsiteX71" fmla="*/ 1065653 w 1467528"/>
                <a:gd name="connsiteY71" fmla="*/ 251881 h 1228308"/>
                <a:gd name="connsiteX72" fmla="*/ 975895 w 1467528"/>
                <a:gd name="connsiteY72" fmla="*/ 257491 h 1228308"/>
                <a:gd name="connsiteX73" fmla="*/ 925407 w 1467528"/>
                <a:gd name="connsiteY73" fmla="*/ 279930 h 1228308"/>
                <a:gd name="connsiteX74" fmla="*/ 908578 w 1467528"/>
                <a:gd name="connsiteY74" fmla="*/ 285540 h 1228308"/>
                <a:gd name="connsiteX75" fmla="*/ 891748 w 1467528"/>
                <a:gd name="connsiteY75" fmla="*/ 274320 h 1228308"/>
                <a:gd name="connsiteX76" fmla="*/ 886138 w 1467528"/>
                <a:gd name="connsiteY76" fmla="*/ 251881 h 1228308"/>
                <a:gd name="connsiteX77" fmla="*/ 880529 w 1467528"/>
                <a:gd name="connsiteY77" fmla="*/ 235051 h 1228308"/>
                <a:gd name="connsiteX78" fmla="*/ 852479 w 1467528"/>
                <a:gd name="connsiteY78" fmla="*/ 201392 h 1228308"/>
                <a:gd name="connsiteX79" fmla="*/ 841260 w 1467528"/>
                <a:gd name="connsiteY79" fmla="*/ 184563 h 1228308"/>
                <a:gd name="connsiteX80" fmla="*/ 818821 w 1467528"/>
                <a:gd name="connsiteY80" fmla="*/ 156514 h 1228308"/>
                <a:gd name="connsiteX81" fmla="*/ 717844 w 1467528"/>
                <a:gd name="connsiteY81" fmla="*/ 117245 h 1228308"/>
                <a:gd name="connsiteX82" fmla="*/ 661746 w 1467528"/>
                <a:gd name="connsiteY82" fmla="*/ 61147 h 1228308"/>
                <a:gd name="connsiteX83" fmla="*/ 656136 w 1467528"/>
                <a:gd name="connsiteY83" fmla="*/ 44318 h 1228308"/>
                <a:gd name="connsiteX84" fmla="*/ 633697 w 1467528"/>
                <a:gd name="connsiteY84" fmla="*/ 21878 h 1228308"/>
                <a:gd name="connsiteX0" fmla="*/ 693329 w 1527160"/>
                <a:gd name="connsiteY0" fmla="*/ 21878 h 1228308"/>
                <a:gd name="connsiteX1" fmla="*/ 659670 w 1527160"/>
                <a:gd name="connsiteY1" fmla="*/ 38708 h 1228308"/>
                <a:gd name="connsiteX2" fmla="*/ 393671 w 1527160"/>
                <a:gd name="connsiteY2" fmla="*/ 57875 h 1228308"/>
                <a:gd name="connsiteX3" fmla="*/ 178761 w 1527160"/>
                <a:gd name="connsiteY3" fmla="*/ 208773 h 1228308"/>
                <a:gd name="connsiteX4" fmla="*/ 72977 w 1527160"/>
                <a:gd name="connsiteY4" fmla="*/ 330418 h 1228308"/>
                <a:gd name="connsiteX5" fmla="*/ 4285 w 1527160"/>
                <a:gd name="connsiteY5" fmla="*/ 462132 h 1228308"/>
                <a:gd name="connsiteX6" fmla="*/ 98688 w 1527160"/>
                <a:gd name="connsiteY6" fmla="*/ 566030 h 1228308"/>
                <a:gd name="connsiteX7" fmla="*/ 104298 w 1527160"/>
                <a:gd name="connsiteY7" fmla="*/ 582860 h 1228308"/>
                <a:gd name="connsiteX8" fmla="*/ 126737 w 1527160"/>
                <a:gd name="connsiteY8" fmla="*/ 616519 h 1228308"/>
                <a:gd name="connsiteX9" fmla="*/ 154786 w 1527160"/>
                <a:gd name="connsiteY9" fmla="*/ 650178 h 1228308"/>
                <a:gd name="connsiteX10" fmla="*/ 177226 w 1527160"/>
                <a:gd name="connsiteY10" fmla="*/ 683837 h 1228308"/>
                <a:gd name="connsiteX11" fmla="*/ 188445 w 1527160"/>
                <a:gd name="connsiteY11" fmla="*/ 717495 h 1228308"/>
                <a:gd name="connsiteX12" fmla="*/ 210885 w 1527160"/>
                <a:gd name="connsiteY12" fmla="*/ 751154 h 1228308"/>
                <a:gd name="connsiteX13" fmla="*/ 233324 w 1527160"/>
                <a:gd name="connsiteY13" fmla="*/ 801643 h 1228308"/>
                <a:gd name="connsiteX14" fmla="*/ 238934 w 1527160"/>
                <a:gd name="connsiteY14" fmla="*/ 824082 h 1228308"/>
                <a:gd name="connsiteX15" fmla="*/ 250153 w 1527160"/>
                <a:gd name="connsiteY15" fmla="*/ 857741 h 1228308"/>
                <a:gd name="connsiteX16" fmla="*/ 255763 w 1527160"/>
                <a:gd name="connsiteY16" fmla="*/ 880180 h 1228308"/>
                <a:gd name="connsiteX17" fmla="*/ 250153 w 1527160"/>
                <a:gd name="connsiteY17" fmla="*/ 953108 h 1228308"/>
                <a:gd name="connsiteX18" fmla="*/ 238934 w 1527160"/>
                <a:gd name="connsiteY18" fmla="*/ 1009206 h 1228308"/>
                <a:gd name="connsiteX19" fmla="*/ 244543 w 1527160"/>
                <a:gd name="connsiteY19" fmla="*/ 1037255 h 1228308"/>
                <a:gd name="connsiteX20" fmla="*/ 255763 w 1527160"/>
                <a:gd name="connsiteY20" fmla="*/ 1070914 h 1228308"/>
                <a:gd name="connsiteX21" fmla="*/ 261373 w 1527160"/>
                <a:gd name="connsiteY21" fmla="*/ 1087743 h 1228308"/>
                <a:gd name="connsiteX22" fmla="*/ 283812 w 1527160"/>
                <a:gd name="connsiteY22" fmla="*/ 1121402 h 1228308"/>
                <a:gd name="connsiteX23" fmla="*/ 295032 w 1527160"/>
                <a:gd name="connsiteY23" fmla="*/ 1138232 h 1228308"/>
                <a:gd name="connsiteX24" fmla="*/ 339910 w 1527160"/>
                <a:gd name="connsiteY24" fmla="*/ 1177500 h 1228308"/>
                <a:gd name="connsiteX25" fmla="*/ 373569 w 1527160"/>
                <a:gd name="connsiteY25" fmla="*/ 1188720 h 1228308"/>
                <a:gd name="connsiteX26" fmla="*/ 407228 w 1527160"/>
                <a:gd name="connsiteY26" fmla="*/ 1199940 h 1228308"/>
                <a:gd name="connsiteX27" fmla="*/ 485765 w 1527160"/>
                <a:gd name="connsiteY27" fmla="*/ 1205549 h 1228308"/>
                <a:gd name="connsiteX28" fmla="*/ 597962 w 1527160"/>
                <a:gd name="connsiteY28" fmla="*/ 1199940 h 1228308"/>
                <a:gd name="connsiteX29" fmla="*/ 631621 w 1527160"/>
                <a:gd name="connsiteY29" fmla="*/ 1188720 h 1228308"/>
                <a:gd name="connsiteX30" fmla="*/ 665280 w 1527160"/>
                <a:gd name="connsiteY30" fmla="*/ 1177500 h 1228308"/>
                <a:gd name="connsiteX31" fmla="*/ 698938 w 1527160"/>
                <a:gd name="connsiteY31" fmla="*/ 1149451 h 1228308"/>
                <a:gd name="connsiteX32" fmla="*/ 732597 w 1527160"/>
                <a:gd name="connsiteY32" fmla="*/ 1127012 h 1228308"/>
                <a:gd name="connsiteX33" fmla="*/ 749427 w 1527160"/>
                <a:gd name="connsiteY33" fmla="*/ 1110183 h 1228308"/>
                <a:gd name="connsiteX34" fmla="*/ 766256 w 1527160"/>
                <a:gd name="connsiteY34" fmla="*/ 1098963 h 1228308"/>
                <a:gd name="connsiteX35" fmla="*/ 794305 w 1527160"/>
                <a:gd name="connsiteY35" fmla="*/ 1065304 h 1228308"/>
                <a:gd name="connsiteX36" fmla="*/ 805525 w 1527160"/>
                <a:gd name="connsiteY36" fmla="*/ 1048475 h 1228308"/>
                <a:gd name="connsiteX37" fmla="*/ 822354 w 1527160"/>
                <a:gd name="connsiteY37" fmla="*/ 1037255 h 1228308"/>
                <a:gd name="connsiteX38" fmla="*/ 839184 w 1527160"/>
                <a:gd name="connsiteY38" fmla="*/ 1020426 h 1228308"/>
                <a:gd name="connsiteX39" fmla="*/ 878453 w 1527160"/>
                <a:gd name="connsiteY39" fmla="*/ 1003596 h 1228308"/>
                <a:gd name="connsiteX40" fmla="*/ 912111 w 1527160"/>
                <a:gd name="connsiteY40" fmla="*/ 986767 h 1228308"/>
                <a:gd name="connsiteX41" fmla="*/ 928941 w 1527160"/>
                <a:gd name="connsiteY41" fmla="*/ 975547 h 1228308"/>
                <a:gd name="connsiteX42" fmla="*/ 945770 w 1527160"/>
                <a:gd name="connsiteY42" fmla="*/ 969937 h 1228308"/>
                <a:gd name="connsiteX43" fmla="*/ 979429 w 1527160"/>
                <a:gd name="connsiteY43" fmla="*/ 947498 h 1228308"/>
                <a:gd name="connsiteX44" fmla="*/ 1001869 w 1527160"/>
                <a:gd name="connsiteY44" fmla="*/ 936278 h 1228308"/>
                <a:gd name="connsiteX45" fmla="*/ 1035527 w 1527160"/>
                <a:gd name="connsiteY45" fmla="*/ 925059 h 1228308"/>
                <a:gd name="connsiteX46" fmla="*/ 1186992 w 1527160"/>
                <a:gd name="connsiteY46" fmla="*/ 941888 h 1228308"/>
                <a:gd name="connsiteX47" fmla="*/ 1237481 w 1527160"/>
                <a:gd name="connsiteY47" fmla="*/ 981157 h 1228308"/>
                <a:gd name="connsiteX48" fmla="*/ 1271140 w 1527160"/>
                <a:gd name="connsiteY48" fmla="*/ 992376 h 1228308"/>
                <a:gd name="connsiteX49" fmla="*/ 1304799 w 1527160"/>
                <a:gd name="connsiteY49" fmla="*/ 1009206 h 1228308"/>
                <a:gd name="connsiteX50" fmla="*/ 1338458 w 1527160"/>
                <a:gd name="connsiteY50" fmla="*/ 1026035 h 1228308"/>
                <a:gd name="connsiteX51" fmla="*/ 1478703 w 1527160"/>
                <a:gd name="connsiteY51" fmla="*/ 1121402 h 1228308"/>
                <a:gd name="connsiteX52" fmla="*/ 1517972 w 1527160"/>
                <a:gd name="connsiteY52" fmla="*/ 977884 h 1228308"/>
                <a:gd name="connsiteX53" fmla="*/ 1517972 w 1527160"/>
                <a:gd name="connsiteY53" fmla="*/ 807253 h 1228308"/>
                <a:gd name="connsiteX54" fmla="*/ 1501142 w 1527160"/>
                <a:gd name="connsiteY54" fmla="*/ 767984 h 1228308"/>
                <a:gd name="connsiteX55" fmla="*/ 1473093 w 1527160"/>
                <a:gd name="connsiteY55" fmla="*/ 711886 h 1228308"/>
                <a:gd name="connsiteX56" fmla="*/ 1439434 w 1527160"/>
                <a:gd name="connsiteY56" fmla="*/ 661397 h 1228308"/>
                <a:gd name="connsiteX57" fmla="*/ 1428215 w 1527160"/>
                <a:gd name="connsiteY57" fmla="*/ 644568 h 1228308"/>
                <a:gd name="connsiteX58" fmla="*/ 1416995 w 1527160"/>
                <a:gd name="connsiteY58" fmla="*/ 627738 h 1228308"/>
                <a:gd name="connsiteX59" fmla="*/ 1400165 w 1527160"/>
                <a:gd name="connsiteY59" fmla="*/ 594080 h 1228308"/>
                <a:gd name="connsiteX60" fmla="*/ 1388946 w 1527160"/>
                <a:gd name="connsiteY60" fmla="*/ 515542 h 1228308"/>
                <a:gd name="connsiteX61" fmla="*/ 1383336 w 1527160"/>
                <a:gd name="connsiteY61" fmla="*/ 493103 h 1228308"/>
                <a:gd name="connsiteX62" fmla="*/ 1366507 w 1527160"/>
                <a:gd name="connsiteY62" fmla="*/ 414565 h 1228308"/>
                <a:gd name="connsiteX63" fmla="*/ 1349677 w 1527160"/>
                <a:gd name="connsiteY63" fmla="*/ 403346 h 1228308"/>
                <a:gd name="connsiteX64" fmla="*/ 1338458 w 1527160"/>
                <a:gd name="connsiteY64" fmla="*/ 386516 h 1228308"/>
                <a:gd name="connsiteX65" fmla="*/ 1321628 w 1527160"/>
                <a:gd name="connsiteY65" fmla="*/ 375297 h 1228308"/>
                <a:gd name="connsiteX66" fmla="*/ 1287969 w 1527160"/>
                <a:gd name="connsiteY66" fmla="*/ 347248 h 1228308"/>
                <a:gd name="connsiteX67" fmla="*/ 1271140 w 1527160"/>
                <a:gd name="connsiteY67" fmla="*/ 330418 h 1228308"/>
                <a:gd name="connsiteX68" fmla="*/ 1231871 w 1527160"/>
                <a:gd name="connsiteY68" fmla="*/ 302369 h 1228308"/>
                <a:gd name="connsiteX69" fmla="*/ 1215042 w 1527160"/>
                <a:gd name="connsiteY69" fmla="*/ 291149 h 1228308"/>
                <a:gd name="connsiteX70" fmla="*/ 1192602 w 1527160"/>
                <a:gd name="connsiteY70" fmla="*/ 285540 h 1228308"/>
                <a:gd name="connsiteX71" fmla="*/ 1158943 w 1527160"/>
                <a:gd name="connsiteY71" fmla="*/ 263100 h 1228308"/>
                <a:gd name="connsiteX72" fmla="*/ 1125285 w 1527160"/>
                <a:gd name="connsiteY72" fmla="*/ 251881 h 1228308"/>
                <a:gd name="connsiteX73" fmla="*/ 1035527 w 1527160"/>
                <a:gd name="connsiteY73" fmla="*/ 257491 h 1228308"/>
                <a:gd name="connsiteX74" fmla="*/ 985039 w 1527160"/>
                <a:gd name="connsiteY74" fmla="*/ 279930 h 1228308"/>
                <a:gd name="connsiteX75" fmla="*/ 968210 w 1527160"/>
                <a:gd name="connsiteY75" fmla="*/ 285540 h 1228308"/>
                <a:gd name="connsiteX76" fmla="*/ 951380 w 1527160"/>
                <a:gd name="connsiteY76" fmla="*/ 274320 h 1228308"/>
                <a:gd name="connsiteX77" fmla="*/ 945770 w 1527160"/>
                <a:gd name="connsiteY77" fmla="*/ 251881 h 1228308"/>
                <a:gd name="connsiteX78" fmla="*/ 940161 w 1527160"/>
                <a:gd name="connsiteY78" fmla="*/ 235051 h 1228308"/>
                <a:gd name="connsiteX79" fmla="*/ 912111 w 1527160"/>
                <a:gd name="connsiteY79" fmla="*/ 201392 h 1228308"/>
                <a:gd name="connsiteX80" fmla="*/ 900892 w 1527160"/>
                <a:gd name="connsiteY80" fmla="*/ 184563 h 1228308"/>
                <a:gd name="connsiteX81" fmla="*/ 878453 w 1527160"/>
                <a:gd name="connsiteY81" fmla="*/ 156514 h 1228308"/>
                <a:gd name="connsiteX82" fmla="*/ 777476 w 1527160"/>
                <a:gd name="connsiteY82" fmla="*/ 117245 h 1228308"/>
                <a:gd name="connsiteX83" fmla="*/ 721378 w 1527160"/>
                <a:gd name="connsiteY83" fmla="*/ 61147 h 1228308"/>
                <a:gd name="connsiteX84" fmla="*/ 715768 w 1527160"/>
                <a:gd name="connsiteY84" fmla="*/ 44318 h 1228308"/>
                <a:gd name="connsiteX85" fmla="*/ 693329 w 1527160"/>
                <a:gd name="connsiteY85" fmla="*/ 21878 h 1228308"/>
                <a:gd name="connsiteX0" fmla="*/ 693329 w 1527160"/>
                <a:gd name="connsiteY0" fmla="*/ 21878 h 1228308"/>
                <a:gd name="connsiteX1" fmla="*/ 659670 w 1527160"/>
                <a:gd name="connsiteY1" fmla="*/ 38708 h 1228308"/>
                <a:gd name="connsiteX2" fmla="*/ 393671 w 1527160"/>
                <a:gd name="connsiteY2" fmla="*/ 57875 h 1228308"/>
                <a:gd name="connsiteX3" fmla="*/ 178761 w 1527160"/>
                <a:gd name="connsiteY3" fmla="*/ 208773 h 1228308"/>
                <a:gd name="connsiteX4" fmla="*/ 72977 w 1527160"/>
                <a:gd name="connsiteY4" fmla="*/ 330418 h 1228308"/>
                <a:gd name="connsiteX5" fmla="*/ 4285 w 1527160"/>
                <a:gd name="connsiteY5" fmla="*/ 462132 h 1228308"/>
                <a:gd name="connsiteX6" fmla="*/ 98688 w 1527160"/>
                <a:gd name="connsiteY6" fmla="*/ 566030 h 1228308"/>
                <a:gd name="connsiteX7" fmla="*/ 126737 w 1527160"/>
                <a:gd name="connsiteY7" fmla="*/ 616519 h 1228308"/>
                <a:gd name="connsiteX8" fmla="*/ 154786 w 1527160"/>
                <a:gd name="connsiteY8" fmla="*/ 650178 h 1228308"/>
                <a:gd name="connsiteX9" fmla="*/ 177226 w 1527160"/>
                <a:gd name="connsiteY9" fmla="*/ 683837 h 1228308"/>
                <a:gd name="connsiteX10" fmla="*/ 188445 w 1527160"/>
                <a:gd name="connsiteY10" fmla="*/ 717495 h 1228308"/>
                <a:gd name="connsiteX11" fmla="*/ 210885 w 1527160"/>
                <a:gd name="connsiteY11" fmla="*/ 751154 h 1228308"/>
                <a:gd name="connsiteX12" fmla="*/ 233324 w 1527160"/>
                <a:gd name="connsiteY12" fmla="*/ 801643 h 1228308"/>
                <a:gd name="connsiteX13" fmla="*/ 238934 w 1527160"/>
                <a:gd name="connsiteY13" fmla="*/ 824082 h 1228308"/>
                <a:gd name="connsiteX14" fmla="*/ 250153 w 1527160"/>
                <a:gd name="connsiteY14" fmla="*/ 857741 h 1228308"/>
                <a:gd name="connsiteX15" fmla="*/ 255763 w 1527160"/>
                <a:gd name="connsiteY15" fmla="*/ 880180 h 1228308"/>
                <a:gd name="connsiteX16" fmla="*/ 250153 w 1527160"/>
                <a:gd name="connsiteY16" fmla="*/ 953108 h 1228308"/>
                <a:gd name="connsiteX17" fmla="*/ 238934 w 1527160"/>
                <a:gd name="connsiteY17" fmla="*/ 1009206 h 1228308"/>
                <a:gd name="connsiteX18" fmla="*/ 244543 w 1527160"/>
                <a:gd name="connsiteY18" fmla="*/ 1037255 h 1228308"/>
                <a:gd name="connsiteX19" fmla="*/ 255763 w 1527160"/>
                <a:gd name="connsiteY19" fmla="*/ 1070914 h 1228308"/>
                <a:gd name="connsiteX20" fmla="*/ 261373 w 1527160"/>
                <a:gd name="connsiteY20" fmla="*/ 1087743 h 1228308"/>
                <a:gd name="connsiteX21" fmla="*/ 283812 w 1527160"/>
                <a:gd name="connsiteY21" fmla="*/ 1121402 h 1228308"/>
                <a:gd name="connsiteX22" fmla="*/ 295032 w 1527160"/>
                <a:gd name="connsiteY22" fmla="*/ 1138232 h 1228308"/>
                <a:gd name="connsiteX23" fmla="*/ 339910 w 1527160"/>
                <a:gd name="connsiteY23" fmla="*/ 1177500 h 1228308"/>
                <a:gd name="connsiteX24" fmla="*/ 373569 w 1527160"/>
                <a:gd name="connsiteY24" fmla="*/ 1188720 h 1228308"/>
                <a:gd name="connsiteX25" fmla="*/ 407228 w 1527160"/>
                <a:gd name="connsiteY25" fmla="*/ 1199940 h 1228308"/>
                <a:gd name="connsiteX26" fmla="*/ 485765 w 1527160"/>
                <a:gd name="connsiteY26" fmla="*/ 1205549 h 1228308"/>
                <a:gd name="connsiteX27" fmla="*/ 597962 w 1527160"/>
                <a:gd name="connsiteY27" fmla="*/ 1199940 h 1228308"/>
                <a:gd name="connsiteX28" fmla="*/ 631621 w 1527160"/>
                <a:gd name="connsiteY28" fmla="*/ 1188720 h 1228308"/>
                <a:gd name="connsiteX29" fmla="*/ 665280 w 1527160"/>
                <a:gd name="connsiteY29" fmla="*/ 1177500 h 1228308"/>
                <a:gd name="connsiteX30" fmla="*/ 698938 w 1527160"/>
                <a:gd name="connsiteY30" fmla="*/ 1149451 h 1228308"/>
                <a:gd name="connsiteX31" fmla="*/ 732597 w 1527160"/>
                <a:gd name="connsiteY31" fmla="*/ 1127012 h 1228308"/>
                <a:gd name="connsiteX32" fmla="*/ 749427 w 1527160"/>
                <a:gd name="connsiteY32" fmla="*/ 1110183 h 1228308"/>
                <a:gd name="connsiteX33" fmla="*/ 766256 w 1527160"/>
                <a:gd name="connsiteY33" fmla="*/ 1098963 h 1228308"/>
                <a:gd name="connsiteX34" fmla="*/ 794305 w 1527160"/>
                <a:gd name="connsiteY34" fmla="*/ 1065304 h 1228308"/>
                <a:gd name="connsiteX35" fmla="*/ 805525 w 1527160"/>
                <a:gd name="connsiteY35" fmla="*/ 1048475 h 1228308"/>
                <a:gd name="connsiteX36" fmla="*/ 822354 w 1527160"/>
                <a:gd name="connsiteY36" fmla="*/ 1037255 h 1228308"/>
                <a:gd name="connsiteX37" fmla="*/ 839184 w 1527160"/>
                <a:gd name="connsiteY37" fmla="*/ 1020426 h 1228308"/>
                <a:gd name="connsiteX38" fmla="*/ 878453 w 1527160"/>
                <a:gd name="connsiteY38" fmla="*/ 1003596 h 1228308"/>
                <a:gd name="connsiteX39" fmla="*/ 912111 w 1527160"/>
                <a:gd name="connsiteY39" fmla="*/ 986767 h 1228308"/>
                <a:gd name="connsiteX40" fmla="*/ 928941 w 1527160"/>
                <a:gd name="connsiteY40" fmla="*/ 975547 h 1228308"/>
                <a:gd name="connsiteX41" fmla="*/ 945770 w 1527160"/>
                <a:gd name="connsiteY41" fmla="*/ 969937 h 1228308"/>
                <a:gd name="connsiteX42" fmla="*/ 979429 w 1527160"/>
                <a:gd name="connsiteY42" fmla="*/ 947498 h 1228308"/>
                <a:gd name="connsiteX43" fmla="*/ 1001869 w 1527160"/>
                <a:gd name="connsiteY43" fmla="*/ 936278 h 1228308"/>
                <a:gd name="connsiteX44" fmla="*/ 1035527 w 1527160"/>
                <a:gd name="connsiteY44" fmla="*/ 925059 h 1228308"/>
                <a:gd name="connsiteX45" fmla="*/ 1186992 w 1527160"/>
                <a:gd name="connsiteY45" fmla="*/ 941888 h 1228308"/>
                <a:gd name="connsiteX46" fmla="*/ 1237481 w 1527160"/>
                <a:gd name="connsiteY46" fmla="*/ 981157 h 1228308"/>
                <a:gd name="connsiteX47" fmla="*/ 1271140 w 1527160"/>
                <a:gd name="connsiteY47" fmla="*/ 992376 h 1228308"/>
                <a:gd name="connsiteX48" fmla="*/ 1304799 w 1527160"/>
                <a:gd name="connsiteY48" fmla="*/ 1009206 h 1228308"/>
                <a:gd name="connsiteX49" fmla="*/ 1338458 w 1527160"/>
                <a:gd name="connsiteY49" fmla="*/ 1026035 h 1228308"/>
                <a:gd name="connsiteX50" fmla="*/ 1478703 w 1527160"/>
                <a:gd name="connsiteY50" fmla="*/ 1121402 h 1228308"/>
                <a:gd name="connsiteX51" fmla="*/ 1517972 w 1527160"/>
                <a:gd name="connsiteY51" fmla="*/ 977884 h 1228308"/>
                <a:gd name="connsiteX52" fmla="*/ 1517972 w 1527160"/>
                <a:gd name="connsiteY52" fmla="*/ 807253 h 1228308"/>
                <a:gd name="connsiteX53" fmla="*/ 1501142 w 1527160"/>
                <a:gd name="connsiteY53" fmla="*/ 767984 h 1228308"/>
                <a:gd name="connsiteX54" fmla="*/ 1473093 w 1527160"/>
                <a:gd name="connsiteY54" fmla="*/ 711886 h 1228308"/>
                <a:gd name="connsiteX55" fmla="*/ 1439434 w 1527160"/>
                <a:gd name="connsiteY55" fmla="*/ 661397 h 1228308"/>
                <a:gd name="connsiteX56" fmla="*/ 1428215 w 1527160"/>
                <a:gd name="connsiteY56" fmla="*/ 644568 h 1228308"/>
                <a:gd name="connsiteX57" fmla="*/ 1416995 w 1527160"/>
                <a:gd name="connsiteY57" fmla="*/ 627738 h 1228308"/>
                <a:gd name="connsiteX58" fmla="*/ 1400165 w 1527160"/>
                <a:gd name="connsiteY58" fmla="*/ 594080 h 1228308"/>
                <a:gd name="connsiteX59" fmla="*/ 1388946 w 1527160"/>
                <a:gd name="connsiteY59" fmla="*/ 515542 h 1228308"/>
                <a:gd name="connsiteX60" fmla="*/ 1383336 w 1527160"/>
                <a:gd name="connsiteY60" fmla="*/ 493103 h 1228308"/>
                <a:gd name="connsiteX61" fmla="*/ 1366507 w 1527160"/>
                <a:gd name="connsiteY61" fmla="*/ 414565 h 1228308"/>
                <a:gd name="connsiteX62" fmla="*/ 1349677 w 1527160"/>
                <a:gd name="connsiteY62" fmla="*/ 403346 h 1228308"/>
                <a:gd name="connsiteX63" fmla="*/ 1338458 w 1527160"/>
                <a:gd name="connsiteY63" fmla="*/ 386516 h 1228308"/>
                <a:gd name="connsiteX64" fmla="*/ 1321628 w 1527160"/>
                <a:gd name="connsiteY64" fmla="*/ 375297 h 1228308"/>
                <a:gd name="connsiteX65" fmla="*/ 1287969 w 1527160"/>
                <a:gd name="connsiteY65" fmla="*/ 347248 h 1228308"/>
                <a:gd name="connsiteX66" fmla="*/ 1271140 w 1527160"/>
                <a:gd name="connsiteY66" fmla="*/ 330418 h 1228308"/>
                <a:gd name="connsiteX67" fmla="*/ 1231871 w 1527160"/>
                <a:gd name="connsiteY67" fmla="*/ 302369 h 1228308"/>
                <a:gd name="connsiteX68" fmla="*/ 1215042 w 1527160"/>
                <a:gd name="connsiteY68" fmla="*/ 291149 h 1228308"/>
                <a:gd name="connsiteX69" fmla="*/ 1192602 w 1527160"/>
                <a:gd name="connsiteY69" fmla="*/ 285540 h 1228308"/>
                <a:gd name="connsiteX70" fmla="*/ 1158943 w 1527160"/>
                <a:gd name="connsiteY70" fmla="*/ 263100 h 1228308"/>
                <a:gd name="connsiteX71" fmla="*/ 1125285 w 1527160"/>
                <a:gd name="connsiteY71" fmla="*/ 251881 h 1228308"/>
                <a:gd name="connsiteX72" fmla="*/ 1035527 w 1527160"/>
                <a:gd name="connsiteY72" fmla="*/ 257491 h 1228308"/>
                <a:gd name="connsiteX73" fmla="*/ 985039 w 1527160"/>
                <a:gd name="connsiteY73" fmla="*/ 279930 h 1228308"/>
                <a:gd name="connsiteX74" fmla="*/ 968210 w 1527160"/>
                <a:gd name="connsiteY74" fmla="*/ 285540 h 1228308"/>
                <a:gd name="connsiteX75" fmla="*/ 951380 w 1527160"/>
                <a:gd name="connsiteY75" fmla="*/ 274320 h 1228308"/>
                <a:gd name="connsiteX76" fmla="*/ 945770 w 1527160"/>
                <a:gd name="connsiteY76" fmla="*/ 251881 h 1228308"/>
                <a:gd name="connsiteX77" fmla="*/ 940161 w 1527160"/>
                <a:gd name="connsiteY77" fmla="*/ 235051 h 1228308"/>
                <a:gd name="connsiteX78" fmla="*/ 912111 w 1527160"/>
                <a:gd name="connsiteY78" fmla="*/ 201392 h 1228308"/>
                <a:gd name="connsiteX79" fmla="*/ 900892 w 1527160"/>
                <a:gd name="connsiteY79" fmla="*/ 184563 h 1228308"/>
                <a:gd name="connsiteX80" fmla="*/ 878453 w 1527160"/>
                <a:gd name="connsiteY80" fmla="*/ 156514 h 1228308"/>
                <a:gd name="connsiteX81" fmla="*/ 777476 w 1527160"/>
                <a:gd name="connsiteY81" fmla="*/ 117245 h 1228308"/>
                <a:gd name="connsiteX82" fmla="*/ 721378 w 1527160"/>
                <a:gd name="connsiteY82" fmla="*/ 61147 h 1228308"/>
                <a:gd name="connsiteX83" fmla="*/ 715768 w 1527160"/>
                <a:gd name="connsiteY83" fmla="*/ 44318 h 1228308"/>
                <a:gd name="connsiteX84" fmla="*/ 693329 w 1527160"/>
                <a:gd name="connsiteY84" fmla="*/ 21878 h 1228308"/>
                <a:gd name="connsiteX0" fmla="*/ 698004 w 1531835"/>
                <a:gd name="connsiteY0" fmla="*/ 21878 h 1228308"/>
                <a:gd name="connsiteX1" fmla="*/ 664345 w 1531835"/>
                <a:gd name="connsiteY1" fmla="*/ 38708 h 1228308"/>
                <a:gd name="connsiteX2" fmla="*/ 398346 w 1531835"/>
                <a:gd name="connsiteY2" fmla="*/ 57875 h 1228308"/>
                <a:gd name="connsiteX3" fmla="*/ 183436 w 1531835"/>
                <a:gd name="connsiteY3" fmla="*/ 208773 h 1228308"/>
                <a:gd name="connsiteX4" fmla="*/ 77652 w 1531835"/>
                <a:gd name="connsiteY4" fmla="*/ 330418 h 1228308"/>
                <a:gd name="connsiteX5" fmla="*/ 8960 w 1531835"/>
                <a:gd name="connsiteY5" fmla="*/ 462132 h 1228308"/>
                <a:gd name="connsiteX6" fmla="*/ 131412 w 1531835"/>
                <a:gd name="connsiteY6" fmla="*/ 616519 h 1228308"/>
                <a:gd name="connsiteX7" fmla="*/ 159461 w 1531835"/>
                <a:gd name="connsiteY7" fmla="*/ 650178 h 1228308"/>
                <a:gd name="connsiteX8" fmla="*/ 181901 w 1531835"/>
                <a:gd name="connsiteY8" fmla="*/ 683837 h 1228308"/>
                <a:gd name="connsiteX9" fmla="*/ 193120 w 1531835"/>
                <a:gd name="connsiteY9" fmla="*/ 717495 h 1228308"/>
                <a:gd name="connsiteX10" fmla="*/ 215560 w 1531835"/>
                <a:gd name="connsiteY10" fmla="*/ 751154 h 1228308"/>
                <a:gd name="connsiteX11" fmla="*/ 237999 w 1531835"/>
                <a:gd name="connsiteY11" fmla="*/ 801643 h 1228308"/>
                <a:gd name="connsiteX12" fmla="*/ 243609 w 1531835"/>
                <a:gd name="connsiteY12" fmla="*/ 824082 h 1228308"/>
                <a:gd name="connsiteX13" fmla="*/ 254828 w 1531835"/>
                <a:gd name="connsiteY13" fmla="*/ 857741 h 1228308"/>
                <a:gd name="connsiteX14" fmla="*/ 260438 w 1531835"/>
                <a:gd name="connsiteY14" fmla="*/ 880180 h 1228308"/>
                <a:gd name="connsiteX15" fmla="*/ 254828 w 1531835"/>
                <a:gd name="connsiteY15" fmla="*/ 953108 h 1228308"/>
                <a:gd name="connsiteX16" fmla="*/ 243609 w 1531835"/>
                <a:gd name="connsiteY16" fmla="*/ 1009206 h 1228308"/>
                <a:gd name="connsiteX17" fmla="*/ 249218 w 1531835"/>
                <a:gd name="connsiteY17" fmla="*/ 1037255 h 1228308"/>
                <a:gd name="connsiteX18" fmla="*/ 260438 w 1531835"/>
                <a:gd name="connsiteY18" fmla="*/ 1070914 h 1228308"/>
                <a:gd name="connsiteX19" fmla="*/ 266048 w 1531835"/>
                <a:gd name="connsiteY19" fmla="*/ 1087743 h 1228308"/>
                <a:gd name="connsiteX20" fmla="*/ 288487 w 1531835"/>
                <a:gd name="connsiteY20" fmla="*/ 1121402 h 1228308"/>
                <a:gd name="connsiteX21" fmla="*/ 299707 w 1531835"/>
                <a:gd name="connsiteY21" fmla="*/ 1138232 h 1228308"/>
                <a:gd name="connsiteX22" fmla="*/ 344585 w 1531835"/>
                <a:gd name="connsiteY22" fmla="*/ 1177500 h 1228308"/>
                <a:gd name="connsiteX23" fmla="*/ 378244 w 1531835"/>
                <a:gd name="connsiteY23" fmla="*/ 1188720 h 1228308"/>
                <a:gd name="connsiteX24" fmla="*/ 411903 w 1531835"/>
                <a:gd name="connsiteY24" fmla="*/ 1199940 h 1228308"/>
                <a:gd name="connsiteX25" fmla="*/ 490440 w 1531835"/>
                <a:gd name="connsiteY25" fmla="*/ 1205549 h 1228308"/>
                <a:gd name="connsiteX26" fmla="*/ 602637 w 1531835"/>
                <a:gd name="connsiteY26" fmla="*/ 1199940 h 1228308"/>
                <a:gd name="connsiteX27" fmla="*/ 636296 w 1531835"/>
                <a:gd name="connsiteY27" fmla="*/ 1188720 h 1228308"/>
                <a:gd name="connsiteX28" fmla="*/ 669955 w 1531835"/>
                <a:gd name="connsiteY28" fmla="*/ 1177500 h 1228308"/>
                <a:gd name="connsiteX29" fmla="*/ 703613 w 1531835"/>
                <a:gd name="connsiteY29" fmla="*/ 1149451 h 1228308"/>
                <a:gd name="connsiteX30" fmla="*/ 737272 w 1531835"/>
                <a:gd name="connsiteY30" fmla="*/ 1127012 h 1228308"/>
                <a:gd name="connsiteX31" fmla="*/ 754102 w 1531835"/>
                <a:gd name="connsiteY31" fmla="*/ 1110183 h 1228308"/>
                <a:gd name="connsiteX32" fmla="*/ 770931 w 1531835"/>
                <a:gd name="connsiteY32" fmla="*/ 1098963 h 1228308"/>
                <a:gd name="connsiteX33" fmla="*/ 798980 w 1531835"/>
                <a:gd name="connsiteY33" fmla="*/ 1065304 h 1228308"/>
                <a:gd name="connsiteX34" fmla="*/ 810200 w 1531835"/>
                <a:gd name="connsiteY34" fmla="*/ 1048475 h 1228308"/>
                <a:gd name="connsiteX35" fmla="*/ 827029 w 1531835"/>
                <a:gd name="connsiteY35" fmla="*/ 1037255 h 1228308"/>
                <a:gd name="connsiteX36" fmla="*/ 843859 w 1531835"/>
                <a:gd name="connsiteY36" fmla="*/ 1020426 h 1228308"/>
                <a:gd name="connsiteX37" fmla="*/ 883128 w 1531835"/>
                <a:gd name="connsiteY37" fmla="*/ 1003596 h 1228308"/>
                <a:gd name="connsiteX38" fmla="*/ 916786 w 1531835"/>
                <a:gd name="connsiteY38" fmla="*/ 986767 h 1228308"/>
                <a:gd name="connsiteX39" fmla="*/ 933616 w 1531835"/>
                <a:gd name="connsiteY39" fmla="*/ 975547 h 1228308"/>
                <a:gd name="connsiteX40" fmla="*/ 950445 w 1531835"/>
                <a:gd name="connsiteY40" fmla="*/ 969937 h 1228308"/>
                <a:gd name="connsiteX41" fmla="*/ 984104 w 1531835"/>
                <a:gd name="connsiteY41" fmla="*/ 947498 h 1228308"/>
                <a:gd name="connsiteX42" fmla="*/ 1006544 w 1531835"/>
                <a:gd name="connsiteY42" fmla="*/ 936278 h 1228308"/>
                <a:gd name="connsiteX43" fmla="*/ 1040202 w 1531835"/>
                <a:gd name="connsiteY43" fmla="*/ 925059 h 1228308"/>
                <a:gd name="connsiteX44" fmla="*/ 1191667 w 1531835"/>
                <a:gd name="connsiteY44" fmla="*/ 941888 h 1228308"/>
                <a:gd name="connsiteX45" fmla="*/ 1242156 w 1531835"/>
                <a:gd name="connsiteY45" fmla="*/ 981157 h 1228308"/>
                <a:gd name="connsiteX46" fmla="*/ 1275815 w 1531835"/>
                <a:gd name="connsiteY46" fmla="*/ 992376 h 1228308"/>
                <a:gd name="connsiteX47" fmla="*/ 1309474 w 1531835"/>
                <a:gd name="connsiteY47" fmla="*/ 1009206 h 1228308"/>
                <a:gd name="connsiteX48" fmla="*/ 1343133 w 1531835"/>
                <a:gd name="connsiteY48" fmla="*/ 1026035 h 1228308"/>
                <a:gd name="connsiteX49" fmla="*/ 1483378 w 1531835"/>
                <a:gd name="connsiteY49" fmla="*/ 1121402 h 1228308"/>
                <a:gd name="connsiteX50" fmla="*/ 1522647 w 1531835"/>
                <a:gd name="connsiteY50" fmla="*/ 977884 h 1228308"/>
                <a:gd name="connsiteX51" fmla="*/ 1522647 w 1531835"/>
                <a:gd name="connsiteY51" fmla="*/ 807253 h 1228308"/>
                <a:gd name="connsiteX52" fmla="*/ 1505817 w 1531835"/>
                <a:gd name="connsiteY52" fmla="*/ 767984 h 1228308"/>
                <a:gd name="connsiteX53" fmla="*/ 1477768 w 1531835"/>
                <a:gd name="connsiteY53" fmla="*/ 711886 h 1228308"/>
                <a:gd name="connsiteX54" fmla="*/ 1444109 w 1531835"/>
                <a:gd name="connsiteY54" fmla="*/ 661397 h 1228308"/>
                <a:gd name="connsiteX55" fmla="*/ 1432890 w 1531835"/>
                <a:gd name="connsiteY55" fmla="*/ 644568 h 1228308"/>
                <a:gd name="connsiteX56" fmla="*/ 1421670 w 1531835"/>
                <a:gd name="connsiteY56" fmla="*/ 627738 h 1228308"/>
                <a:gd name="connsiteX57" fmla="*/ 1404840 w 1531835"/>
                <a:gd name="connsiteY57" fmla="*/ 594080 h 1228308"/>
                <a:gd name="connsiteX58" fmla="*/ 1393621 w 1531835"/>
                <a:gd name="connsiteY58" fmla="*/ 515542 h 1228308"/>
                <a:gd name="connsiteX59" fmla="*/ 1388011 w 1531835"/>
                <a:gd name="connsiteY59" fmla="*/ 493103 h 1228308"/>
                <a:gd name="connsiteX60" fmla="*/ 1371182 w 1531835"/>
                <a:gd name="connsiteY60" fmla="*/ 414565 h 1228308"/>
                <a:gd name="connsiteX61" fmla="*/ 1354352 w 1531835"/>
                <a:gd name="connsiteY61" fmla="*/ 403346 h 1228308"/>
                <a:gd name="connsiteX62" fmla="*/ 1343133 w 1531835"/>
                <a:gd name="connsiteY62" fmla="*/ 386516 h 1228308"/>
                <a:gd name="connsiteX63" fmla="*/ 1326303 w 1531835"/>
                <a:gd name="connsiteY63" fmla="*/ 375297 h 1228308"/>
                <a:gd name="connsiteX64" fmla="*/ 1292644 w 1531835"/>
                <a:gd name="connsiteY64" fmla="*/ 347248 h 1228308"/>
                <a:gd name="connsiteX65" fmla="*/ 1275815 w 1531835"/>
                <a:gd name="connsiteY65" fmla="*/ 330418 h 1228308"/>
                <a:gd name="connsiteX66" fmla="*/ 1236546 w 1531835"/>
                <a:gd name="connsiteY66" fmla="*/ 302369 h 1228308"/>
                <a:gd name="connsiteX67" fmla="*/ 1219717 w 1531835"/>
                <a:gd name="connsiteY67" fmla="*/ 291149 h 1228308"/>
                <a:gd name="connsiteX68" fmla="*/ 1197277 w 1531835"/>
                <a:gd name="connsiteY68" fmla="*/ 285540 h 1228308"/>
                <a:gd name="connsiteX69" fmla="*/ 1163618 w 1531835"/>
                <a:gd name="connsiteY69" fmla="*/ 263100 h 1228308"/>
                <a:gd name="connsiteX70" fmla="*/ 1129960 w 1531835"/>
                <a:gd name="connsiteY70" fmla="*/ 251881 h 1228308"/>
                <a:gd name="connsiteX71" fmla="*/ 1040202 w 1531835"/>
                <a:gd name="connsiteY71" fmla="*/ 257491 h 1228308"/>
                <a:gd name="connsiteX72" fmla="*/ 989714 w 1531835"/>
                <a:gd name="connsiteY72" fmla="*/ 279930 h 1228308"/>
                <a:gd name="connsiteX73" fmla="*/ 972885 w 1531835"/>
                <a:gd name="connsiteY73" fmla="*/ 285540 h 1228308"/>
                <a:gd name="connsiteX74" fmla="*/ 956055 w 1531835"/>
                <a:gd name="connsiteY74" fmla="*/ 274320 h 1228308"/>
                <a:gd name="connsiteX75" fmla="*/ 950445 w 1531835"/>
                <a:gd name="connsiteY75" fmla="*/ 251881 h 1228308"/>
                <a:gd name="connsiteX76" fmla="*/ 944836 w 1531835"/>
                <a:gd name="connsiteY76" fmla="*/ 235051 h 1228308"/>
                <a:gd name="connsiteX77" fmla="*/ 916786 w 1531835"/>
                <a:gd name="connsiteY77" fmla="*/ 201392 h 1228308"/>
                <a:gd name="connsiteX78" fmla="*/ 905567 w 1531835"/>
                <a:gd name="connsiteY78" fmla="*/ 184563 h 1228308"/>
                <a:gd name="connsiteX79" fmla="*/ 883128 w 1531835"/>
                <a:gd name="connsiteY79" fmla="*/ 156514 h 1228308"/>
                <a:gd name="connsiteX80" fmla="*/ 782151 w 1531835"/>
                <a:gd name="connsiteY80" fmla="*/ 117245 h 1228308"/>
                <a:gd name="connsiteX81" fmla="*/ 726053 w 1531835"/>
                <a:gd name="connsiteY81" fmla="*/ 61147 h 1228308"/>
                <a:gd name="connsiteX82" fmla="*/ 720443 w 1531835"/>
                <a:gd name="connsiteY82" fmla="*/ 44318 h 1228308"/>
                <a:gd name="connsiteX83" fmla="*/ 698004 w 1531835"/>
                <a:gd name="connsiteY83" fmla="*/ 21878 h 1228308"/>
                <a:gd name="connsiteX0" fmla="*/ 702679 w 1536510"/>
                <a:gd name="connsiteY0" fmla="*/ 21878 h 1228308"/>
                <a:gd name="connsiteX1" fmla="*/ 669020 w 1536510"/>
                <a:gd name="connsiteY1" fmla="*/ 38708 h 1228308"/>
                <a:gd name="connsiteX2" fmla="*/ 403021 w 1536510"/>
                <a:gd name="connsiteY2" fmla="*/ 57875 h 1228308"/>
                <a:gd name="connsiteX3" fmla="*/ 188111 w 1536510"/>
                <a:gd name="connsiteY3" fmla="*/ 208773 h 1228308"/>
                <a:gd name="connsiteX4" fmla="*/ 82327 w 1536510"/>
                <a:gd name="connsiteY4" fmla="*/ 330418 h 1228308"/>
                <a:gd name="connsiteX5" fmla="*/ 13635 w 1536510"/>
                <a:gd name="connsiteY5" fmla="*/ 462132 h 1228308"/>
                <a:gd name="connsiteX6" fmla="*/ 164136 w 1536510"/>
                <a:gd name="connsiteY6" fmla="*/ 650178 h 1228308"/>
                <a:gd name="connsiteX7" fmla="*/ 186576 w 1536510"/>
                <a:gd name="connsiteY7" fmla="*/ 683837 h 1228308"/>
                <a:gd name="connsiteX8" fmla="*/ 197795 w 1536510"/>
                <a:gd name="connsiteY8" fmla="*/ 717495 h 1228308"/>
                <a:gd name="connsiteX9" fmla="*/ 220235 w 1536510"/>
                <a:gd name="connsiteY9" fmla="*/ 751154 h 1228308"/>
                <a:gd name="connsiteX10" fmla="*/ 242674 w 1536510"/>
                <a:gd name="connsiteY10" fmla="*/ 801643 h 1228308"/>
                <a:gd name="connsiteX11" fmla="*/ 248284 w 1536510"/>
                <a:gd name="connsiteY11" fmla="*/ 824082 h 1228308"/>
                <a:gd name="connsiteX12" fmla="*/ 259503 w 1536510"/>
                <a:gd name="connsiteY12" fmla="*/ 857741 h 1228308"/>
                <a:gd name="connsiteX13" fmla="*/ 265113 w 1536510"/>
                <a:gd name="connsiteY13" fmla="*/ 880180 h 1228308"/>
                <a:gd name="connsiteX14" fmla="*/ 259503 w 1536510"/>
                <a:gd name="connsiteY14" fmla="*/ 953108 h 1228308"/>
                <a:gd name="connsiteX15" fmla="*/ 248284 w 1536510"/>
                <a:gd name="connsiteY15" fmla="*/ 1009206 h 1228308"/>
                <a:gd name="connsiteX16" fmla="*/ 253893 w 1536510"/>
                <a:gd name="connsiteY16" fmla="*/ 1037255 h 1228308"/>
                <a:gd name="connsiteX17" fmla="*/ 265113 w 1536510"/>
                <a:gd name="connsiteY17" fmla="*/ 1070914 h 1228308"/>
                <a:gd name="connsiteX18" fmla="*/ 270723 w 1536510"/>
                <a:gd name="connsiteY18" fmla="*/ 1087743 h 1228308"/>
                <a:gd name="connsiteX19" fmla="*/ 293162 w 1536510"/>
                <a:gd name="connsiteY19" fmla="*/ 1121402 h 1228308"/>
                <a:gd name="connsiteX20" fmla="*/ 304382 w 1536510"/>
                <a:gd name="connsiteY20" fmla="*/ 1138232 h 1228308"/>
                <a:gd name="connsiteX21" fmla="*/ 349260 w 1536510"/>
                <a:gd name="connsiteY21" fmla="*/ 1177500 h 1228308"/>
                <a:gd name="connsiteX22" fmla="*/ 382919 w 1536510"/>
                <a:gd name="connsiteY22" fmla="*/ 1188720 h 1228308"/>
                <a:gd name="connsiteX23" fmla="*/ 416578 w 1536510"/>
                <a:gd name="connsiteY23" fmla="*/ 1199940 h 1228308"/>
                <a:gd name="connsiteX24" fmla="*/ 495115 w 1536510"/>
                <a:gd name="connsiteY24" fmla="*/ 1205549 h 1228308"/>
                <a:gd name="connsiteX25" fmla="*/ 607312 w 1536510"/>
                <a:gd name="connsiteY25" fmla="*/ 1199940 h 1228308"/>
                <a:gd name="connsiteX26" fmla="*/ 640971 w 1536510"/>
                <a:gd name="connsiteY26" fmla="*/ 1188720 h 1228308"/>
                <a:gd name="connsiteX27" fmla="*/ 674630 w 1536510"/>
                <a:gd name="connsiteY27" fmla="*/ 1177500 h 1228308"/>
                <a:gd name="connsiteX28" fmla="*/ 708288 w 1536510"/>
                <a:gd name="connsiteY28" fmla="*/ 1149451 h 1228308"/>
                <a:gd name="connsiteX29" fmla="*/ 741947 w 1536510"/>
                <a:gd name="connsiteY29" fmla="*/ 1127012 h 1228308"/>
                <a:gd name="connsiteX30" fmla="*/ 758777 w 1536510"/>
                <a:gd name="connsiteY30" fmla="*/ 1110183 h 1228308"/>
                <a:gd name="connsiteX31" fmla="*/ 775606 w 1536510"/>
                <a:gd name="connsiteY31" fmla="*/ 1098963 h 1228308"/>
                <a:gd name="connsiteX32" fmla="*/ 803655 w 1536510"/>
                <a:gd name="connsiteY32" fmla="*/ 1065304 h 1228308"/>
                <a:gd name="connsiteX33" fmla="*/ 814875 w 1536510"/>
                <a:gd name="connsiteY33" fmla="*/ 1048475 h 1228308"/>
                <a:gd name="connsiteX34" fmla="*/ 831704 w 1536510"/>
                <a:gd name="connsiteY34" fmla="*/ 1037255 h 1228308"/>
                <a:gd name="connsiteX35" fmla="*/ 848534 w 1536510"/>
                <a:gd name="connsiteY35" fmla="*/ 1020426 h 1228308"/>
                <a:gd name="connsiteX36" fmla="*/ 887803 w 1536510"/>
                <a:gd name="connsiteY36" fmla="*/ 1003596 h 1228308"/>
                <a:gd name="connsiteX37" fmla="*/ 921461 w 1536510"/>
                <a:gd name="connsiteY37" fmla="*/ 986767 h 1228308"/>
                <a:gd name="connsiteX38" fmla="*/ 938291 w 1536510"/>
                <a:gd name="connsiteY38" fmla="*/ 975547 h 1228308"/>
                <a:gd name="connsiteX39" fmla="*/ 955120 w 1536510"/>
                <a:gd name="connsiteY39" fmla="*/ 969937 h 1228308"/>
                <a:gd name="connsiteX40" fmla="*/ 988779 w 1536510"/>
                <a:gd name="connsiteY40" fmla="*/ 947498 h 1228308"/>
                <a:gd name="connsiteX41" fmla="*/ 1011219 w 1536510"/>
                <a:gd name="connsiteY41" fmla="*/ 936278 h 1228308"/>
                <a:gd name="connsiteX42" fmla="*/ 1044877 w 1536510"/>
                <a:gd name="connsiteY42" fmla="*/ 925059 h 1228308"/>
                <a:gd name="connsiteX43" fmla="*/ 1196342 w 1536510"/>
                <a:gd name="connsiteY43" fmla="*/ 941888 h 1228308"/>
                <a:gd name="connsiteX44" fmla="*/ 1246831 w 1536510"/>
                <a:gd name="connsiteY44" fmla="*/ 981157 h 1228308"/>
                <a:gd name="connsiteX45" fmla="*/ 1280490 w 1536510"/>
                <a:gd name="connsiteY45" fmla="*/ 992376 h 1228308"/>
                <a:gd name="connsiteX46" fmla="*/ 1314149 w 1536510"/>
                <a:gd name="connsiteY46" fmla="*/ 1009206 h 1228308"/>
                <a:gd name="connsiteX47" fmla="*/ 1347808 w 1536510"/>
                <a:gd name="connsiteY47" fmla="*/ 1026035 h 1228308"/>
                <a:gd name="connsiteX48" fmla="*/ 1488053 w 1536510"/>
                <a:gd name="connsiteY48" fmla="*/ 1121402 h 1228308"/>
                <a:gd name="connsiteX49" fmla="*/ 1527322 w 1536510"/>
                <a:gd name="connsiteY49" fmla="*/ 977884 h 1228308"/>
                <a:gd name="connsiteX50" fmla="*/ 1527322 w 1536510"/>
                <a:gd name="connsiteY50" fmla="*/ 807253 h 1228308"/>
                <a:gd name="connsiteX51" fmla="*/ 1510492 w 1536510"/>
                <a:gd name="connsiteY51" fmla="*/ 767984 h 1228308"/>
                <a:gd name="connsiteX52" fmla="*/ 1482443 w 1536510"/>
                <a:gd name="connsiteY52" fmla="*/ 711886 h 1228308"/>
                <a:gd name="connsiteX53" fmla="*/ 1448784 w 1536510"/>
                <a:gd name="connsiteY53" fmla="*/ 661397 h 1228308"/>
                <a:gd name="connsiteX54" fmla="*/ 1437565 w 1536510"/>
                <a:gd name="connsiteY54" fmla="*/ 644568 h 1228308"/>
                <a:gd name="connsiteX55" fmla="*/ 1426345 w 1536510"/>
                <a:gd name="connsiteY55" fmla="*/ 627738 h 1228308"/>
                <a:gd name="connsiteX56" fmla="*/ 1409515 w 1536510"/>
                <a:gd name="connsiteY56" fmla="*/ 594080 h 1228308"/>
                <a:gd name="connsiteX57" fmla="*/ 1398296 w 1536510"/>
                <a:gd name="connsiteY57" fmla="*/ 515542 h 1228308"/>
                <a:gd name="connsiteX58" fmla="*/ 1392686 w 1536510"/>
                <a:gd name="connsiteY58" fmla="*/ 493103 h 1228308"/>
                <a:gd name="connsiteX59" fmla="*/ 1375857 w 1536510"/>
                <a:gd name="connsiteY59" fmla="*/ 414565 h 1228308"/>
                <a:gd name="connsiteX60" fmla="*/ 1359027 w 1536510"/>
                <a:gd name="connsiteY60" fmla="*/ 403346 h 1228308"/>
                <a:gd name="connsiteX61" fmla="*/ 1347808 w 1536510"/>
                <a:gd name="connsiteY61" fmla="*/ 386516 h 1228308"/>
                <a:gd name="connsiteX62" fmla="*/ 1330978 w 1536510"/>
                <a:gd name="connsiteY62" fmla="*/ 375297 h 1228308"/>
                <a:gd name="connsiteX63" fmla="*/ 1297319 w 1536510"/>
                <a:gd name="connsiteY63" fmla="*/ 347248 h 1228308"/>
                <a:gd name="connsiteX64" fmla="*/ 1280490 w 1536510"/>
                <a:gd name="connsiteY64" fmla="*/ 330418 h 1228308"/>
                <a:gd name="connsiteX65" fmla="*/ 1241221 w 1536510"/>
                <a:gd name="connsiteY65" fmla="*/ 302369 h 1228308"/>
                <a:gd name="connsiteX66" fmla="*/ 1224392 w 1536510"/>
                <a:gd name="connsiteY66" fmla="*/ 291149 h 1228308"/>
                <a:gd name="connsiteX67" fmla="*/ 1201952 w 1536510"/>
                <a:gd name="connsiteY67" fmla="*/ 285540 h 1228308"/>
                <a:gd name="connsiteX68" fmla="*/ 1168293 w 1536510"/>
                <a:gd name="connsiteY68" fmla="*/ 263100 h 1228308"/>
                <a:gd name="connsiteX69" fmla="*/ 1134635 w 1536510"/>
                <a:gd name="connsiteY69" fmla="*/ 251881 h 1228308"/>
                <a:gd name="connsiteX70" fmla="*/ 1044877 w 1536510"/>
                <a:gd name="connsiteY70" fmla="*/ 257491 h 1228308"/>
                <a:gd name="connsiteX71" fmla="*/ 994389 w 1536510"/>
                <a:gd name="connsiteY71" fmla="*/ 279930 h 1228308"/>
                <a:gd name="connsiteX72" fmla="*/ 977560 w 1536510"/>
                <a:gd name="connsiteY72" fmla="*/ 285540 h 1228308"/>
                <a:gd name="connsiteX73" fmla="*/ 960730 w 1536510"/>
                <a:gd name="connsiteY73" fmla="*/ 274320 h 1228308"/>
                <a:gd name="connsiteX74" fmla="*/ 955120 w 1536510"/>
                <a:gd name="connsiteY74" fmla="*/ 251881 h 1228308"/>
                <a:gd name="connsiteX75" fmla="*/ 949511 w 1536510"/>
                <a:gd name="connsiteY75" fmla="*/ 235051 h 1228308"/>
                <a:gd name="connsiteX76" fmla="*/ 921461 w 1536510"/>
                <a:gd name="connsiteY76" fmla="*/ 201392 h 1228308"/>
                <a:gd name="connsiteX77" fmla="*/ 910242 w 1536510"/>
                <a:gd name="connsiteY77" fmla="*/ 184563 h 1228308"/>
                <a:gd name="connsiteX78" fmla="*/ 887803 w 1536510"/>
                <a:gd name="connsiteY78" fmla="*/ 156514 h 1228308"/>
                <a:gd name="connsiteX79" fmla="*/ 786826 w 1536510"/>
                <a:gd name="connsiteY79" fmla="*/ 117245 h 1228308"/>
                <a:gd name="connsiteX80" fmla="*/ 730728 w 1536510"/>
                <a:gd name="connsiteY80" fmla="*/ 61147 h 1228308"/>
                <a:gd name="connsiteX81" fmla="*/ 725118 w 1536510"/>
                <a:gd name="connsiteY81" fmla="*/ 44318 h 1228308"/>
                <a:gd name="connsiteX82" fmla="*/ 702679 w 1536510"/>
                <a:gd name="connsiteY82" fmla="*/ 21878 h 1228308"/>
                <a:gd name="connsiteX0" fmla="*/ 706419 w 1540250"/>
                <a:gd name="connsiteY0" fmla="*/ 21878 h 1228308"/>
                <a:gd name="connsiteX1" fmla="*/ 672760 w 1540250"/>
                <a:gd name="connsiteY1" fmla="*/ 38708 h 1228308"/>
                <a:gd name="connsiteX2" fmla="*/ 406761 w 1540250"/>
                <a:gd name="connsiteY2" fmla="*/ 57875 h 1228308"/>
                <a:gd name="connsiteX3" fmla="*/ 191851 w 1540250"/>
                <a:gd name="connsiteY3" fmla="*/ 208773 h 1228308"/>
                <a:gd name="connsiteX4" fmla="*/ 86067 w 1540250"/>
                <a:gd name="connsiteY4" fmla="*/ 330418 h 1228308"/>
                <a:gd name="connsiteX5" fmla="*/ 17375 w 1540250"/>
                <a:gd name="connsiteY5" fmla="*/ 462132 h 1228308"/>
                <a:gd name="connsiteX6" fmla="*/ 190316 w 1540250"/>
                <a:gd name="connsiteY6" fmla="*/ 683837 h 1228308"/>
                <a:gd name="connsiteX7" fmla="*/ 201535 w 1540250"/>
                <a:gd name="connsiteY7" fmla="*/ 717495 h 1228308"/>
                <a:gd name="connsiteX8" fmla="*/ 223975 w 1540250"/>
                <a:gd name="connsiteY8" fmla="*/ 751154 h 1228308"/>
                <a:gd name="connsiteX9" fmla="*/ 246414 w 1540250"/>
                <a:gd name="connsiteY9" fmla="*/ 801643 h 1228308"/>
                <a:gd name="connsiteX10" fmla="*/ 252024 w 1540250"/>
                <a:gd name="connsiteY10" fmla="*/ 824082 h 1228308"/>
                <a:gd name="connsiteX11" fmla="*/ 263243 w 1540250"/>
                <a:gd name="connsiteY11" fmla="*/ 857741 h 1228308"/>
                <a:gd name="connsiteX12" fmla="*/ 268853 w 1540250"/>
                <a:gd name="connsiteY12" fmla="*/ 880180 h 1228308"/>
                <a:gd name="connsiteX13" fmla="*/ 263243 w 1540250"/>
                <a:gd name="connsiteY13" fmla="*/ 953108 h 1228308"/>
                <a:gd name="connsiteX14" fmla="*/ 252024 w 1540250"/>
                <a:gd name="connsiteY14" fmla="*/ 1009206 h 1228308"/>
                <a:gd name="connsiteX15" fmla="*/ 257633 w 1540250"/>
                <a:gd name="connsiteY15" fmla="*/ 1037255 h 1228308"/>
                <a:gd name="connsiteX16" fmla="*/ 268853 w 1540250"/>
                <a:gd name="connsiteY16" fmla="*/ 1070914 h 1228308"/>
                <a:gd name="connsiteX17" fmla="*/ 274463 w 1540250"/>
                <a:gd name="connsiteY17" fmla="*/ 1087743 h 1228308"/>
                <a:gd name="connsiteX18" fmla="*/ 296902 w 1540250"/>
                <a:gd name="connsiteY18" fmla="*/ 1121402 h 1228308"/>
                <a:gd name="connsiteX19" fmla="*/ 308122 w 1540250"/>
                <a:gd name="connsiteY19" fmla="*/ 1138232 h 1228308"/>
                <a:gd name="connsiteX20" fmla="*/ 353000 w 1540250"/>
                <a:gd name="connsiteY20" fmla="*/ 1177500 h 1228308"/>
                <a:gd name="connsiteX21" fmla="*/ 386659 w 1540250"/>
                <a:gd name="connsiteY21" fmla="*/ 1188720 h 1228308"/>
                <a:gd name="connsiteX22" fmla="*/ 420318 w 1540250"/>
                <a:gd name="connsiteY22" fmla="*/ 1199940 h 1228308"/>
                <a:gd name="connsiteX23" fmla="*/ 498855 w 1540250"/>
                <a:gd name="connsiteY23" fmla="*/ 1205549 h 1228308"/>
                <a:gd name="connsiteX24" fmla="*/ 611052 w 1540250"/>
                <a:gd name="connsiteY24" fmla="*/ 1199940 h 1228308"/>
                <a:gd name="connsiteX25" fmla="*/ 644711 w 1540250"/>
                <a:gd name="connsiteY25" fmla="*/ 1188720 h 1228308"/>
                <a:gd name="connsiteX26" fmla="*/ 678370 w 1540250"/>
                <a:gd name="connsiteY26" fmla="*/ 1177500 h 1228308"/>
                <a:gd name="connsiteX27" fmla="*/ 712028 w 1540250"/>
                <a:gd name="connsiteY27" fmla="*/ 1149451 h 1228308"/>
                <a:gd name="connsiteX28" fmla="*/ 745687 w 1540250"/>
                <a:gd name="connsiteY28" fmla="*/ 1127012 h 1228308"/>
                <a:gd name="connsiteX29" fmla="*/ 762517 w 1540250"/>
                <a:gd name="connsiteY29" fmla="*/ 1110183 h 1228308"/>
                <a:gd name="connsiteX30" fmla="*/ 779346 w 1540250"/>
                <a:gd name="connsiteY30" fmla="*/ 1098963 h 1228308"/>
                <a:gd name="connsiteX31" fmla="*/ 807395 w 1540250"/>
                <a:gd name="connsiteY31" fmla="*/ 1065304 h 1228308"/>
                <a:gd name="connsiteX32" fmla="*/ 818615 w 1540250"/>
                <a:gd name="connsiteY32" fmla="*/ 1048475 h 1228308"/>
                <a:gd name="connsiteX33" fmla="*/ 835444 w 1540250"/>
                <a:gd name="connsiteY33" fmla="*/ 1037255 h 1228308"/>
                <a:gd name="connsiteX34" fmla="*/ 852274 w 1540250"/>
                <a:gd name="connsiteY34" fmla="*/ 1020426 h 1228308"/>
                <a:gd name="connsiteX35" fmla="*/ 891543 w 1540250"/>
                <a:gd name="connsiteY35" fmla="*/ 1003596 h 1228308"/>
                <a:gd name="connsiteX36" fmla="*/ 925201 w 1540250"/>
                <a:gd name="connsiteY36" fmla="*/ 986767 h 1228308"/>
                <a:gd name="connsiteX37" fmla="*/ 942031 w 1540250"/>
                <a:gd name="connsiteY37" fmla="*/ 975547 h 1228308"/>
                <a:gd name="connsiteX38" fmla="*/ 958860 w 1540250"/>
                <a:gd name="connsiteY38" fmla="*/ 969937 h 1228308"/>
                <a:gd name="connsiteX39" fmla="*/ 992519 w 1540250"/>
                <a:gd name="connsiteY39" fmla="*/ 947498 h 1228308"/>
                <a:gd name="connsiteX40" fmla="*/ 1014959 w 1540250"/>
                <a:gd name="connsiteY40" fmla="*/ 936278 h 1228308"/>
                <a:gd name="connsiteX41" fmla="*/ 1048617 w 1540250"/>
                <a:gd name="connsiteY41" fmla="*/ 925059 h 1228308"/>
                <a:gd name="connsiteX42" fmla="*/ 1200082 w 1540250"/>
                <a:gd name="connsiteY42" fmla="*/ 941888 h 1228308"/>
                <a:gd name="connsiteX43" fmla="*/ 1250571 w 1540250"/>
                <a:gd name="connsiteY43" fmla="*/ 981157 h 1228308"/>
                <a:gd name="connsiteX44" fmla="*/ 1284230 w 1540250"/>
                <a:gd name="connsiteY44" fmla="*/ 992376 h 1228308"/>
                <a:gd name="connsiteX45" fmla="*/ 1317889 w 1540250"/>
                <a:gd name="connsiteY45" fmla="*/ 1009206 h 1228308"/>
                <a:gd name="connsiteX46" fmla="*/ 1351548 w 1540250"/>
                <a:gd name="connsiteY46" fmla="*/ 1026035 h 1228308"/>
                <a:gd name="connsiteX47" fmla="*/ 1491793 w 1540250"/>
                <a:gd name="connsiteY47" fmla="*/ 1121402 h 1228308"/>
                <a:gd name="connsiteX48" fmla="*/ 1531062 w 1540250"/>
                <a:gd name="connsiteY48" fmla="*/ 977884 h 1228308"/>
                <a:gd name="connsiteX49" fmla="*/ 1531062 w 1540250"/>
                <a:gd name="connsiteY49" fmla="*/ 807253 h 1228308"/>
                <a:gd name="connsiteX50" fmla="*/ 1514232 w 1540250"/>
                <a:gd name="connsiteY50" fmla="*/ 767984 h 1228308"/>
                <a:gd name="connsiteX51" fmla="*/ 1486183 w 1540250"/>
                <a:gd name="connsiteY51" fmla="*/ 711886 h 1228308"/>
                <a:gd name="connsiteX52" fmla="*/ 1452524 w 1540250"/>
                <a:gd name="connsiteY52" fmla="*/ 661397 h 1228308"/>
                <a:gd name="connsiteX53" fmla="*/ 1441305 w 1540250"/>
                <a:gd name="connsiteY53" fmla="*/ 644568 h 1228308"/>
                <a:gd name="connsiteX54" fmla="*/ 1430085 w 1540250"/>
                <a:gd name="connsiteY54" fmla="*/ 627738 h 1228308"/>
                <a:gd name="connsiteX55" fmla="*/ 1413255 w 1540250"/>
                <a:gd name="connsiteY55" fmla="*/ 594080 h 1228308"/>
                <a:gd name="connsiteX56" fmla="*/ 1402036 w 1540250"/>
                <a:gd name="connsiteY56" fmla="*/ 515542 h 1228308"/>
                <a:gd name="connsiteX57" fmla="*/ 1396426 w 1540250"/>
                <a:gd name="connsiteY57" fmla="*/ 493103 h 1228308"/>
                <a:gd name="connsiteX58" fmla="*/ 1379597 w 1540250"/>
                <a:gd name="connsiteY58" fmla="*/ 414565 h 1228308"/>
                <a:gd name="connsiteX59" fmla="*/ 1362767 w 1540250"/>
                <a:gd name="connsiteY59" fmla="*/ 403346 h 1228308"/>
                <a:gd name="connsiteX60" fmla="*/ 1351548 w 1540250"/>
                <a:gd name="connsiteY60" fmla="*/ 386516 h 1228308"/>
                <a:gd name="connsiteX61" fmla="*/ 1334718 w 1540250"/>
                <a:gd name="connsiteY61" fmla="*/ 375297 h 1228308"/>
                <a:gd name="connsiteX62" fmla="*/ 1301059 w 1540250"/>
                <a:gd name="connsiteY62" fmla="*/ 347248 h 1228308"/>
                <a:gd name="connsiteX63" fmla="*/ 1284230 w 1540250"/>
                <a:gd name="connsiteY63" fmla="*/ 330418 h 1228308"/>
                <a:gd name="connsiteX64" fmla="*/ 1244961 w 1540250"/>
                <a:gd name="connsiteY64" fmla="*/ 302369 h 1228308"/>
                <a:gd name="connsiteX65" fmla="*/ 1228132 w 1540250"/>
                <a:gd name="connsiteY65" fmla="*/ 291149 h 1228308"/>
                <a:gd name="connsiteX66" fmla="*/ 1205692 w 1540250"/>
                <a:gd name="connsiteY66" fmla="*/ 285540 h 1228308"/>
                <a:gd name="connsiteX67" fmla="*/ 1172033 w 1540250"/>
                <a:gd name="connsiteY67" fmla="*/ 263100 h 1228308"/>
                <a:gd name="connsiteX68" fmla="*/ 1138375 w 1540250"/>
                <a:gd name="connsiteY68" fmla="*/ 251881 h 1228308"/>
                <a:gd name="connsiteX69" fmla="*/ 1048617 w 1540250"/>
                <a:gd name="connsiteY69" fmla="*/ 257491 h 1228308"/>
                <a:gd name="connsiteX70" fmla="*/ 998129 w 1540250"/>
                <a:gd name="connsiteY70" fmla="*/ 279930 h 1228308"/>
                <a:gd name="connsiteX71" fmla="*/ 981300 w 1540250"/>
                <a:gd name="connsiteY71" fmla="*/ 285540 h 1228308"/>
                <a:gd name="connsiteX72" fmla="*/ 964470 w 1540250"/>
                <a:gd name="connsiteY72" fmla="*/ 274320 h 1228308"/>
                <a:gd name="connsiteX73" fmla="*/ 958860 w 1540250"/>
                <a:gd name="connsiteY73" fmla="*/ 251881 h 1228308"/>
                <a:gd name="connsiteX74" fmla="*/ 953251 w 1540250"/>
                <a:gd name="connsiteY74" fmla="*/ 235051 h 1228308"/>
                <a:gd name="connsiteX75" fmla="*/ 925201 w 1540250"/>
                <a:gd name="connsiteY75" fmla="*/ 201392 h 1228308"/>
                <a:gd name="connsiteX76" fmla="*/ 913982 w 1540250"/>
                <a:gd name="connsiteY76" fmla="*/ 184563 h 1228308"/>
                <a:gd name="connsiteX77" fmla="*/ 891543 w 1540250"/>
                <a:gd name="connsiteY77" fmla="*/ 156514 h 1228308"/>
                <a:gd name="connsiteX78" fmla="*/ 790566 w 1540250"/>
                <a:gd name="connsiteY78" fmla="*/ 117245 h 1228308"/>
                <a:gd name="connsiteX79" fmla="*/ 734468 w 1540250"/>
                <a:gd name="connsiteY79" fmla="*/ 61147 h 1228308"/>
                <a:gd name="connsiteX80" fmla="*/ 728858 w 1540250"/>
                <a:gd name="connsiteY80" fmla="*/ 44318 h 1228308"/>
                <a:gd name="connsiteX81" fmla="*/ 706419 w 1540250"/>
                <a:gd name="connsiteY81" fmla="*/ 21878 h 1228308"/>
                <a:gd name="connsiteX0" fmla="*/ 708289 w 1542120"/>
                <a:gd name="connsiteY0" fmla="*/ 21878 h 1228308"/>
                <a:gd name="connsiteX1" fmla="*/ 674630 w 1542120"/>
                <a:gd name="connsiteY1" fmla="*/ 38708 h 1228308"/>
                <a:gd name="connsiteX2" fmla="*/ 408631 w 1542120"/>
                <a:gd name="connsiteY2" fmla="*/ 57875 h 1228308"/>
                <a:gd name="connsiteX3" fmla="*/ 193721 w 1542120"/>
                <a:gd name="connsiteY3" fmla="*/ 208773 h 1228308"/>
                <a:gd name="connsiteX4" fmla="*/ 87937 w 1542120"/>
                <a:gd name="connsiteY4" fmla="*/ 330418 h 1228308"/>
                <a:gd name="connsiteX5" fmla="*/ 19245 w 1542120"/>
                <a:gd name="connsiteY5" fmla="*/ 462132 h 1228308"/>
                <a:gd name="connsiteX6" fmla="*/ 203405 w 1542120"/>
                <a:gd name="connsiteY6" fmla="*/ 717495 h 1228308"/>
                <a:gd name="connsiteX7" fmla="*/ 225845 w 1542120"/>
                <a:gd name="connsiteY7" fmla="*/ 751154 h 1228308"/>
                <a:gd name="connsiteX8" fmla="*/ 248284 w 1542120"/>
                <a:gd name="connsiteY8" fmla="*/ 801643 h 1228308"/>
                <a:gd name="connsiteX9" fmla="*/ 253894 w 1542120"/>
                <a:gd name="connsiteY9" fmla="*/ 824082 h 1228308"/>
                <a:gd name="connsiteX10" fmla="*/ 265113 w 1542120"/>
                <a:gd name="connsiteY10" fmla="*/ 857741 h 1228308"/>
                <a:gd name="connsiteX11" fmla="*/ 270723 w 1542120"/>
                <a:gd name="connsiteY11" fmla="*/ 880180 h 1228308"/>
                <a:gd name="connsiteX12" fmla="*/ 265113 w 1542120"/>
                <a:gd name="connsiteY12" fmla="*/ 953108 h 1228308"/>
                <a:gd name="connsiteX13" fmla="*/ 253894 w 1542120"/>
                <a:gd name="connsiteY13" fmla="*/ 1009206 h 1228308"/>
                <a:gd name="connsiteX14" fmla="*/ 259503 w 1542120"/>
                <a:gd name="connsiteY14" fmla="*/ 1037255 h 1228308"/>
                <a:gd name="connsiteX15" fmla="*/ 270723 w 1542120"/>
                <a:gd name="connsiteY15" fmla="*/ 1070914 h 1228308"/>
                <a:gd name="connsiteX16" fmla="*/ 276333 w 1542120"/>
                <a:gd name="connsiteY16" fmla="*/ 1087743 h 1228308"/>
                <a:gd name="connsiteX17" fmla="*/ 298772 w 1542120"/>
                <a:gd name="connsiteY17" fmla="*/ 1121402 h 1228308"/>
                <a:gd name="connsiteX18" fmla="*/ 309992 w 1542120"/>
                <a:gd name="connsiteY18" fmla="*/ 1138232 h 1228308"/>
                <a:gd name="connsiteX19" fmla="*/ 354870 w 1542120"/>
                <a:gd name="connsiteY19" fmla="*/ 1177500 h 1228308"/>
                <a:gd name="connsiteX20" fmla="*/ 388529 w 1542120"/>
                <a:gd name="connsiteY20" fmla="*/ 1188720 h 1228308"/>
                <a:gd name="connsiteX21" fmla="*/ 422188 w 1542120"/>
                <a:gd name="connsiteY21" fmla="*/ 1199940 h 1228308"/>
                <a:gd name="connsiteX22" fmla="*/ 500725 w 1542120"/>
                <a:gd name="connsiteY22" fmla="*/ 1205549 h 1228308"/>
                <a:gd name="connsiteX23" fmla="*/ 612922 w 1542120"/>
                <a:gd name="connsiteY23" fmla="*/ 1199940 h 1228308"/>
                <a:gd name="connsiteX24" fmla="*/ 646581 w 1542120"/>
                <a:gd name="connsiteY24" fmla="*/ 1188720 h 1228308"/>
                <a:gd name="connsiteX25" fmla="*/ 680240 w 1542120"/>
                <a:gd name="connsiteY25" fmla="*/ 1177500 h 1228308"/>
                <a:gd name="connsiteX26" fmla="*/ 713898 w 1542120"/>
                <a:gd name="connsiteY26" fmla="*/ 1149451 h 1228308"/>
                <a:gd name="connsiteX27" fmla="*/ 747557 w 1542120"/>
                <a:gd name="connsiteY27" fmla="*/ 1127012 h 1228308"/>
                <a:gd name="connsiteX28" fmla="*/ 764387 w 1542120"/>
                <a:gd name="connsiteY28" fmla="*/ 1110183 h 1228308"/>
                <a:gd name="connsiteX29" fmla="*/ 781216 w 1542120"/>
                <a:gd name="connsiteY29" fmla="*/ 1098963 h 1228308"/>
                <a:gd name="connsiteX30" fmla="*/ 809265 w 1542120"/>
                <a:gd name="connsiteY30" fmla="*/ 1065304 h 1228308"/>
                <a:gd name="connsiteX31" fmla="*/ 820485 w 1542120"/>
                <a:gd name="connsiteY31" fmla="*/ 1048475 h 1228308"/>
                <a:gd name="connsiteX32" fmla="*/ 837314 w 1542120"/>
                <a:gd name="connsiteY32" fmla="*/ 1037255 h 1228308"/>
                <a:gd name="connsiteX33" fmla="*/ 854144 w 1542120"/>
                <a:gd name="connsiteY33" fmla="*/ 1020426 h 1228308"/>
                <a:gd name="connsiteX34" fmla="*/ 893413 w 1542120"/>
                <a:gd name="connsiteY34" fmla="*/ 1003596 h 1228308"/>
                <a:gd name="connsiteX35" fmla="*/ 927071 w 1542120"/>
                <a:gd name="connsiteY35" fmla="*/ 986767 h 1228308"/>
                <a:gd name="connsiteX36" fmla="*/ 943901 w 1542120"/>
                <a:gd name="connsiteY36" fmla="*/ 975547 h 1228308"/>
                <a:gd name="connsiteX37" fmla="*/ 960730 w 1542120"/>
                <a:gd name="connsiteY37" fmla="*/ 969937 h 1228308"/>
                <a:gd name="connsiteX38" fmla="*/ 994389 w 1542120"/>
                <a:gd name="connsiteY38" fmla="*/ 947498 h 1228308"/>
                <a:gd name="connsiteX39" fmla="*/ 1016829 w 1542120"/>
                <a:gd name="connsiteY39" fmla="*/ 936278 h 1228308"/>
                <a:gd name="connsiteX40" fmla="*/ 1050487 w 1542120"/>
                <a:gd name="connsiteY40" fmla="*/ 925059 h 1228308"/>
                <a:gd name="connsiteX41" fmla="*/ 1201952 w 1542120"/>
                <a:gd name="connsiteY41" fmla="*/ 941888 h 1228308"/>
                <a:gd name="connsiteX42" fmla="*/ 1252441 w 1542120"/>
                <a:gd name="connsiteY42" fmla="*/ 981157 h 1228308"/>
                <a:gd name="connsiteX43" fmla="*/ 1286100 w 1542120"/>
                <a:gd name="connsiteY43" fmla="*/ 992376 h 1228308"/>
                <a:gd name="connsiteX44" fmla="*/ 1319759 w 1542120"/>
                <a:gd name="connsiteY44" fmla="*/ 1009206 h 1228308"/>
                <a:gd name="connsiteX45" fmla="*/ 1353418 w 1542120"/>
                <a:gd name="connsiteY45" fmla="*/ 1026035 h 1228308"/>
                <a:gd name="connsiteX46" fmla="*/ 1493663 w 1542120"/>
                <a:gd name="connsiteY46" fmla="*/ 1121402 h 1228308"/>
                <a:gd name="connsiteX47" fmla="*/ 1532932 w 1542120"/>
                <a:gd name="connsiteY47" fmla="*/ 977884 h 1228308"/>
                <a:gd name="connsiteX48" fmla="*/ 1532932 w 1542120"/>
                <a:gd name="connsiteY48" fmla="*/ 807253 h 1228308"/>
                <a:gd name="connsiteX49" fmla="*/ 1516102 w 1542120"/>
                <a:gd name="connsiteY49" fmla="*/ 767984 h 1228308"/>
                <a:gd name="connsiteX50" fmla="*/ 1488053 w 1542120"/>
                <a:gd name="connsiteY50" fmla="*/ 711886 h 1228308"/>
                <a:gd name="connsiteX51" fmla="*/ 1454394 w 1542120"/>
                <a:gd name="connsiteY51" fmla="*/ 661397 h 1228308"/>
                <a:gd name="connsiteX52" fmla="*/ 1443175 w 1542120"/>
                <a:gd name="connsiteY52" fmla="*/ 644568 h 1228308"/>
                <a:gd name="connsiteX53" fmla="*/ 1431955 w 1542120"/>
                <a:gd name="connsiteY53" fmla="*/ 627738 h 1228308"/>
                <a:gd name="connsiteX54" fmla="*/ 1415125 w 1542120"/>
                <a:gd name="connsiteY54" fmla="*/ 594080 h 1228308"/>
                <a:gd name="connsiteX55" fmla="*/ 1403906 w 1542120"/>
                <a:gd name="connsiteY55" fmla="*/ 515542 h 1228308"/>
                <a:gd name="connsiteX56" fmla="*/ 1398296 w 1542120"/>
                <a:gd name="connsiteY56" fmla="*/ 493103 h 1228308"/>
                <a:gd name="connsiteX57" fmla="*/ 1381467 w 1542120"/>
                <a:gd name="connsiteY57" fmla="*/ 414565 h 1228308"/>
                <a:gd name="connsiteX58" fmla="*/ 1364637 w 1542120"/>
                <a:gd name="connsiteY58" fmla="*/ 403346 h 1228308"/>
                <a:gd name="connsiteX59" fmla="*/ 1353418 w 1542120"/>
                <a:gd name="connsiteY59" fmla="*/ 386516 h 1228308"/>
                <a:gd name="connsiteX60" fmla="*/ 1336588 w 1542120"/>
                <a:gd name="connsiteY60" fmla="*/ 375297 h 1228308"/>
                <a:gd name="connsiteX61" fmla="*/ 1302929 w 1542120"/>
                <a:gd name="connsiteY61" fmla="*/ 347248 h 1228308"/>
                <a:gd name="connsiteX62" fmla="*/ 1286100 w 1542120"/>
                <a:gd name="connsiteY62" fmla="*/ 330418 h 1228308"/>
                <a:gd name="connsiteX63" fmla="*/ 1246831 w 1542120"/>
                <a:gd name="connsiteY63" fmla="*/ 302369 h 1228308"/>
                <a:gd name="connsiteX64" fmla="*/ 1230002 w 1542120"/>
                <a:gd name="connsiteY64" fmla="*/ 291149 h 1228308"/>
                <a:gd name="connsiteX65" fmla="*/ 1207562 w 1542120"/>
                <a:gd name="connsiteY65" fmla="*/ 285540 h 1228308"/>
                <a:gd name="connsiteX66" fmla="*/ 1173903 w 1542120"/>
                <a:gd name="connsiteY66" fmla="*/ 263100 h 1228308"/>
                <a:gd name="connsiteX67" fmla="*/ 1140245 w 1542120"/>
                <a:gd name="connsiteY67" fmla="*/ 251881 h 1228308"/>
                <a:gd name="connsiteX68" fmla="*/ 1050487 w 1542120"/>
                <a:gd name="connsiteY68" fmla="*/ 257491 h 1228308"/>
                <a:gd name="connsiteX69" fmla="*/ 999999 w 1542120"/>
                <a:gd name="connsiteY69" fmla="*/ 279930 h 1228308"/>
                <a:gd name="connsiteX70" fmla="*/ 983170 w 1542120"/>
                <a:gd name="connsiteY70" fmla="*/ 285540 h 1228308"/>
                <a:gd name="connsiteX71" fmla="*/ 966340 w 1542120"/>
                <a:gd name="connsiteY71" fmla="*/ 274320 h 1228308"/>
                <a:gd name="connsiteX72" fmla="*/ 960730 w 1542120"/>
                <a:gd name="connsiteY72" fmla="*/ 251881 h 1228308"/>
                <a:gd name="connsiteX73" fmla="*/ 955121 w 1542120"/>
                <a:gd name="connsiteY73" fmla="*/ 235051 h 1228308"/>
                <a:gd name="connsiteX74" fmla="*/ 927071 w 1542120"/>
                <a:gd name="connsiteY74" fmla="*/ 201392 h 1228308"/>
                <a:gd name="connsiteX75" fmla="*/ 915852 w 1542120"/>
                <a:gd name="connsiteY75" fmla="*/ 184563 h 1228308"/>
                <a:gd name="connsiteX76" fmla="*/ 893413 w 1542120"/>
                <a:gd name="connsiteY76" fmla="*/ 156514 h 1228308"/>
                <a:gd name="connsiteX77" fmla="*/ 792436 w 1542120"/>
                <a:gd name="connsiteY77" fmla="*/ 117245 h 1228308"/>
                <a:gd name="connsiteX78" fmla="*/ 736338 w 1542120"/>
                <a:gd name="connsiteY78" fmla="*/ 61147 h 1228308"/>
                <a:gd name="connsiteX79" fmla="*/ 730728 w 1542120"/>
                <a:gd name="connsiteY79" fmla="*/ 44318 h 1228308"/>
                <a:gd name="connsiteX80" fmla="*/ 708289 w 1542120"/>
                <a:gd name="connsiteY80" fmla="*/ 21878 h 1228308"/>
                <a:gd name="connsiteX0" fmla="*/ 712029 w 1545860"/>
                <a:gd name="connsiteY0" fmla="*/ 21878 h 1228308"/>
                <a:gd name="connsiteX1" fmla="*/ 678370 w 1545860"/>
                <a:gd name="connsiteY1" fmla="*/ 38708 h 1228308"/>
                <a:gd name="connsiteX2" fmla="*/ 412371 w 1545860"/>
                <a:gd name="connsiteY2" fmla="*/ 57875 h 1228308"/>
                <a:gd name="connsiteX3" fmla="*/ 197461 w 1545860"/>
                <a:gd name="connsiteY3" fmla="*/ 208773 h 1228308"/>
                <a:gd name="connsiteX4" fmla="*/ 91677 w 1545860"/>
                <a:gd name="connsiteY4" fmla="*/ 330418 h 1228308"/>
                <a:gd name="connsiteX5" fmla="*/ 22985 w 1545860"/>
                <a:gd name="connsiteY5" fmla="*/ 462132 h 1228308"/>
                <a:gd name="connsiteX6" fmla="*/ 229585 w 1545860"/>
                <a:gd name="connsiteY6" fmla="*/ 751154 h 1228308"/>
                <a:gd name="connsiteX7" fmla="*/ 252024 w 1545860"/>
                <a:gd name="connsiteY7" fmla="*/ 801643 h 1228308"/>
                <a:gd name="connsiteX8" fmla="*/ 257634 w 1545860"/>
                <a:gd name="connsiteY8" fmla="*/ 824082 h 1228308"/>
                <a:gd name="connsiteX9" fmla="*/ 268853 w 1545860"/>
                <a:gd name="connsiteY9" fmla="*/ 857741 h 1228308"/>
                <a:gd name="connsiteX10" fmla="*/ 274463 w 1545860"/>
                <a:gd name="connsiteY10" fmla="*/ 880180 h 1228308"/>
                <a:gd name="connsiteX11" fmla="*/ 268853 w 1545860"/>
                <a:gd name="connsiteY11" fmla="*/ 953108 h 1228308"/>
                <a:gd name="connsiteX12" fmla="*/ 257634 w 1545860"/>
                <a:gd name="connsiteY12" fmla="*/ 1009206 h 1228308"/>
                <a:gd name="connsiteX13" fmla="*/ 263243 w 1545860"/>
                <a:gd name="connsiteY13" fmla="*/ 1037255 h 1228308"/>
                <a:gd name="connsiteX14" fmla="*/ 274463 w 1545860"/>
                <a:gd name="connsiteY14" fmla="*/ 1070914 h 1228308"/>
                <a:gd name="connsiteX15" fmla="*/ 280073 w 1545860"/>
                <a:gd name="connsiteY15" fmla="*/ 1087743 h 1228308"/>
                <a:gd name="connsiteX16" fmla="*/ 302512 w 1545860"/>
                <a:gd name="connsiteY16" fmla="*/ 1121402 h 1228308"/>
                <a:gd name="connsiteX17" fmla="*/ 313732 w 1545860"/>
                <a:gd name="connsiteY17" fmla="*/ 1138232 h 1228308"/>
                <a:gd name="connsiteX18" fmla="*/ 358610 w 1545860"/>
                <a:gd name="connsiteY18" fmla="*/ 1177500 h 1228308"/>
                <a:gd name="connsiteX19" fmla="*/ 392269 w 1545860"/>
                <a:gd name="connsiteY19" fmla="*/ 1188720 h 1228308"/>
                <a:gd name="connsiteX20" fmla="*/ 425928 w 1545860"/>
                <a:gd name="connsiteY20" fmla="*/ 1199940 h 1228308"/>
                <a:gd name="connsiteX21" fmla="*/ 504465 w 1545860"/>
                <a:gd name="connsiteY21" fmla="*/ 1205549 h 1228308"/>
                <a:gd name="connsiteX22" fmla="*/ 616662 w 1545860"/>
                <a:gd name="connsiteY22" fmla="*/ 1199940 h 1228308"/>
                <a:gd name="connsiteX23" fmla="*/ 650321 w 1545860"/>
                <a:gd name="connsiteY23" fmla="*/ 1188720 h 1228308"/>
                <a:gd name="connsiteX24" fmla="*/ 683980 w 1545860"/>
                <a:gd name="connsiteY24" fmla="*/ 1177500 h 1228308"/>
                <a:gd name="connsiteX25" fmla="*/ 717638 w 1545860"/>
                <a:gd name="connsiteY25" fmla="*/ 1149451 h 1228308"/>
                <a:gd name="connsiteX26" fmla="*/ 751297 w 1545860"/>
                <a:gd name="connsiteY26" fmla="*/ 1127012 h 1228308"/>
                <a:gd name="connsiteX27" fmla="*/ 768127 w 1545860"/>
                <a:gd name="connsiteY27" fmla="*/ 1110183 h 1228308"/>
                <a:gd name="connsiteX28" fmla="*/ 784956 w 1545860"/>
                <a:gd name="connsiteY28" fmla="*/ 1098963 h 1228308"/>
                <a:gd name="connsiteX29" fmla="*/ 813005 w 1545860"/>
                <a:gd name="connsiteY29" fmla="*/ 1065304 h 1228308"/>
                <a:gd name="connsiteX30" fmla="*/ 824225 w 1545860"/>
                <a:gd name="connsiteY30" fmla="*/ 1048475 h 1228308"/>
                <a:gd name="connsiteX31" fmla="*/ 841054 w 1545860"/>
                <a:gd name="connsiteY31" fmla="*/ 1037255 h 1228308"/>
                <a:gd name="connsiteX32" fmla="*/ 857884 w 1545860"/>
                <a:gd name="connsiteY32" fmla="*/ 1020426 h 1228308"/>
                <a:gd name="connsiteX33" fmla="*/ 897153 w 1545860"/>
                <a:gd name="connsiteY33" fmla="*/ 1003596 h 1228308"/>
                <a:gd name="connsiteX34" fmla="*/ 930811 w 1545860"/>
                <a:gd name="connsiteY34" fmla="*/ 986767 h 1228308"/>
                <a:gd name="connsiteX35" fmla="*/ 947641 w 1545860"/>
                <a:gd name="connsiteY35" fmla="*/ 975547 h 1228308"/>
                <a:gd name="connsiteX36" fmla="*/ 964470 w 1545860"/>
                <a:gd name="connsiteY36" fmla="*/ 969937 h 1228308"/>
                <a:gd name="connsiteX37" fmla="*/ 998129 w 1545860"/>
                <a:gd name="connsiteY37" fmla="*/ 947498 h 1228308"/>
                <a:gd name="connsiteX38" fmla="*/ 1020569 w 1545860"/>
                <a:gd name="connsiteY38" fmla="*/ 936278 h 1228308"/>
                <a:gd name="connsiteX39" fmla="*/ 1054227 w 1545860"/>
                <a:gd name="connsiteY39" fmla="*/ 925059 h 1228308"/>
                <a:gd name="connsiteX40" fmla="*/ 1205692 w 1545860"/>
                <a:gd name="connsiteY40" fmla="*/ 941888 h 1228308"/>
                <a:gd name="connsiteX41" fmla="*/ 1256181 w 1545860"/>
                <a:gd name="connsiteY41" fmla="*/ 981157 h 1228308"/>
                <a:gd name="connsiteX42" fmla="*/ 1289840 w 1545860"/>
                <a:gd name="connsiteY42" fmla="*/ 992376 h 1228308"/>
                <a:gd name="connsiteX43" fmla="*/ 1323499 w 1545860"/>
                <a:gd name="connsiteY43" fmla="*/ 1009206 h 1228308"/>
                <a:gd name="connsiteX44" fmla="*/ 1357158 w 1545860"/>
                <a:gd name="connsiteY44" fmla="*/ 1026035 h 1228308"/>
                <a:gd name="connsiteX45" fmla="*/ 1497403 w 1545860"/>
                <a:gd name="connsiteY45" fmla="*/ 1121402 h 1228308"/>
                <a:gd name="connsiteX46" fmla="*/ 1536672 w 1545860"/>
                <a:gd name="connsiteY46" fmla="*/ 977884 h 1228308"/>
                <a:gd name="connsiteX47" fmla="*/ 1536672 w 1545860"/>
                <a:gd name="connsiteY47" fmla="*/ 807253 h 1228308"/>
                <a:gd name="connsiteX48" fmla="*/ 1519842 w 1545860"/>
                <a:gd name="connsiteY48" fmla="*/ 767984 h 1228308"/>
                <a:gd name="connsiteX49" fmla="*/ 1491793 w 1545860"/>
                <a:gd name="connsiteY49" fmla="*/ 711886 h 1228308"/>
                <a:gd name="connsiteX50" fmla="*/ 1458134 w 1545860"/>
                <a:gd name="connsiteY50" fmla="*/ 661397 h 1228308"/>
                <a:gd name="connsiteX51" fmla="*/ 1446915 w 1545860"/>
                <a:gd name="connsiteY51" fmla="*/ 644568 h 1228308"/>
                <a:gd name="connsiteX52" fmla="*/ 1435695 w 1545860"/>
                <a:gd name="connsiteY52" fmla="*/ 627738 h 1228308"/>
                <a:gd name="connsiteX53" fmla="*/ 1418865 w 1545860"/>
                <a:gd name="connsiteY53" fmla="*/ 594080 h 1228308"/>
                <a:gd name="connsiteX54" fmla="*/ 1407646 w 1545860"/>
                <a:gd name="connsiteY54" fmla="*/ 515542 h 1228308"/>
                <a:gd name="connsiteX55" fmla="*/ 1402036 w 1545860"/>
                <a:gd name="connsiteY55" fmla="*/ 493103 h 1228308"/>
                <a:gd name="connsiteX56" fmla="*/ 1385207 w 1545860"/>
                <a:gd name="connsiteY56" fmla="*/ 414565 h 1228308"/>
                <a:gd name="connsiteX57" fmla="*/ 1368377 w 1545860"/>
                <a:gd name="connsiteY57" fmla="*/ 403346 h 1228308"/>
                <a:gd name="connsiteX58" fmla="*/ 1357158 w 1545860"/>
                <a:gd name="connsiteY58" fmla="*/ 386516 h 1228308"/>
                <a:gd name="connsiteX59" fmla="*/ 1340328 w 1545860"/>
                <a:gd name="connsiteY59" fmla="*/ 375297 h 1228308"/>
                <a:gd name="connsiteX60" fmla="*/ 1306669 w 1545860"/>
                <a:gd name="connsiteY60" fmla="*/ 347248 h 1228308"/>
                <a:gd name="connsiteX61" fmla="*/ 1289840 w 1545860"/>
                <a:gd name="connsiteY61" fmla="*/ 330418 h 1228308"/>
                <a:gd name="connsiteX62" fmla="*/ 1250571 w 1545860"/>
                <a:gd name="connsiteY62" fmla="*/ 302369 h 1228308"/>
                <a:gd name="connsiteX63" fmla="*/ 1233742 w 1545860"/>
                <a:gd name="connsiteY63" fmla="*/ 291149 h 1228308"/>
                <a:gd name="connsiteX64" fmla="*/ 1211302 w 1545860"/>
                <a:gd name="connsiteY64" fmla="*/ 285540 h 1228308"/>
                <a:gd name="connsiteX65" fmla="*/ 1177643 w 1545860"/>
                <a:gd name="connsiteY65" fmla="*/ 263100 h 1228308"/>
                <a:gd name="connsiteX66" fmla="*/ 1143985 w 1545860"/>
                <a:gd name="connsiteY66" fmla="*/ 251881 h 1228308"/>
                <a:gd name="connsiteX67" fmla="*/ 1054227 w 1545860"/>
                <a:gd name="connsiteY67" fmla="*/ 257491 h 1228308"/>
                <a:gd name="connsiteX68" fmla="*/ 1003739 w 1545860"/>
                <a:gd name="connsiteY68" fmla="*/ 279930 h 1228308"/>
                <a:gd name="connsiteX69" fmla="*/ 986910 w 1545860"/>
                <a:gd name="connsiteY69" fmla="*/ 285540 h 1228308"/>
                <a:gd name="connsiteX70" fmla="*/ 970080 w 1545860"/>
                <a:gd name="connsiteY70" fmla="*/ 274320 h 1228308"/>
                <a:gd name="connsiteX71" fmla="*/ 964470 w 1545860"/>
                <a:gd name="connsiteY71" fmla="*/ 251881 h 1228308"/>
                <a:gd name="connsiteX72" fmla="*/ 958861 w 1545860"/>
                <a:gd name="connsiteY72" fmla="*/ 235051 h 1228308"/>
                <a:gd name="connsiteX73" fmla="*/ 930811 w 1545860"/>
                <a:gd name="connsiteY73" fmla="*/ 201392 h 1228308"/>
                <a:gd name="connsiteX74" fmla="*/ 919592 w 1545860"/>
                <a:gd name="connsiteY74" fmla="*/ 184563 h 1228308"/>
                <a:gd name="connsiteX75" fmla="*/ 897153 w 1545860"/>
                <a:gd name="connsiteY75" fmla="*/ 156514 h 1228308"/>
                <a:gd name="connsiteX76" fmla="*/ 796176 w 1545860"/>
                <a:gd name="connsiteY76" fmla="*/ 117245 h 1228308"/>
                <a:gd name="connsiteX77" fmla="*/ 740078 w 1545860"/>
                <a:gd name="connsiteY77" fmla="*/ 61147 h 1228308"/>
                <a:gd name="connsiteX78" fmla="*/ 734468 w 1545860"/>
                <a:gd name="connsiteY78" fmla="*/ 44318 h 1228308"/>
                <a:gd name="connsiteX79" fmla="*/ 712029 w 1545860"/>
                <a:gd name="connsiteY79" fmla="*/ 21878 h 1228308"/>
                <a:gd name="connsiteX0" fmla="*/ 715768 w 1549599"/>
                <a:gd name="connsiteY0" fmla="*/ 21878 h 1228308"/>
                <a:gd name="connsiteX1" fmla="*/ 682109 w 1549599"/>
                <a:gd name="connsiteY1" fmla="*/ 38708 h 1228308"/>
                <a:gd name="connsiteX2" fmla="*/ 416110 w 1549599"/>
                <a:gd name="connsiteY2" fmla="*/ 57875 h 1228308"/>
                <a:gd name="connsiteX3" fmla="*/ 201200 w 1549599"/>
                <a:gd name="connsiteY3" fmla="*/ 208773 h 1228308"/>
                <a:gd name="connsiteX4" fmla="*/ 95416 w 1549599"/>
                <a:gd name="connsiteY4" fmla="*/ 330418 h 1228308"/>
                <a:gd name="connsiteX5" fmla="*/ 26724 w 1549599"/>
                <a:gd name="connsiteY5" fmla="*/ 462132 h 1228308"/>
                <a:gd name="connsiteX6" fmla="*/ 255763 w 1549599"/>
                <a:gd name="connsiteY6" fmla="*/ 801643 h 1228308"/>
                <a:gd name="connsiteX7" fmla="*/ 261373 w 1549599"/>
                <a:gd name="connsiteY7" fmla="*/ 824082 h 1228308"/>
                <a:gd name="connsiteX8" fmla="*/ 272592 w 1549599"/>
                <a:gd name="connsiteY8" fmla="*/ 857741 h 1228308"/>
                <a:gd name="connsiteX9" fmla="*/ 278202 w 1549599"/>
                <a:gd name="connsiteY9" fmla="*/ 880180 h 1228308"/>
                <a:gd name="connsiteX10" fmla="*/ 272592 w 1549599"/>
                <a:gd name="connsiteY10" fmla="*/ 953108 h 1228308"/>
                <a:gd name="connsiteX11" fmla="*/ 261373 w 1549599"/>
                <a:gd name="connsiteY11" fmla="*/ 1009206 h 1228308"/>
                <a:gd name="connsiteX12" fmla="*/ 266982 w 1549599"/>
                <a:gd name="connsiteY12" fmla="*/ 1037255 h 1228308"/>
                <a:gd name="connsiteX13" fmla="*/ 278202 w 1549599"/>
                <a:gd name="connsiteY13" fmla="*/ 1070914 h 1228308"/>
                <a:gd name="connsiteX14" fmla="*/ 283812 w 1549599"/>
                <a:gd name="connsiteY14" fmla="*/ 1087743 h 1228308"/>
                <a:gd name="connsiteX15" fmla="*/ 306251 w 1549599"/>
                <a:gd name="connsiteY15" fmla="*/ 1121402 h 1228308"/>
                <a:gd name="connsiteX16" fmla="*/ 317471 w 1549599"/>
                <a:gd name="connsiteY16" fmla="*/ 1138232 h 1228308"/>
                <a:gd name="connsiteX17" fmla="*/ 362349 w 1549599"/>
                <a:gd name="connsiteY17" fmla="*/ 1177500 h 1228308"/>
                <a:gd name="connsiteX18" fmla="*/ 396008 w 1549599"/>
                <a:gd name="connsiteY18" fmla="*/ 1188720 h 1228308"/>
                <a:gd name="connsiteX19" fmla="*/ 429667 w 1549599"/>
                <a:gd name="connsiteY19" fmla="*/ 1199940 h 1228308"/>
                <a:gd name="connsiteX20" fmla="*/ 508204 w 1549599"/>
                <a:gd name="connsiteY20" fmla="*/ 1205549 h 1228308"/>
                <a:gd name="connsiteX21" fmla="*/ 620401 w 1549599"/>
                <a:gd name="connsiteY21" fmla="*/ 1199940 h 1228308"/>
                <a:gd name="connsiteX22" fmla="*/ 654060 w 1549599"/>
                <a:gd name="connsiteY22" fmla="*/ 1188720 h 1228308"/>
                <a:gd name="connsiteX23" fmla="*/ 687719 w 1549599"/>
                <a:gd name="connsiteY23" fmla="*/ 1177500 h 1228308"/>
                <a:gd name="connsiteX24" fmla="*/ 721377 w 1549599"/>
                <a:gd name="connsiteY24" fmla="*/ 1149451 h 1228308"/>
                <a:gd name="connsiteX25" fmla="*/ 755036 w 1549599"/>
                <a:gd name="connsiteY25" fmla="*/ 1127012 h 1228308"/>
                <a:gd name="connsiteX26" fmla="*/ 771866 w 1549599"/>
                <a:gd name="connsiteY26" fmla="*/ 1110183 h 1228308"/>
                <a:gd name="connsiteX27" fmla="*/ 788695 w 1549599"/>
                <a:gd name="connsiteY27" fmla="*/ 1098963 h 1228308"/>
                <a:gd name="connsiteX28" fmla="*/ 816744 w 1549599"/>
                <a:gd name="connsiteY28" fmla="*/ 1065304 h 1228308"/>
                <a:gd name="connsiteX29" fmla="*/ 827964 w 1549599"/>
                <a:gd name="connsiteY29" fmla="*/ 1048475 h 1228308"/>
                <a:gd name="connsiteX30" fmla="*/ 844793 w 1549599"/>
                <a:gd name="connsiteY30" fmla="*/ 1037255 h 1228308"/>
                <a:gd name="connsiteX31" fmla="*/ 861623 w 1549599"/>
                <a:gd name="connsiteY31" fmla="*/ 1020426 h 1228308"/>
                <a:gd name="connsiteX32" fmla="*/ 900892 w 1549599"/>
                <a:gd name="connsiteY32" fmla="*/ 1003596 h 1228308"/>
                <a:gd name="connsiteX33" fmla="*/ 934550 w 1549599"/>
                <a:gd name="connsiteY33" fmla="*/ 986767 h 1228308"/>
                <a:gd name="connsiteX34" fmla="*/ 951380 w 1549599"/>
                <a:gd name="connsiteY34" fmla="*/ 975547 h 1228308"/>
                <a:gd name="connsiteX35" fmla="*/ 968209 w 1549599"/>
                <a:gd name="connsiteY35" fmla="*/ 969937 h 1228308"/>
                <a:gd name="connsiteX36" fmla="*/ 1001868 w 1549599"/>
                <a:gd name="connsiteY36" fmla="*/ 947498 h 1228308"/>
                <a:gd name="connsiteX37" fmla="*/ 1024308 w 1549599"/>
                <a:gd name="connsiteY37" fmla="*/ 936278 h 1228308"/>
                <a:gd name="connsiteX38" fmla="*/ 1057966 w 1549599"/>
                <a:gd name="connsiteY38" fmla="*/ 925059 h 1228308"/>
                <a:gd name="connsiteX39" fmla="*/ 1209431 w 1549599"/>
                <a:gd name="connsiteY39" fmla="*/ 941888 h 1228308"/>
                <a:gd name="connsiteX40" fmla="*/ 1259920 w 1549599"/>
                <a:gd name="connsiteY40" fmla="*/ 981157 h 1228308"/>
                <a:gd name="connsiteX41" fmla="*/ 1293579 w 1549599"/>
                <a:gd name="connsiteY41" fmla="*/ 992376 h 1228308"/>
                <a:gd name="connsiteX42" fmla="*/ 1327238 w 1549599"/>
                <a:gd name="connsiteY42" fmla="*/ 1009206 h 1228308"/>
                <a:gd name="connsiteX43" fmla="*/ 1360897 w 1549599"/>
                <a:gd name="connsiteY43" fmla="*/ 1026035 h 1228308"/>
                <a:gd name="connsiteX44" fmla="*/ 1501142 w 1549599"/>
                <a:gd name="connsiteY44" fmla="*/ 1121402 h 1228308"/>
                <a:gd name="connsiteX45" fmla="*/ 1540411 w 1549599"/>
                <a:gd name="connsiteY45" fmla="*/ 977884 h 1228308"/>
                <a:gd name="connsiteX46" fmla="*/ 1540411 w 1549599"/>
                <a:gd name="connsiteY46" fmla="*/ 807253 h 1228308"/>
                <a:gd name="connsiteX47" fmla="*/ 1523581 w 1549599"/>
                <a:gd name="connsiteY47" fmla="*/ 767984 h 1228308"/>
                <a:gd name="connsiteX48" fmla="*/ 1495532 w 1549599"/>
                <a:gd name="connsiteY48" fmla="*/ 711886 h 1228308"/>
                <a:gd name="connsiteX49" fmla="*/ 1461873 w 1549599"/>
                <a:gd name="connsiteY49" fmla="*/ 661397 h 1228308"/>
                <a:gd name="connsiteX50" fmla="*/ 1450654 w 1549599"/>
                <a:gd name="connsiteY50" fmla="*/ 644568 h 1228308"/>
                <a:gd name="connsiteX51" fmla="*/ 1439434 w 1549599"/>
                <a:gd name="connsiteY51" fmla="*/ 627738 h 1228308"/>
                <a:gd name="connsiteX52" fmla="*/ 1422604 w 1549599"/>
                <a:gd name="connsiteY52" fmla="*/ 594080 h 1228308"/>
                <a:gd name="connsiteX53" fmla="*/ 1411385 w 1549599"/>
                <a:gd name="connsiteY53" fmla="*/ 515542 h 1228308"/>
                <a:gd name="connsiteX54" fmla="*/ 1405775 w 1549599"/>
                <a:gd name="connsiteY54" fmla="*/ 493103 h 1228308"/>
                <a:gd name="connsiteX55" fmla="*/ 1388946 w 1549599"/>
                <a:gd name="connsiteY55" fmla="*/ 414565 h 1228308"/>
                <a:gd name="connsiteX56" fmla="*/ 1372116 w 1549599"/>
                <a:gd name="connsiteY56" fmla="*/ 403346 h 1228308"/>
                <a:gd name="connsiteX57" fmla="*/ 1360897 w 1549599"/>
                <a:gd name="connsiteY57" fmla="*/ 386516 h 1228308"/>
                <a:gd name="connsiteX58" fmla="*/ 1344067 w 1549599"/>
                <a:gd name="connsiteY58" fmla="*/ 375297 h 1228308"/>
                <a:gd name="connsiteX59" fmla="*/ 1310408 w 1549599"/>
                <a:gd name="connsiteY59" fmla="*/ 347248 h 1228308"/>
                <a:gd name="connsiteX60" fmla="*/ 1293579 w 1549599"/>
                <a:gd name="connsiteY60" fmla="*/ 330418 h 1228308"/>
                <a:gd name="connsiteX61" fmla="*/ 1254310 w 1549599"/>
                <a:gd name="connsiteY61" fmla="*/ 302369 h 1228308"/>
                <a:gd name="connsiteX62" fmla="*/ 1237481 w 1549599"/>
                <a:gd name="connsiteY62" fmla="*/ 291149 h 1228308"/>
                <a:gd name="connsiteX63" fmla="*/ 1215041 w 1549599"/>
                <a:gd name="connsiteY63" fmla="*/ 285540 h 1228308"/>
                <a:gd name="connsiteX64" fmla="*/ 1181382 w 1549599"/>
                <a:gd name="connsiteY64" fmla="*/ 263100 h 1228308"/>
                <a:gd name="connsiteX65" fmla="*/ 1147724 w 1549599"/>
                <a:gd name="connsiteY65" fmla="*/ 251881 h 1228308"/>
                <a:gd name="connsiteX66" fmla="*/ 1057966 w 1549599"/>
                <a:gd name="connsiteY66" fmla="*/ 257491 h 1228308"/>
                <a:gd name="connsiteX67" fmla="*/ 1007478 w 1549599"/>
                <a:gd name="connsiteY67" fmla="*/ 279930 h 1228308"/>
                <a:gd name="connsiteX68" fmla="*/ 990649 w 1549599"/>
                <a:gd name="connsiteY68" fmla="*/ 285540 h 1228308"/>
                <a:gd name="connsiteX69" fmla="*/ 973819 w 1549599"/>
                <a:gd name="connsiteY69" fmla="*/ 274320 h 1228308"/>
                <a:gd name="connsiteX70" fmla="*/ 968209 w 1549599"/>
                <a:gd name="connsiteY70" fmla="*/ 251881 h 1228308"/>
                <a:gd name="connsiteX71" fmla="*/ 962600 w 1549599"/>
                <a:gd name="connsiteY71" fmla="*/ 235051 h 1228308"/>
                <a:gd name="connsiteX72" fmla="*/ 934550 w 1549599"/>
                <a:gd name="connsiteY72" fmla="*/ 201392 h 1228308"/>
                <a:gd name="connsiteX73" fmla="*/ 923331 w 1549599"/>
                <a:gd name="connsiteY73" fmla="*/ 184563 h 1228308"/>
                <a:gd name="connsiteX74" fmla="*/ 900892 w 1549599"/>
                <a:gd name="connsiteY74" fmla="*/ 156514 h 1228308"/>
                <a:gd name="connsiteX75" fmla="*/ 799915 w 1549599"/>
                <a:gd name="connsiteY75" fmla="*/ 117245 h 1228308"/>
                <a:gd name="connsiteX76" fmla="*/ 743817 w 1549599"/>
                <a:gd name="connsiteY76" fmla="*/ 61147 h 1228308"/>
                <a:gd name="connsiteX77" fmla="*/ 738207 w 1549599"/>
                <a:gd name="connsiteY77" fmla="*/ 44318 h 1228308"/>
                <a:gd name="connsiteX78" fmla="*/ 715768 w 1549599"/>
                <a:gd name="connsiteY78" fmla="*/ 21878 h 1228308"/>
                <a:gd name="connsiteX0" fmla="*/ 715768 w 1549599"/>
                <a:gd name="connsiteY0" fmla="*/ 21878 h 1228308"/>
                <a:gd name="connsiteX1" fmla="*/ 682109 w 1549599"/>
                <a:gd name="connsiteY1" fmla="*/ 38708 h 1228308"/>
                <a:gd name="connsiteX2" fmla="*/ 416110 w 1549599"/>
                <a:gd name="connsiteY2" fmla="*/ 57875 h 1228308"/>
                <a:gd name="connsiteX3" fmla="*/ 201200 w 1549599"/>
                <a:gd name="connsiteY3" fmla="*/ 208773 h 1228308"/>
                <a:gd name="connsiteX4" fmla="*/ 95416 w 1549599"/>
                <a:gd name="connsiteY4" fmla="*/ 330418 h 1228308"/>
                <a:gd name="connsiteX5" fmla="*/ 26724 w 1549599"/>
                <a:gd name="connsiteY5" fmla="*/ 462132 h 1228308"/>
                <a:gd name="connsiteX6" fmla="*/ 255763 w 1549599"/>
                <a:gd name="connsiteY6" fmla="*/ 801643 h 1228308"/>
                <a:gd name="connsiteX7" fmla="*/ 261373 w 1549599"/>
                <a:gd name="connsiteY7" fmla="*/ 824082 h 1228308"/>
                <a:gd name="connsiteX8" fmla="*/ 272592 w 1549599"/>
                <a:gd name="connsiteY8" fmla="*/ 857741 h 1228308"/>
                <a:gd name="connsiteX9" fmla="*/ 272592 w 1549599"/>
                <a:gd name="connsiteY9" fmla="*/ 953108 h 1228308"/>
                <a:gd name="connsiteX10" fmla="*/ 261373 w 1549599"/>
                <a:gd name="connsiteY10" fmla="*/ 1009206 h 1228308"/>
                <a:gd name="connsiteX11" fmla="*/ 266982 w 1549599"/>
                <a:gd name="connsiteY11" fmla="*/ 1037255 h 1228308"/>
                <a:gd name="connsiteX12" fmla="*/ 278202 w 1549599"/>
                <a:gd name="connsiteY12" fmla="*/ 1070914 h 1228308"/>
                <a:gd name="connsiteX13" fmla="*/ 283812 w 1549599"/>
                <a:gd name="connsiteY13" fmla="*/ 1087743 h 1228308"/>
                <a:gd name="connsiteX14" fmla="*/ 306251 w 1549599"/>
                <a:gd name="connsiteY14" fmla="*/ 1121402 h 1228308"/>
                <a:gd name="connsiteX15" fmla="*/ 317471 w 1549599"/>
                <a:gd name="connsiteY15" fmla="*/ 1138232 h 1228308"/>
                <a:gd name="connsiteX16" fmla="*/ 362349 w 1549599"/>
                <a:gd name="connsiteY16" fmla="*/ 1177500 h 1228308"/>
                <a:gd name="connsiteX17" fmla="*/ 396008 w 1549599"/>
                <a:gd name="connsiteY17" fmla="*/ 1188720 h 1228308"/>
                <a:gd name="connsiteX18" fmla="*/ 429667 w 1549599"/>
                <a:gd name="connsiteY18" fmla="*/ 1199940 h 1228308"/>
                <a:gd name="connsiteX19" fmla="*/ 508204 w 1549599"/>
                <a:gd name="connsiteY19" fmla="*/ 1205549 h 1228308"/>
                <a:gd name="connsiteX20" fmla="*/ 620401 w 1549599"/>
                <a:gd name="connsiteY20" fmla="*/ 1199940 h 1228308"/>
                <a:gd name="connsiteX21" fmla="*/ 654060 w 1549599"/>
                <a:gd name="connsiteY21" fmla="*/ 1188720 h 1228308"/>
                <a:gd name="connsiteX22" fmla="*/ 687719 w 1549599"/>
                <a:gd name="connsiteY22" fmla="*/ 1177500 h 1228308"/>
                <a:gd name="connsiteX23" fmla="*/ 721377 w 1549599"/>
                <a:gd name="connsiteY23" fmla="*/ 1149451 h 1228308"/>
                <a:gd name="connsiteX24" fmla="*/ 755036 w 1549599"/>
                <a:gd name="connsiteY24" fmla="*/ 1127012 h 1228308"/>
                <a:gd name="connsiteX25" fmla="*/ 771866 w 1549599"/>
                <a:gd name="connsiteY25" fmla="*/ 1110183 h 1228308"/>
                <a:gd name="connsiteX26" fmla="*/ 788695 w 1549599"/>
                <a:gd name="connsiteY26" fmla="*/ 1098963 h 1228308"/>
                <a:gd name="connsiteX27" fmla="*/ 816744 w 1549599"/>
                <a:gd name="connsiteY27" fmla="*/ 1065304 h 1228308"/>
                <a:gd name="connsiteX28" fmla="*/ 827964 w 1549599"/>
                <a:gd name="connsiteY28" fmla="*/ 1048475 h 1228308"/>
                <a:gd name="connsiteX29" fmla="*/ 844793 w 1549599"/>
                <a:gd name="connsiteY29" fmla="*/ 1037255 h 1228308"/>
                <a:gd name="connsiteX30" fmla="*/ 861623 w 1549599"/>
                <a:gd name="connsiteY30" fmla="*/ 1020426 h 1228308"/>
                <a:gd name="connsiteX31" fmla="*/ 900892 w 1549599"/>
                <a:gd name="connsiteY31" fmla="*/ 1003596 h 1228308"/>
                <a:gd name="connsiteX32" fmla="*/ 934550 w 1549599"/>
                <a:gd name="connsiteY32" fmla="*/ 986767 h 1228308"/>
                <a:gd name="connsiteX33" fmla="*/ 951380 w 1549599"/>
                <a:gd name="connsiteY33" fmla="*/ 975547 h 1228308"/>
                <a:gd name="connsiteX34" fmla="*/ 968209 w 1549599"/>
                <a:gd name="connsiteY34" fmla="*/ 969937 h 1228308"/>
                <a:gd name="connsiteX35" fmla="*/ 1001868 w 1549599"/>
                <a:gd name="connsiteY35" fmla="*/ 947498 h 1228308"/>
                <a:gd name="connsiteX36" fmla="*/ 1024308 w 1549599"/>
                <a:gd name="connsiteY36" fmla="*/ 936278 h 1228308"/>
                <a:gd name="connsiteX37" fmla="*/ 1057966 w 1549599"/>
                <a:gd name="connsiteY37" fmla="*/ 925059 h 1228308"/>
                <a:gd name="connsiteX38" fmla="*/ 1209431 w 1549599"/>
                <a:gd name="connsiteY38" fmla="*/ 941888 h 1228308"/>
                <a:gd name="connsiteX39" fmla="*/ 1259920 w 1549599"/>
                <a:gd name="connsiteY39" fmla="*/ 981157 h 1228308"/>
                <a:gd name="connsiteX40" fmla="*/ 1293579 w 1549599"/>
                <a:gd name="connsiteY40" fmla="*/ 992376 h 1228308"/>
                <a:gd name="connsiteX41" fmla="*/ 1327238 w 1549599"/>
                <a:gd name="connsiteY41" fmla="*/ 1009206 h 1228308"/>
                <a:gd name="connsiteX42" fmla="*/ 1360897 w 1549599"/>
                <a:gd name="connsiteY42" fmla="*/ 1026035 h 1228308"/>
                <a:gd name="connsiteX43" fmla="*/ 1501142 w 1549599"/>
                <a:gd name="connsiteY43" fmla="*/ 1121402 h 1228308"/>
                <a:gd name="connsiteX44" fmla="*/ 1540411 w 1549599"/>
                <a:gd name="connsiteY44" fmla="*/ 977884 h 1228308"/>
                <a:gd name="connsiteX45" fmla="*/ 1540411 w 1549599"/>
                <a:gd name="connsiteY45" fmla="*/ 807253 h 1228308"/>
                <a:gd name="connsiteX46" fmla="*/ 1523581 w 1549599"/>
                <a:gd name="connsiteY46" fmla="*/ 767984 h 1228308"/>
                <a:gd name="connsiteX47" fmla="*/ 1495532 w 1549599"/>
                <a:gd name="connsiteY47" fmla="*/ 711886 h 1228308"/>
                <a:gd name="connsiteX48" fmla="*/ 1461873 w 1549599"/>
                <a:gd name="connsiteY48" fmla="*/ 661397 h 1228308"/>
                <a:gd name="connsiteX49" fmla="*/ 1450654 w 1549599"/>
                <a:gd name="connsiteY49" fmla="*/ 644568 h 1228308"/>
                <a:gd name="connsiteX50" fmla="*/ 1439434 w 1549599"/>
                <a:gd name="connsiteY50" fmla="*/ 627738 h 1228308"/>
                <a:gd name="connsiteX51" fmla="*/ 1422604 w 1549599"/>
                <a:gd name="connsiteY51" fmla="*/ 594080 h 1228308"/>
                <a:gd name="connsiteX52" fmla="*/ 1411385 w 1549599"/>
                <a:gd name="connsiteY52" fmla="*/ 515542 h 1228308"/>
                <a:gd name="connsiteX53" fmla="*/ 1405775 w 1549599"/>
                <a:gd name="connsiteY53" fmla="*/ 493103 h 1228308"/>
                <a:gd name="connsiteX54" fmla="*/ 1388946 w 1549599"/>
                <a:gd name="connsiteY54" fmla="*/ 414565 h 1228308"/>
                <a:gd name="connsiteX55" fmla="*/ 1372116 w 1549599"/>
                <a:gd name="connsiteY55" fmla="*/ 403346 h 1228308"/>
                <a:gd name="connsiteX56" fmla="*/ 1360897 w 1549599"/>
                <a:gd name="connsiteY56" fmla="*/ 386516 h 1228308"/>
                <a:gd name="connsiteX57" fmla="*/ 1344067 w 1549599"/>
                <a:gd name="connsiteY57" fmla="*/ 375297 h 1228308"/>
                <a:gd name="connsiteX58" fmla="*/ 1310408 w 1549599"/>
                <a:gd name="connsiteY58" fmla="*/ 347248 h 1228308"/>
                <a:gd name="connsiteX59" fmla="*/ 1293579 w 1549599"/>
                <a:gd name="connsiteY59" fmla="*/ 330418 h 1228308"/>
                <a:gd name="connsiteX60" fmla="*/ 1254310 w 1549599"/>
                <a:gd name="connsiteY60" fmla="*/ 302369 h 1228308"/>
                <a:gd name="connsiteX61" fmla="*/ 1237481 w 1549599"/>
                <a:gd name="connsiteY61" fmla="*/ 291149 h 1228308"/>
                <a:gd name="connsiteX62" fmla="*/ 1215041 w 1549599"/>
                <a:gd name="connsiteY62" fmla="*/ 285540 h 1228308"/>
                <a:gd name="connsiteX63" fmla="*/ 1181382 w 1549599"/>
                <a:gd name="connsiteY63" fmla="*/ 263100 h 1228308"/>
                <a:gd name="connsiteX64" fmla="*/ 1147724 w 1549599"/>
                <a:gd name="connsiteY64" fmla="*/ 251881 h 1228308"/>
                <a:gd name="connsiteX65" fmla="*/ 1057966 w 1549599"/>
                <a:gd name="connsiteY65" fmla="*/ 257491 h 1228308"/>
                <a:gd name="connsiteX66" fmla="*/ 1007478 w 1549599"/>
                <a:gd name="connsiteY66" fmla="*/ 279930 h 1228308"/>
                <a:gd name="connsiteX67" fmla="*/ 990649 w 1549599"/>
                <a:gd name="connsiteY67" fmla="*/ 285540 h 1228308"/>
                <a:gd name="connsiteX68" fmla="*/ 973819 w 1549599"/>
                <a:gd name="connsiteY68" fmla="*/ 274320 h 1228308"/>
                <a:gd name="connsiteX69" fmla="*/ 968209 w 1549599"/>
                <a:gd name="connsiteY69" fmla="*/ 251881 h 1228308"/>
                <a:gd name="connsiteX70" fmla="*/ 962600 w 1549599"/>
                <a:gd name="connsiteY70" fmla="*/ 235051 h 1228308"/>
                <a:gd name="connsiteX71" fmla="*/ 934550 w 1549599"/>
                <a:gd name="connsiteY71" fmla="*/ 201392 h 1228308"/>
                <a:gd name="connsiteX72" fmla="*/ 923331 w 1549599"/>
                <a:gd name="connsiteY72" fmla="*/ 184563 h 1228308"/>
                <a:gd name="connsiteX73" fmla="*/ 900892 w 1549599"/>
                <a:gd name="connsiteY73" fmla="*/ 156514 h 1228308"/>
                <a:gd name="connsiteX74" fmla="*/ 799915 w 1549599"/>
                <a:gd name="connsiteY74" fmla="*/ 117245 h 1228308"/>
                <a:gd name="connsiteX75" fmla="*/ 743817 w 1549599"/>
                <a:gd name="connsiteY75" fmla="*/ 61147 h 1228308"/>
                <a:gd name="connsiteX76" fmla="*/ 738207 w 1549599"/>
                <a:gd name="connsiteY76" fmla="*/ 44318 h 1228308"/>
                <a:gd name="connsiteX77" fmla="*/ 715768 w 1549599"/>
                <a:gd name="connsiteY77" fmla="*/ 21878 h 1228308"/>
                <a:gd name="connsiteX0" fmla="*/ 715768 w 1549599"/>
                <a:gd name="connsiteY0" fmla="*/ 21878 h 1228308"/>
                <a:gd name="connsiteX1" fmla="*/ 682109 w 1549599"/>
                <a:gd name="connsiteY1" fmla="*/ 38708 h 1228308"/>
                <a:gd name="connsiteX2" fmla="*/ 416110 w 1549599"/>
                <a:gd name="connsiteY2" fmla="*/ 57875 h 1228308"/>
                <a:gd name="connsiteX3" fmla="*/ 201200 w 1549599"/>
                <a:gd name="connsiteY3" fmla="*/ 208773 h 1228308"/>
                <a:gd name="connsiteX4" fmla="*/ 95416 w 1549599"/>
                <a:gd name="connsiteY4" fmla="*/ 330418 h 1228308"/>
                <a:gd name="connsiteX5" fmla="*/ 26724 w 1549599"/>
                <a:gd name="connsiteY5" fmla="*/ 462132 h 1228308"/>
                <a:gd name="connsiteX6" fmla="*/ 255763 w 1549599"/>
                <a:gd name="connsiteY6" fmla="*/ 801643 h 1228308"/>
                <a:gd name="connsiteX7" fmla="*/ 261373 w 1549599"/>
                <a:gd name="connsiteY7" fmla="*/ 824082 h 1228308"/>
                <a:gd name="connsiteX8" fmla="*/ 272592 w 1549599"/>
                <a:gd name="connsiteY8" fmla="*/ 857741 h 1228308"/>
                <a:gd name="connsiteX9" fmla="*/ 272592 w 1549599"/>
                <a:gd name="connsiteY9" fmla="*/ 953108 h 1228308"/>
                <a:gd name="connsiteX10" fmla="*/ 261373 w 1549599"/>
                <a:gd name="connsiteY10" fmla="*/ 1009206 h 1228308"/>
                <a:gd name="connsiteX11" fmla="*/ 266982 w 1549599"/>
                <a:gd name="connsiteY11" fmla="*/ 1037255 h 1228308"/>
                <a:gd name="connsiteX12" fmla="*/ 278202 w 1549599"/>
                <a:gd name="connsiteY12" fmla="*/ 1070914 h 1228308"/>
                <a:gd name="connsiteX13" fmla="*/ 283812 w 1549599"/>
                <a:gd name="connsiteY13" fmla="*/ 1087743 h 1228308"/>
                <a:gd name="connsiteX14" fmla="*/ 306251 w 1549599"/>
                <a:gd name="connsiteY14" fmla="*/ 1121402 h 1228308"/>
                <a:gd name="connsiteX15" fmla="*/ 317471 w 1549599"/>
                <a:gd name="connsiteY15" fmla="*/ 1138232 h 1228308"/>
                <a:gd name="connsiteX16" fmla="*/ 362349 w 1549599"/>
                <a:gd name="connsiteY16" fmla="*/ 1177500 h 1228308"/>
                <a:gd name="connsiteX17" fmla="*/ 396008 w 1549599"/>
                <a:gd name="connsiteY17" fmla="*/ 1188720 h 1228308"/>
                <a:gd name="connsiteX18" fmla="*/ 429667 w 1549599"/>
                <a:gd name="connsiteY18" fmla="*/ 1199940 h 1228308"/>
                <a:gd name="connsiteX19" fmla="*/ 508204 w 1549599"/>
                <a:gd name="connsiteY19" fmla="*/ 1205549 h 1228308"/>
                <a:gd name="connsiteX20" fmla="*/ 620401 w 1549599"/>
                <a:gd name="connsiteY20" fmla="*/ 1199940 h 1228308"/>
                <a:gd name="connsiteX21" fmla="*/ 654060 w 1549599"/>
                <a:gd name="connsiteY21" fmla="*/ 1188720 h 1228308"/>
                <a:gd name="connsiteX22" fmla="*/ 687719 w 1549599"/>
                <a:gd name="connsiteY22" fmla="*/ 1177500 h 1228308"/>
                <a:gd name="connsiteX23" fmla="*/ 721377 w 1549599"/>
                <a:gd name="connsiteY23" fmla="*/ 1149451 h 1228308"/>
                <a:gd name="connsiteX24" fmla="*/ 755036 w 1549599"/>
                <a:gd name="connsiteY24" fmla="*/ 1127012 h 1228308"/>
                <a:gd name="connsiteX25" fmla="*/ 771866 w 1549599"/>
                <a:gd name="connsiteY25" fmla="*/ 1110183 h 1228308"/>
                <a:gd name="connsiteX26" fmla="*/ 788695 w 1549599"/>
                <a:gd name="connsiteY26" fmla="*/ 1098963 h 1228308"/>
                <a:gd name="connsiteX27" fmla="*/ 816744 w 1549599"/>
                <a:gd name="connsiteY27" fmla="*/ 1065304 h 1228308"/>
                <a:gd name="connsiteX28" fmla="*/ 827964 w 1549599"/>
                <a:gd name="connsiteY28" fmla="*/ 1048475 h 1228308"/>
                <a:gd name="connsiteX29" fmla="*/ 844793 w 1549599"/>
                <a:gd name="connsiteY29" fmla="*/ 1037255 h 1228308"/>
                <a:gd name="connsiteX30" fmla="*/ 861623 w 1549599"/>
                <a:gd name="connsiteY30" fmla="*/ 1020426 h 1228308"/>
                <a:gd name="connsiteX31" fmla="*/ 900892 w 1549599"/>
                <a:gd name="connsiteY31" fmla="*/ 1003596 h 1228308"/>
                <a:gd name="connsiteX32" fmla="*/ 934550 w 1549599"/>
                <a:gd name="connsiteY32" fmla="*/ 986767 h 1228308"/>
                <a:gd name="connsiteX33" fmla="*/ 951380 w 1549599"/>
                <a:gd name="connsiteY33" fmla="*/ 975547 h 1228308"/>
                <a:gd name="connsiteX34" fmla="*/ 968209 w 1549599"/>
                <a:gd name="connsiteY34" fmla="*/ 969937 h 1228308"/>
                <a:gd name="connsiteX35" fmla="*/ 1001868 w 1549599"/>
                <a:gd name="connsiteY35" fmla="*/ 947498 h 1228308"/>
                <a:gd name="connsiteX36" fmla="*/ 1024308 w 1549599"/>
                <a:gd name="connsiteY36" fmla="*/ 936278 h 1228308"/>
                <a:gd name="connsiteX37" fmla="*/ 1057966 w 1549599"/>
                <a:gd name="connsiteY37" fmla="*/ 925059 h 1228308"/>
                <a:gd name="connsiteX38" fmla="*/ 1209431 w 1549599"/>
                <a:gd name="connsiteY38" fmla="*/ 941888 h 1228308"/>
                <a:gd name="connsiteX39" fmla="*/ 1259920 w 1549599"/>
                <a:gd name="connsiteY39" fmla="*/ 981157 h 1228308"/>
                <a:gd name="connsiteX40" fmla="*/ 1293579 w 1549599"/>
                <a:gd name="connsiteY40" fmla="*/ 992376 h 1228308"/>
                <a:gd name="connsiteX41" fmla="*/ 1327238 w 1549599"/>
                <a:gd name="connsiteY41" fmla="*/ 1009206 h 1228308"/>
                <a:gd name="connsiteX42" fmla="*/ 1360897 w 1549599"/>
                <a:gd name="connsiteY42" fmla="*/ 1026035 h 1228308"/>
                <a:gd name="connsiteX43" fmla="*/ 1501142 w 1549599"/>
                <a:gd name="connsiteY43" fmla="*/ 1121402 h 1228308"/>
                <a:gd name="connsiteX44" fmla="*/ 1540411 w 1549599"/>
                <a:gd name="connsiteY44" fmla="*/ 977884 h 1228308"/>
                <a:gd name="connsiteX45" fmla="*/ 1540411 w 1549599"/>
                <a:gd name="connsiteY45" fmla="*/ 807253 h 1228308"/>
                <a:gd name="connsiteX46" fmla="*/ 1523581 w 1549599"/>
                <a:gd name="connsiteY46" fmla="*/ 767984 h 1228308"/>
                <a:gd name="connsiteX47" fmla="*/ 1495532 w 1549599"/>
                <a:gd name="connsiteY47" fmla="*/ 711886 h 1228308"/>
                <a:gd name="connsiteX48" fmla="*/ 1461873 w 1549599"/>
                <a:gd name="connsiteY48" fmla="*/ 661397 h 1228308"/>
                <a:gd name="connsiteX49" fmla="*/ 1450654 w 1549599"/>
                <a:gd name="connsiteY49" fmla="*/ 644568 h 1228308"/>
                <a:gd name="connsiteX50" fmla="*/ 1439434 w 1549599"/>
                <a:gd name="connsiteY50" fmla="*/ 627738 h 1228308"/>
                <a:gd name="connsiteX51" fmla="*/ 1422604 w 1549599"/>
                <a:gd name="connsiteY51" fmla="*/ 594080 h 1228308"/>
                <a:gd name="connsiteX52" fmla="*/ 1411385 w 1549599"/>
                <a:gd name="connsiteY52" fmla="*/ 515542 h 1228308"/>
                <a:gd name="connsiteX53" fmla="*/ 1405775 w 1549599"/>
                <a:gd name="connsiteY53" fmla="*/ 493103 h 1228308"/>
                <a:gd name="connsiteX54" fmla="*/ 1388946 w 1549599"/>
                <a:gd name="connsiteY54" fmla="*/ 414565 h 1228308"/>
                <a:gd name="connsiteX55" fmla="*/ 1372116 w 1549599"/>
                <a:gd name="connsiteY55" fmla="*/ 403346 h 1228308"/>
                <a:gd name="connsiteX56" fmla="*/ 1360897 w 1549599"/>
                <a:gd name="connsiteY56" fmla="*/ 386516 h 1228308"/>
                <a:gd name="connsiteX57" fmla="*/ 1344067 w 1549599"/>
                <a:gd name="connsiteY57" fmla="*/ 375297 h 1228308"/>
                <a:gd name="connsiteX58" fmla="*/ 1310408 w 1549599"/>
                <a:gd name="connsiteY58" fmla="*/ 347248 h 1228308"/>
                <a:gd name="connsiteX59" fmla="*/ 1293579 w 1549599"/>
                <a:gd name="connsiteY59" fmla="*/ 330418 h 1228308"/>
                <a:gd name="connsiteX60" fmla="*/ 1254310 w 1549599"/>
                <a:gd name="connsiteY60" fmla="*/ 302369 h 1228308"/>
                <a:gd name="connsiteX61" fmla="*/ 1237481 w 1549599"/>
                <a:gd name="connsiteY61" fmla="*/ 291149 h 1228308"/>
                <a:gd name="connsiteX62" fmla="*/ 1215041 w 1549599"/>
                <a:gd name="connsiteY62" fmla="*/ 285540 h 1228308"/>
                <a:gd name="connsiteX63" fmla="*/ 1181382 w 1549599"/>
                <a:gd name="connsiteY63" fmla="*/ 263100 h 1228308"/>
                <a:gd name="connsiteX64" fmla="*/ 1147724 w 1549599"/>
                <a:gd name="connsiteY64" fmla="*/ 251881 h 1228308"/>
                <a:gd name="connsiteX65" fmla="*/ 1057966 w 1549599"/>
                <a:gd name="connsiteY65" fmla="*/ 257491 h 1228308"/>
                <a:gd name="connsiteX66" fmla="*/ 1007478 w 1549599"/>
                <a:gd name="connsiteY66" fmla="*/ 279930 h 1228308"/>
                <a:gd name="connsiteX67" fmla="*/ 990649 w 1549599"/>
                <a:gd name="connsiteY67" fmla="*/ 285540 h 1228308"/>
                <a:gd name="connsiteX68" fmla="*/ 973819 w 1549599"/>
                <a:gd name="connsiteY68" fmla="*/ 274320 h 1228308"/>
                <a:gd name="connsiteX69" fmla="*/ 968209 w 1549599"/>
                <a:gd name="connsiteY69" fmla="*/ 251881 h 1228308"/>
                <a:gd name="connsiteX70" fmla="*/ 962600 w 1549599"/>
                <a:gd name="connsiteY70" fmla="*/ 235051 h 1228308"/>
                <a:gd name="connsiteX71" fmla="*/ 934550 w 1549599"/>
                <a:gd name="connsiteY71" fmla="*/ 201392 h 1228308"/>
                <a:gd name="connsiteX72" fmla="*/ 923331 w 1549599"/>
                <a:gd name="connsiteY72" fmla="*/ 184563 h 1228308"/>
                <a:gd name="connsiteX73" fmla="*/ 900892 w 1549599"/>
                <a:gd name="connsiteY73" fmla="*/ 156514 h 1228308"/>
                <a:gd name="connsiteX74" fmla="*/ 799915 w 1549599"/>
                <a:gd name="connsiteY74" fmla="*/ 117245 h 1228308"/>
                <a:gd name="connsiteX75" fmla="*/ 743817 w 1549599"/>
                <a:gd name="connsiteY75" fmla="*/ 61147 h 1228308"/>
                <a:gd name="connsiteX76" fmla="*/ 738207 w 1549599"/>
                <a:gd name="connsiteY76" fmla="*/ 44318 h 1228308"/>
                <a:gd name="connsiteX77" fmla="*/ 715768 w 1549599"/>
                <a:gd name="connsiteY77" fmla="*/ 21878 h 1228308"/>
                <a:gd name="connsiteX0" fmla="*/ 715768 w 1549599"/>
                <a:gd name="connsiteY0" fmla="*/ 21878 h 1228308"/>
                <a:gd name="connsiteX1" fmla="*/ 682109 w 1549599"/>
                <a:gd name="connsiteY1" fmla="*/ 38708 h 1228308"/>
                <a:gd name="connsiteX2" fmla="*/ 416110 w 1549599"/>
                <a:gd name="connsiteY2" fmla="*/ 57875 h 1228308"/>
                <a:gd name="connsiteX3" fmla="*/ 201200 w 1549599"/>
                <a:gd name="connsiteY3" fmla="*/ 208773 h 1228308"/>
                <a:gd name="connsiteX4" fmla="*/ 95416 w 1549599"/>
                <a:gd name="connsiteY4" fmla="*/ 330418 h 1228308"/>
                <a:gd name="connsiteX5" fmla="*/ 26724 w 1549599"/>
                <a:gd name="connsiteY5" fmla="*/ 462132 h 1228308"/>
                <a:gd name="connsiteX6" fmla="*/ 255763 w 1549599"/>
                <a:gd name="connsiteY6" fmla="*/ 801643 h 1228308"/>
                <a:gd name="connsiteX7" fmla="*/ 261373 w 1549599"/>
                <a:gd name="connsiteY7" fmla="*/ 824082 h 1228308"/>
                <a:gd name="connsiteX8" fmla="*/ 272592 w 1549599"/>
                <a:gd name="connsiteY8" fmla="*/ 857741 h 1228308"/>
                <a:gd name="connsiteX9" fmla="*/ 261373 w 1549599"/>
                <a:gd name="connsiteY9" fmla="*/ 1009206 h 1228308"/>
                <a:gd name="connsiteX10" fmla="*/ 266982 w 1549599"/>
                <a:gd name="connsiteY10" fmla="*/ 1037255 h 1228308"/>
                <a:gd name="connsiteX11" fmla="*/ 278202 w 1549599"/>
                <a:gd name="connsiteY11" fmla="*/ 1070914 h 1228308"/>
                <a:gd name="connsiteX12" fmla="*/ 283812 w 1549599"/>
                <a:gd name="connsiteY12" fmla="*/ 1087743 h 1228308"/>
                <a:gd name="connsiteX13" fmla="*/ 306251 w 1549599"/>
                <a:gd name="connsiteY13" fmla="*/ 1121402 h 1228308"/>
                <a:gd name="connsiteX14" fmla="*/ 317471 w 1549599"/>
                <a:gd name="connsiteY14" fmla="*/ 1138232 h 1228308"/>
                <a:gd name="connsiteX15" fmla="*/ 362349 w 1549599"/>
                <a:gd name="connsiteY15" fmla="*/ 1177500 h 1228308"/>
                <a:gd name="connsiteX16" fmla="*/ 396008 w 1549599"/>
                <a:gd name="connsiteY16" fmla="*/ 1188720 h 1228308"/>
                <a:gd name="connsiteX17" fmla="*/ 429667 w 1549599"/>
                <a:gd name="connsiteY17" fmla="*/ 1199940 h 1228308"/>
                <a:gd name="connsiteX18" fmla="*/ 508204 w 1549599"/>
                <a:gd name="connsiteY18" fmla="*/ 1205549 h 1228308"/>
                <a:gd name="connsiteX19" fmla="*/ 620401 w 1549599"/>
                <a:gd name="connsiteY19" fmla="*/ 1199940 h 1228308"/>
                <a:gd name="connsiteX20" fmla="*/ 654060 w 1549599"/>
                <a:gd name="connsiteY20" fmla="*/ 1188720 h 1228308"/>
                <a:gd name="connsiteX21" fmla="*/ 687719 w 1549599"/>
                <a:gd name="connsiteY21" fmla="*/ 1177500 h 1228308"/>
                <a:gd name="connsiteX22" fmla="*/ 721377 w 1549599"/>
                <a:gd name="connsiteY22" fmla="*/ 1149451 h 1228308"/>
                <a:gd name="connsiteX23" fmla="*/ 755036 w 1549599"/>
                <a:gd name="connsiteY23" fmla="*/ 1127012 h 1228308"/>
                <a:gd name="connsiteX24" fmla="*/ 771866 w 1549599"/>
                <a:gd name="connsiteY24" fmla="*/ 1110183 h 1228308"/>
                <a:gd name="connsiteX25" fmla="*/ 788695 w 1549599"/>
                <a:gd name="connsiteY25" fmla="*/ 1098963 h 1228308"/>
                <a:gd name="connsiteX26" fmla="*/ 816744 w 1549599"/>
                <a:gd name="connsiteY26" fmla="*/ 1065304 h 1228308"/>
                <a:gd name="connsiteX27" fmla="*/ 827964 w 1549599"/>
                <a:gd name="connsiteY27" fmla="*/ 1048475 h 1228308"/>
                <a:gd name="connsiteX28" fmla="*/ 844793 w 1549599"/>
                <a:gd name="connsiteY28" fmla="*/ 1037255 h 1228308"/>
                <a:gd name="connsiteX29" fmla="*/ 861623 w 1549599"/>
                <a:gd name="connsiteY29" fmla="*/ 1020426 h 1228308"/>
                <a:gd name="connsiteX30" fmla="*/ 900892 w 1549599"/>
                <a:gd name="connsiteY30" fmla="*/ 1003596 h 1228308"/>
                <a:gd name="connsiteX31" fmla="*/ 934550 w 1549599"/>
                <a:gd name="connsiteY31" fmla="*/ 986767 h 1228308"/>
                <a:gd name="connsiteX32" fmla="*/ 951380 w 1549599"/>
                <a:gd name="connsiteY32" fmla="*/ 975547 h 1228308"/>
                <a:gd name="connsiteX33" fmla="*/ 968209 w 1549599"/>
                <a:gd name="connsiteY33" fmla="*/ 969937 h 1228308"/>
                <a:gd name="connsiteX34" fmla="*/ 1001868 w 1549599"/>
                <a:gd name="connsiteY34" fmla="*/ 947498 h 1228308"/>
                <a:gd name="connsiteX35" fmla="*/ 1024308 w 1549599"/>
                <a:gd name="connsiteY35" fmla="*/ 936278 h 1228308"/>
                <a:gd name="connsiteX36" fmla="*/ 1057966 w 1549599"/>
                <a:gd name="connsiteY36" fmla="*/ 925059 h 1228308"/>
                <a:gd name="connsiteX37" fmla="*/ 1209431 w 1549599"/>
                <a:gd name="connsiteY37" fmla="*/ 941888 h 1228308"/>
                <a:gd name="connsiteX38" fmla="*/ 1259920 w 1549599"/>
                <a:gd name="connsiteY38" fmla="*/ 981157 h 1228308"/>
                <a:gd name="connsiteX39" fmla="*/ 1293579 w 1549599"/>
                <a:gd name="connsiteY39" fmla="*/ 992376 h 1228308"/>
                <a:gd name="connsiteX40" fmla="*/ 1327238 w 1549599"/>
                <a:gd name="connsiteY40" fmla="*/ 1009206 h 1228308"/>
                <a:gd name="connsiteX41" fmla="*/ 1360897 w 1549599"/>
                <a:gd name="connsiteY41" fmla="*/ 1026035 h 1228308"/>
                <a:gd name="connsiteX42" fmla="*/ 1501142 w 1549599"/>
                <a:gd name="connsiteY42" fmla="*/ 1121402 h 1228308"/>
                <a:gd name="connsiteX43" fmla="*/ 1540411 w 1549599"/>
                <a:gd name="connsiteY43" fmla="*/ 977884 h 1228308"/>
                <a:gd name="connsiteX44" fmla="*/ 1540411 w 1549599"/>
                <a:gd name="connsiteY44" fmla="*/ 807253 h 1228308"/>
                <a:gd name="connsiteX45" fmla="*/ 1523581 w 1549599"/>
                <a:gd name="connsiteY45" fmla="*/ 767984 h 1228308"/>
                <a:gd name="connsiteX46" fmla="*/ 1495532 w 1549599"/>
                <a:gd name="connsiteY46" fmla="*/ 711886 h 1228308"/>
                <a:gd name="connsiteX47" fmla="*/ 1461873 w 1549599"/>
                <a:gd name="connsiteY47" fmla="*/ 661397 h 1228308"/>
                <a:gd name="connsiteX48" fmla="*/ 1450654 w 1549599"/>
                <a:gd name="connsiteY48" fmla="*/ 644568 h 1228308"/>
                <a:gd name="connsiteX49" fmla="*/ 1439434 w 1549599"/>
                <a:gd name="connsiteY49" fmla="*/ 627738 h 1228308"/>
                <a:gd name="connsiteX50" fmla="*/ 1422604 w 1549599"/>
                <a:gd name="connsiteY50" fmla="*/ 594080 h 1228308"/>
                <a:gd name="connsiteX51" fmla="*/ 1411385 w 1549599"/>
                <a:gd name="connsiteY51" fmla="*/ 515542 h 1228308"/>
                <a:gd name="connsiteX52" fmla="*/ 1405775 w 1549599"/>
                <a:gd name="connsiteY52" fmla="*/ 493103 h 1228308"/>
                <a:gd name="connsiteX53" fmla="*/ 1388946 w 1549599"/>
                <a:gd name="connsiteY53" fmla="*/ 414565 h 1228308"/>
                <a:gd name="connsiteX54" fmla="*/ 1372116 w 1549599"/>
                <a:gd name="connsiteY54" fmla="*/ 403346 h 1228308"/>
                <a:gd name="connsiteX55" fmla="*/ 1360897 w 1549599"/>
                <a:gd name="connsiteY55" fmla="*/ 386516 h 1228308"/>
                <a:gd name="connsiteX56" fmla="*/ 1344067 w 1549599"/>
                <a:gd name="connsiteY56" fmla="*/ 375297 h 1228308"/>
                <a:gd name="connsiteX57" fmla="*/ 1310408 w 1549599"/>
                <a:gd name="connsiteY57" fmla="*/ 347248 h 1228308"/>
                <a:gd name="connsiteX58" fmla="*/ 1293579 w 1549599"/>
                <a:gd name="connsiteY58" fmla="*/ 330418 h 1228308"/>
                <a:gd name="connsiteX59" fmla="*/ 1254310 w 1549599"/>
                <a:gd name="connsiteY59" fmla="*/ 302369 h 1228308"/>
                <a:gd name="connsiteX60" fmla="*/ 1237481 w 1549599"/>
                <a:gd name="connsiteY60" fmla="*/ 291149 h 1228308"/>
                <a:gd name="connsiteX61" fmla="*/ 1215041 w 1549599"/>
                <a:gd name="connsiteY61" fmla="*/ 285540 h 1228308"/>
                <a:gd name="connsiteX62" fmla="*/ 1181382 w 1549599"/>
                <a:gd name="connsiteY62" fmla="*/ 263100 h 1228308"/>
                <a:gd name="connsiteX63" fmla="*/ 1147724 w 1549599"/>
                <a:gd name="connsiteY63" fmla="*/ 251881 h 1228308"/>
                <a:gd name="connsiteX64" fmla="*/ 1057966 w 1549599"/>
                <a:gd name="connsiteY64" fmla="*/ 257491 h 1228308"/>
                <a:gd name="connsiteX65" fmla="*/ 1007478 w 1549599"/>
                <a:gd name="connsiteY65" fmla="*/ 279930 h 1228308"/>
                <a:gd name="connsiteX66" fmla="*/ 990649 w 1549599"/>
                <a:gd name="connsiteY66" fmla="*/ 285540 h 1228308"/>
                <a:gd name="connsiteX67" fmla="*/ 973819 w 1549599"/>
                <a:gd name="connsiteY67" fmla="*/ 274320 h 1228308"/>
                <a:gd name="connsiteX68" fmla="*/ 968209 w 1549599"/>
                <a:gd name="connsiteY68" fmla="*/ 251881 h 1228308"/>
                <a:gd name="connsiteX69" fmla="*/ 962600 w 1549599"/>
                <a:gd name="connsiteY69" fmla="*/ 235051 h 1228308"/>
                <a:gd name="connsiteX70" fmla="*/ 934550 w 1549599"/>
                <a:gd name="connsiteY70" fmla="*/ 201392 h 1228308"/>
                <a:gd name="connsiteX71" fmla="*/ 923331 w 1549599"/>
                <a:gd name="connsiteY71" fmla="*/ 184563 h 1228308"/>
                <a:gd name="connsiteX72" fmla="*/ 900892 w 1549599"/>
                <a:gd name="connsiteY72" fmla="*/ 156514 h 1228308"/>
                <a:gd name="connsiteX73" fmla="*/ 799915 w 1549599"/>
                <a:gd name="connsiteY73" fmla="*/ 117245 h 1228308"/>
                <a:gd name="connsiteX74" fmla="*/ 743817 w 1549599"/>
                <a:gd name="connsiteY74" fmla="*/ 61147 h 1228308"/>
                <a:gd name="connsiteX75" fmla="*/ 738207 w 1549599"/>
                <a:gd name="connsiteY75" fmla="*/ 44318 h 1228308"/>
                <a:gd name="connsiteX76" fmla="*/ 715768 w 1549599"/>
                <a:gd name="connsiteY76" fmla="*/ 21878 h 1228308"/>
                <a:gd name="connsiteX0" fmla="*/ 715768 w 1549599"/>
                <a:gd name="connsiteY0" fmla="*/ 21878 h 1201810"/>
                <a:gd name="connsiteX1" fmla="*/ 682109 w 1549599"/>
                <a:gd name="connsiteY1" fmla="*/ 38708 h 1201810"/>
                <a:gd name="connsiteX2" fmla="*/ 416110 w 1549599"/>
                <a:gd name="connsiteY2" fmla="*/ 57875 h 1201810"/>
                <a:gd name="connsiteX3" fmla="*/ 201200 w 1549599"/>
                <a:gd name="connsiteY3" fmla="*/ 208773 h 1201810"/>
                <a:gd name="connsiteX4" fmla="*/ 95416 w 1549599"/>
                <a:gd name="connsiteY4" fmla="*/ 330418 h 1201810"/>
                <a:gd name="connsiteX5" fmla="*/ 26724 w 1549599"/>
                <a:gd name="connsiteY5" fmla="*/ 462132 h 1201810"/>
                <a:gd name="connsiteX6" fmla="*/ 255763 w 1549599"/>
                <a:gd name="connsiteY6" fmla="*/ 801643 h 1201810"/>
                <a:gd name="connsiteX7" fmla="*/ 261373 w 1549599"/>
                <a:gd name="connsiteY7" fmla="*/ 824082 h 1201810"/>
                <a:gd name="connsiteX8" fmla="*/ 272592 w 1549599"/>
                <a:gd name="connsiteY8" fmla="*/ 857741 h 1201810"/>
                <a:gd name="connsiteX9" fmla="*/ 261373 w 1549599"/>
                <a:gd name="connsiteY9" fmla="*/ 1009206 h 1201810"/>
                <a:gd name="connsiteX10" fmla="*/ 266982 w 1549599"/>
                <a:gd name="connsiteY10" fmla="*/ 1037255 h 1201810"/>
                <a:gd name="connsiteX11" fmla="*/ 278202 w 1549599"/>
                <a:gd name="connsiteY11" fmla="*/ 1070914 h 1201810"/>
                <a:gd name="connsiteX12" fmla="*/ 283812 w 1549599"/>
                <a:gd name="connsiteY12" fmla="*/ 1087743 h 1201810"/>
                <a:gd name="connsiteX13" fmla="*/ 306251 w 1549599"/>
                <a:gd name="connsiteY13" fmla="*/ 1121402 h 1201810"/>
                <a:gd name="connsiteX14" fmla="*/ 317471 w 1549599"/>
                <a:gd name="connsiteY14" fmla="*/ 1138232 h 1201810"/>
                <a:gd name="connsiteX15" fmla="*/ 362349 w 1549599"/>
                <a:gd name="connsiteY15" fmla="*/ 1177500 h 1201810"/>
                <a:gd name="connsiteX16" fmla="*/ 396008 w 1549599"/>
                <a:gd name="connsiteY16" fmla="*/ 1188720 h 1201810"/>
                <a:gd name="connsiteX17" fmla="*/ 429667 w 1549599"/>
                <a:gd name="connsiteY17" fmla="*/ 1199940 h 1201810"/>
                <a:gd name="connsiteX18" fmla="*/ 620401 w 1549599"/>
                <a:gd name="connsiteY18" fmla="*/ 1199940 h 1201810"/>
                <a:gd name="connsiteX19" fmla="*/ 654060 w 1549599"/>
                <a:gd name="connsiteY19" fmla="*/ 1188720 h 1201810"/>
                <a:gd name="connsiteX20" fmla="*/ 687719 w 1549599"/>
                <a:gd name="connsiteY20" fmla="*/ 1177500 h 1201810"/>
                <a:gd name="connsiteX21" fmla="*/ 721377 w 1549599"/>
                <a:gd name="connsiteY21" fmla="*/ 1149451 h 1201810"/>
                <a:gd name="connsiteX22" fmla="*/ 755036 w 1549599"/>
                <a:gd name="connsiteY22" fmla="*/ 1127012 h 1201810"/>
                <a:gd name="connsiteX23" fmla="*/ 771866 w 1549599"/>
                <a:gd name="connsiteY23" fmla="*/ 1110183 h 1201810"/>
                <a:gd name="connsiteX24" fmla="*/ 788695 w 1549599"/>
                <a:gd name="connsiteY24" fmla="*/ 1098963 h 1201810"/>
                <a:gd name="connsiteX25" fmla="*/ 816744 w 1549599"/>
                <a:gd name="connsiteY25" fmla="*/ 1065304 h 1201810"/>
                <a:gd name="connsiteX26" fmla="*/ 827964 w 1549599"/>
                <a:gd name="connsiteY26" fmla="*/ 1048475 h 1201810"/>
                <a:gd name="connsiteX27" fmla="*/ 844793 w 1549599"/>
                <a:gd name="connsiteY27" fmla="*/ 1037255 h 1201810"/>
                <a:gd name="connsiteX28" fmla="*/ 861623 w 1549599"/>
                <a:gd name="connsiteY28" fmla="*/ 1020426 h 1201810"/>
                <a:gd name="connsiteX29" fmla="*/ 900892 w 1549599"/>
                <a:gd name="connsiteY29" fmla="*/ 1003596 h 1201810"/>
                <a:gd name="connsiteX30" fmla="*/ 934550 w 1549599"/>
                <a:gd name="connsiteY30" fmla="*/ 986767 h 1201810"/>
                <a:gd name="connsiteX31" fmla="*/ 951380 w 1549599"/>
                <a:gd name="connsiteY31" fmla="*/ 975547 h 1201810"/>
                <a:gd name="connsiteX32" fmla="*/ 968209 w 1549599"/>
                <a:gd name="connsiteY32" fmla="*/ 969937 h 1201810"/>
                <a:gd name="connsiteX33" fmla="*/ 1001868 w 1549599"/>
                <a:gd name="connsiteY33" fmla="*/ 947498 h 1201810"/>
                <a:gd name="connsiteX34" fmla="*/ 1024308 w 1549599"/>
                <a:gd name="connsiteY34" fmla="*/ 936278 h 1201810"/>
                <a:gd name="connsiteX35" fmla="*/ 1057966 w 1549599"/>
                <a:gd name="connsiteY35" fmla="*/ 925059 h 1201810"/>
                <a:gd name="connsiteX36" fmla="*/ 1209431 w 1549599"/>
                <a:gd name="connsiteY36" fmla="*/ 941888 h 1201810"/>
                <a:gd name="connsiteX37" fmla="*/ 1259920 w 1549599"/>
                <a:gd name="connsiteY37" fmla="*/ 981157 h 1201810"/>
                <a:gd name="connsiteX38" fmla="*/ 1293579 w 1549599"/>
                <a:gd name="connsiteY38" fmla="*/ 992376 h 1201810"/>
                <a:gd name="connsiteX39" fmla="*/ 1327238 w 1549599"/>
                <a:gd name="connsiteY39" fmla="*/ 1009206 h 1201810"/>
                <a:gd name="connsiteX40" fmla="*/ 1360897 w 1549599"/>
                <a:gd name="connsiteY40" fmla="*/ 1026035 h 1201810"/>
                <a:gd name="connsiteX41" fmla="*/ 1501142 w 1549599"/>
                <a:gd name="connsiteY41" fmla="*/ 1121402 h 1201810"/>
                <a:gd name="connsiteX42" fmla="*/ 1540411 w 1549599"/>
                <a:gd name="connsiteY42" fmla="*/ 977884 h 1201810"/>
                <a:gd name="connsiteX43" fmla="*/ 1540411 w 1549599"/>
                <a:gd name="connsiteY43" fmla="*/ 807253 h 1201810"/>
                <a:gd name="connsiteX44" fmla="*/ 1523581 w 1549599"/>
                <a:gd name="connsiteY44" fmla="*/ 767984 h 1201810"/>
                <a:gd name="connsiteX45" fmla="*/ 1495532 w 1549599"/>
                <a:gd name="connsiteY45" fmla="*/ 711886 h 1201810"/>
                <a:gd name="connsiteX46" fmla="*/ 1461873 w 1549599"/>
                <a:gd name="connsiteY46" fmla="*/ 661397 h 1201810"/>
                <a:gd name="connsiteX47" fmla="*/ 1450654 w 1549599"/>
                <a:gd name="connsiteY47" fmla="*/ 644568 h 1201810"/>
                <a:gd name="connsiteX48" fmla="*/ 1439434 w 1549599"/>
                <a:gd name="connsiteY48" fmla="*/ 627738 h 1201810"/>
                <a:gd name="connsiteX49" fmla="*/ 1422604 w 1549599"/>
                <a:gd name="connsiteY49" fmla="*/ 594080 h 1201810"/>
                <a:gd name="connsiteX50" fmla="*/ 1411385 w 1549599"/>
                <a:gd name="connsiteY50" fmla="*/ 515542 h 1201810"/>
                <a:gd name="connsiteX51" fmla="*/ 1405775 w 1549599"/>
                <a:gd name="connsiteY51" fmla="*/ 493103 h 1201810"/>
                <a:gd name="connsiteX52" fmla="*/ 1388946 w 1549599"/>
                <a:gd name="connsiteY52" fmla="*/ 414565 h 1201810"/>
                <a:gd name="connsiteX53" fmla="*/ 1372116 w 1549599"/>
                <a:gd name="connsiteY53" fmla="*/ 403346 h 1201810"/>
                <a:gd name="connsiteX54" fmla="*/ 1360897 w 1549599"/>
                <a:gd name="connsiteY54" fmla="*/ 386516 h 1201810"/>
                <a:gd name="connsiteX55" fmla="*/ 1344067 w 1549599"/>
                <a:gd name="connsiteY55" fmla="*/ 375297 h 1201810"/>
                <a:gd name="connsiteX56" fmla="*/ 1310408 w 1549599"/>
                <a:gd name="connsiteY56" fmla="*/ 347248 h 1201810"/>
                <a:gd name="connsiteX57" fmla="*/ 1293579 w 1549599"/>
                <a:gd name="connsiteY57" fmla="*/ 330418 h 1201810"/>
                <a:gd name="connsiteX58" fmla="*/ 1254310 w 1549599"/>
                <a:gd name="connsiteY58" fmla="*/ 302369 h 1201810"/>
                <a:gd name="connsiteX59" fmla="*/ 1237481 w 1549599"/>
                <a:gd name="connsiteY59" fmla="*/ 291149 h 1201810"/>
                <a:gd name="connsiteX60" fmla="*/ 1215041 w 1549599"/>
                <a:gd name="connsiteY60" fmla="*/ 285540 h 1201810"/>
                <a:gd name="connsiteX61" fmla="*/ 1181382 w 1549599"/>
                <a:gd name="connsiteY61" fmla="*/ 263100 h 1201810"/>
                <a:gd name="connsiteX62" fmla="*/ 1147724 w 1549599"/>
                <a:gd name="connsiteY62" fmla="*/ 251881 h 1201810"/>
                <a:gd name="connsiteX63" fmla="*/ 1057966 w 1549599"/>
                <a:gd name="connsiteY63" fmla="*/ 257491 h 1201810"/>
                <a:gd name="connsiteX64" fmla="*/ 1007478 w 1549599"/>
                <a:gd name="connsiteY64" fmla="*/ 279930 h 1201810"/>
                <a:gd name="connsiteX65" fmla="*/ 990649 w 1549599"/>
                <a:gd name="connsiteY65" fmla="*/ 285540 h 1201810"/>
                <a:gd name="connsiteX66" fmla="*/ 973819 w 1549599"/>
                <a:gd name="connsiteY66" fmla="*/ 274320 h 1201810"/>
                <a:gd name="connsiteX67" fmla="*/ 968209 w 1549599"/>
                <a:gd name="connsiteY67" fmla="*/ 251881 h 1201810"/>
                <a:gd name="connsiteX68" fmla="*/ 962600 w 1549599"/>
                <a:gd name="connsiteY68" fmla="*/ 235051 h 1201810"/>
                <a:gd name="connsiteX69" fmla="*/ 934550 w 1549599"/>
                <a:gd name="connsiteY69" fmla="*/ 201392 h 1201810"/>
                <a:gd name="connsiteX70" fmla="*/ 923331 w 1549599"/>
                <a:gd name="connsiteY70" fmla="*/ 184563 h 1201810"/>
                <a:gd name="connsiteX71" fmla="*/ 900892 w 1549599"/>
                <a:gd name="connsiteY71" fmla="*/ 156514 h 1201810"/>
                <a:gd name="connsiteX72" fmla="*/ 799915 w 1549599"/>
                <a:gd name="connsiteY72" fmla="*/ 117245 h 1201810"/>
                <a:gd name="connsiteX73" fmla="*/ 743817 w 1549599"/>
                <a:gd name="connsiteY73" fmla="*/ 61147 h 1201810"/>
                <a:gd name="connsiteX74" fmla="*/ 738207 w 1549599"/>
                <a:gd name="connsiteY74" fmla="*/ 44318 h 1201810"/>
                <a:gd name="connsiteX75" fmla="*/ 715768 w 1549599"/>
                <a:gd name="connsiteY75" fmla="*/ 21878 h 1201810"/>
                <a:gd name="connsiteX0" fmla="*/ 715768 w 1549599"/>
                <a:gd name="connsiteY0" fmla="*/ 21878 h 1199940"/>
                <a:gd name="connsiteX1" fmla="*/ 682109 w 1549599"/>
                <a:gd name="connsiteY1" fmla="*/ 38708 h 1199940"/>
                <a:gd name="connsiteX2" fmla="*/ 416110 w 1549599"/>
                <a:gd name="connsiteY2" fmla="*/ 57875 h 1199940"/>
                <a:gd name="connsiteX3" fmla="*/ 201200 w 1549599"/>
                <a:gd name="connsiteY3" fmla="*/ 208773 h 1199940"/>
                <a:gd name="connsiteX4" fmla="*/ 95416 w 1549599"/>
                <a:gd name="connsiteY4" fmla="*/ 330418 h 1199940"/>
                <a:gd name="connsiteX5" fmla="*/ 26724 w 1549599"/>
                <a:gd name="connsiteY5" fmla="*/ 462132 h 1199940"/>
                <a:gd name="connsiteX6" fmla="*/ 255763 w 1549599"/>
                <a:gd name="connsiteY6" fmla="*/ 801643 h 1199940"/>
                <a:gd name="connsiteX7" fmla="*/ 261373 w 1549599"/>
                <a:gd name="connsiteY7" fmla="*/ 824082 h 1199940"/>
                <a:gd name="connsiteX8" fmla="*/ 272592 w 1549599"/>
                <a:gd name="connsiteY8" fmla="*/ 857741 h 1199940"/>
                <a:gd name="connsiteX9" fmla="*/ 261373 w 1549599"/>
                <a:gd name="connsiteY9" fmla="*/ 1009206 h 1199940"/>
                <a:gd name="connsiteX10" fmla="*/ 266982 w 1549599"/>
                <a:gd name="connsiteY10" fmla="*/ 1037255 h 1199940"/>
                <a:gd name="connsiteX11" fmla="*/ 278202 w 1549599"/>
                <a:gd name="connsiteY11" fmla="*/ 1070914 h 1199940"/>
                <a:gd name="connsiteX12" fmla="*/ 283812 w 1549599"/>
                <a:gd name="connsiteY12" fmla="*/ 1087743 h 1199940"/>
                <a:gd name="connsiteX13" fmla="*/ 306251 w 1549599"/>
                <a:gd name="connsiteY13" fmla="*/ 1121402 h 1199940"/>
                <a:gd name="connsiteX14" fmla="*/ 317471 w 1549599"/>
                <a:gd name="connsiteY14" fmla="*/ 1138232 h 1199940"/>
                <a:gd name="connsiteX15" fmla="*/ 362349 w 1549599"/>
                <a:gd name="connsiteY15" fmla="*/ 1177500 h 1199940"/>
                <a:gd name="connsiteX16" fmla="*/ 396008 w 1549599"/>
                <a:gd name="connsiteY16" fmla="*/ 1188720 h 1199940"/>
                <a:gd name="connsiteX17" fmla="*/ 429667 w 1549599"/>
                <a:gd name="connsiteY17" fmla="*/ 1199940 h 1199940"/>
                <a:gd name="connsiteX18" fmla="*/ 654060 w 1549599"/>
                <a:gd name="connsiteY18" fmla="*/ 1188720 h 1199940"/>
                <a:gd name="connsiteX19" fmla="*/ 687719 w 1549599"/>
                <a:gd name="connsiteY19" fmla="*/ 1177500 h 1199940"/>
                <a:gd name="connsiteX20" fmla="*/ 721377 w 1549599"/>
                <a:gd name="connsiteY20" fmla="*/ 1149451 h 1199940"/>
                <a:gd name="connsiteX21" fmla="*/ 755036 w 1549599"/>
                <a:gd name="connsiteY21" fmla="*/ 1127012 h 1199940"/>
                <a:gd name="connsiteX22" fmla="*/ 771866 w 1549599"/>
                <a:gd name="connsiteY22" fmla="*/ 1110183 h 1199940"/>
                <a:gd name="connsiteX23" fmla="*/ 788695 w 1549599"/>
                <a:gd name="connsiteY23" fmla="*/ 1098963 h 1199940"/>
                <a:gd name="connsiteX24" fmla="*/ 816744 w 1549599"/>
                <a:gd name="connsiteY24" fmla="*/ 1065304 h 1199940"/>
                <a:gd name="connsiteX25" fmla="*/ 827964 w 1549599"/>
                <a:gd name="connsiteY25" fmla="*/ 1048475 h 1199940"/>
                <a:gd name="connsiteX26" fmla="*/ 844793 w 1549599"/>
                <a:gd name="connsiteY26" fmla="*/ 1037255 h 1199940"/>
                <a:gd name="connsiteX27" fmla="*/ 861623 w 1549599"/>
                <a:gd name="connsiteY27" fmla="*/ 1020426 h 1199940"/>
                <a:gd name="connsiteX28" fmla="*/ 900892 w 1549599"/>
                <a:gd name="connsiteY28" fmla="*/ 1003596 h 1199940"/>
                <a:gd name="connsiteX29" fmla="*/ 934550 w 1549599"/>
                <a:gd name="connsiteY29" fmla="*/ 986767 h 1199940"/>
                <a:gd name="connsiteX30" fmla="*/ 951380 w 1549599"/>
                <a:gd name="connsiteY30" fmla="*/ 975547 h 1199940"/>
                <a:gd name="connsiteX31" fmla="*/ 968209 w 1549599"/>
                <a:gd name="connsiteY31" fmla="*/ 969937 h 1199940"/>
                <a:gd name="connsiteX32" fmla="*/ 1001868 w 1549599"/>
                <a:gd name="connsiteY32" fmla="*/ 947498 h 1199940"/>
                <a:gd name="connsiteX33" fmla="*/ 1024308 w 1549599"/>
                <a:gd name="connsiteY33" fmla="*/ 936278 h 1199940"/>
                <a:gd name="connsiteX34" fmla="*/ 1057966 w 1549599"/>
                <a:gd name="connsiteY34" fmla="*/ 925059 h 1199940"/>
                <a:gd name="connsiteX35" fmla="*/ 1209431 w 1549599"/>
                <a:gd name="connsiteY35" fmla="*/ 941888 h 1199940"/>
                <a:gd name="connsiteX36" fmla="*/ 1259920 w 1549599"/>
                <a:gd name="connsiteY36" fmla="*/ 981157 h 1199940"/>
                <a:gd name="connsiteX37" fmla="*/ 1293579 w 1549599"/>
                <a:gd name="connsiteY37" fmla="*/ 992376 h 1199940"/>
                <a:gd name="connsiteX38" fmla="*/ 1327238 w 1549599"/>
                <a:gd name="connsiteY38" fmla="*/ 1009206 h 1199940"/>
                <a:gd name="connsiteX39" fmla="*/ 1360897 w 1549599"/>
                <a:gd name="connsiteY39" fmla="*/ 1026035 h 1199940"/>
                <a:gd name="connsiteX40" fmla="*/ 1501142 w 1549599"/>
                <a:gd name="connsiteY40" fmla="*/ 1121402 h 1199940"/>
                <a:gd name="connsiteX41" fmla="*/ 1540411 w 1549599"/>
                <a:gd name="connsiteY41" fmla="*/ 977884 h 1199940"/>
                <a:gd name="connsiteX42" fmla="*/ 1540411 w 1549599"/>
                <a:gd name="connsiteY42" fmla="*/ 807253 h 1199940"/>
                <a:gd name="connsiteX43" fmla="*/ 1523581 w 1549599"/>
                <a:gd name="connsiteY43" fmla="*/ 767984 h 1199940"/>
                <a:gd name="connsiteX44" fmla="*/ 1495532 w 1549599"/>
                <a:gd name="connsiteY44" fmla="*/ 711886 h 1199940"/>
                <a:gd name="connsiteX45" fmla="*/ 1461873 w 1549599"/>
                <a:gd name="connsiteY45" fmla="*/ 661397 h 1199940"/>
                <a:gd name="connsiteX46" fmla="*/ 1450654 w 1549599"/>
                <a:gd name="connsiteY46" fmla="*/ 644568 h 1199940"/>
                <a:gd name="connsiteX47" fmla="*/ 1439434 w 1549599"/>
                <a:gd name="connsiteY47" fmla="*/ 627738 h 1199940"/>
                <a:gd name="connsiteX48" fmla="*/ 1422604 w 1549599"/>
                <a:gd name="connsiteY48" fmla="*/ 594080 h 1199940"/>
                <a:gd name="connsiteX49" fmla="*/ 1411385 w 1549599"/>
                <a:gd name="connsiteY49" fmla="*/ 515542 h 1199940"/>
                <a:gd name="connsiteX50" fmla="*/ 1405775 w 1549599"/>
                <a:gd name="connsiteY50" fmla="*/ 493103 h 1199940"/>
                <a:gd name="connsiteX51" fmla="*/ 1388946 w 1549599"/>
                <a:gd name="connsiteY51" fmla="*/ 414565 h 1199940"/>
                <a:gd name="connsiteX52" fmla="*/ 1372116 w 1549599"/>
                <a:gd name="connsiteY52" fmla="*/ 403346 h 1199940"/>
                <a:gd name="connsiteX53" fmla="*/ 1360897 w 1549599"/>
                <a:gd name="connsiteY53" fmla="*/ 386516 h 1199940"/>
                <a:gd name="connsiteX54" fmla="*/ 1344067 w 1549599"/>
                <a:gd name="connsiteY54" fmla="*/ 375297 h 1199940"/>
                <a:gd name="connsiteX55" fmla="*/ 1310408 w 1549599"/>
                <a:gd name="connsiteY55" fmla="*/ 347248 h 1199940"/>
                <a:gd name="connsiteX56" fmla="*/ 1293579 w 1549599"/>
                <a:gd name="connsiteY56" fmla="*/ 330418 h 1199940"/>
                <a:gd name="connsiteX57" fmla="*/ 1254310 w 1549599"/>
                <a:gd name="connsiteY57" fmla="*/ 302369 h 1199940"/>
                <a:gd name="connsiteX58" fmla="*/ 1237481 w 1549599"/>
                <a:gd name="connsiteY58" fmla="*/ 291149 h 1199940"/>
                <a:gd name="connsiteX59" fmla="*/ 1215041 w 1549599"/>
                <a:gd name="connsiteY59" fmla="*/ 285540 h 1199940"/>
                <a:gd name="connsiteX60" fmla="*/ 1181382 w 1549599"/>
                <a:gd name="connsiteY60" fmla="*/ 263100 h 1199940"/>
                <a:gd name="connsiteX61" fmla="*/ 1147724 w 1549599"/>
                <a:gd name="connsiteY61" fmla="*/ 251881 h 1199940"/>
                <a:gd name="connsiteX62" fmla="*/ 1057966 w 1549599"/>
                <a:gd name="connsiteY62" fmla="*/ 257491 h 1199940"/>
                <a:gd name="connsiteX63" fmla="*/ 1007478 w 1549599"/>
                <a:gd name="connsiteY63" fmla="*/ 279930 h 1199940"/>
                <a:gd name="connsiteX64" fmla="*/ 990649 w 1549599"/>
                <a:gd name="connsiteY64" fmla="*/ 285540 h 1199940"/>
                <a:gd name="connsiteX65" fmla="*/ 973819 w 1549599"/>
                <a:gd name="connsiteY65" fmla="*/ 274320 h 1199940"/>
                <a:gd name="connsiteX66" fmla="*/ 968209 w 1549599"/>
                <a:gd name="connsiteY66" fmla="*/ 251881 h 1199940"/>
                <a:gd name="connsiteX67" fmla="*/ 962600 w 1549599"/>
                <a:gd name="connsiteY67" fmla="*/ 235051 h 1199940"/>
                <a:gd name="connsiteX68" fmla="*/ 934550 w 1549599"/>
                <a:gd name="connsiteY68" fmla="*/ 201392 h 1199940"/>
                <a:gd name="connsiteX69" fmla="*/ 923331 w 1549599"/>
                <a:gd name="connsiteY69" fmla="*/ 184563 h 1199940"/>
                <a:gd name="connsiteX70" fmla="*/ 900892 w 1549599"/>
                <a:gd name="connsiteY70" fmla="*/ 156514 h 1199940"/>
                <a:gd name="connsiteX71" fmla="*/ 799915 w 1549599"/>
                <a:gd name="connsiteY71" fmla="*/ 117245 h 1199940"/>
                <a:gd name="connsiteX72" fmla="*/ 743817 w 1549599"/>
                <a:gd name="connsiteY72" fmla="*/ 61147 h 1199940"/>
                <a:gd name="connsiteX73" fmla="*/ 738207 w 1549599"/>
                <a:gd name="connsiteY73" fmla="*/ 44318 h 1199940"/>
                <a:gd name="connsiteX74" fmla="*/ 715768 w 1549599"/>
                <a:gd name="connsiteY74" fmla="*/ 21878 h 1199940"/>
                <a:gd name="connsiteX0" fmla="*/ 715768 w 1549599"/>
                <a:gd name="connsiteY0" fmla="*/ 21878 h 1199940"/>
                <a:gd name="connsiteX1" fmla="*/ 682109 w 1549599"/>
                <a:gd name="connsiteY1" fmla="*/ 38708 h 1199940"/>
                <a:gd name="connsiteX2" fmla="*/ 416110 w 1549599"/>
                <a:gd name="connsiteY2" fmla="*/ 57875 h 1199940"/>
                <a:gd name="connsiteX3" fmla="*/ 201200 w 1549599"/>
                <a:gd name="connsiteY3" fmla="*/ 208773 h 1199940"/>
                <a:gd name="connsiteX4" fmla="*/ 95416 w 1549599"/>
                <a:gd name="connsiteY4" fmla="*/ 330418 h 1199940"/>
                <a:gd name="connsiteX5" fmla="*/ 26724 w 1549599"/>
                <a:gd name="connsiteY5" fmla="*/ 462132 h 1199940"/>
                <a:gd name="connsiteX6" fmla="*/ 255763 w 1549599"/>
                <a:gd name="connsiteY6" fmla="*/ 801643 h 1199940"/>
                <a:gd name="connsiteX7" fmla="*/ 261373 w 1549599"/>
                <a:gd name="connsiteY7" fmla="*/ 824082 h 1199940"/>
                <a:gd name="connsiteX8" fmla="*/ 272592 w 1549599"/>
                <a:gd name="connsiteY8" fmla="*/ 857741 h 1199940"/>
                <a:gd name="connsiteX9" fmla="*/ 261373 w 1549599"/>
                <a:gd name="connsiteY9" fmla="*/ 1009206 h 1199940"/>
                <a:gd name="connsiteX10" fmla="*/ 266982 w 1549599"/>
                <a:gd name="connsiteY10" fmla="*/ 1037255 h 1199940"/>
                <a:gd name="connsiteX11" fmla="*/ 278202 w 1549599"/>
                <a:gd name="connsiteY11" fmla="*/ 1070914 h 1199940"/>
                <a:gd name="connsiteX12" fmla="*/ 283812 w 1549599"/>
                <a:gd name="connsiteY12" fmla="*/ 1087743 h 1199940"/>
                <a:gd name="connsiteX13" fmla="*/ 306251 w 1549599"/>
                <a:gd name="connsiteY13" fmla="*/ 1121402 h 1199940"/>
                <a:gd name="connsiteX14" fmla="*/ 317471 w 1549599"/>
                <a:gd name="connsiteY14" fmla="*/ 1138232 h 1199940"/>
                <a:gd name="connsiteX15" fmla="*/ 362349 w 1549599"/>
                <a:gd name="connsiteY15" fmla="*/ 1177500 h 1199940"/>
                <a:gd name="connsiteX16" fmla="*/ 396008 w 1549599"/>
                <a:gd name="connsiteY16" fmla="*/ 1188720 h 1199940"/>
                <a:gd name="connsiteX17" fmla="*/ 429667 w 1549599"/>
                <a:gd name="connsiteY17" fmla="*/ 1199940 h 1199940"/>
                <a:gd name="connsiteX18" fmla="*/ 687719 w 1549599"/>
                <a:gd name="connsiteY18" fmla="*/ 1177500 h 1199940"/>
                <a:gd name="connsiteX19" fmla="*/ 721377 w 1549599"/>
                <a:gd name="connsiteY19" fmla="*/ 1149451 h 1199940"/>
                <a:gd name="connsiteX20" fmla="*/ 755036 w 1549599"/>
                <a:gd name="connsiteY20" fmla="*/ 1127012 h 1199940"/>
                <a:gd name="connsiteX21" fmla="*/ 771866 w 1549599"/>
                <a:gd name="connsiteY21" fmla="*/ 1110183 h 1199940"/>
                <a:gd name="connsiteX22" fmla="*/ 788695 w 1549599"/>
                <a:gd name="connsiteY22" fmla="*/ 1098963 h 1199940"/>
                <a:gd name="connsiteX23" fmla="*/ 816744 w 1549599"/>
                <a:gd name="connsiteY23" fmla="*/ 1065304 h 1199940"/>
                <a:gd name="connsiteX24" fmla="*/ 827964 w 1549599"/>
                <a:gd name="connsiteY24" fmla="*/ 1048475 h 1199940"/>
                <a:gd name="connsiteX25" fmla="*/ 844793 w 1549599"/>
                <a:gd name="connsiteY25" fmla="*/ 1037255 h 1199940"/>
                <a:gd name="connsiteX26" fmla="*/ 861623 w 1549599"/>
                <a:gd name="connsiteY26" fmla="*/ 1020426 h 1199940"/>
                <a:gd name="connsiteX27" fmla="*/ 900892 w 1549599"/>
                <a:gd name="connsiteY27" fmla="*/ 1003596 h 1199940"/>
                <a:gd name="connsiteX28" fmla="*/ 934550 w 1549599"/>
                <a:gd name="connsiteY28" fmla="*/ 986767 h 1199940"/>
                <a:gd name="connsiteX29" fmla="*/ 951380 w 1549599"/>
                <a:gd name="connsiteY29" fmla="*/ 975547 h 1199940"/>
                <a:gd name="connsiteX30" fmla="*/ 968209 w 1549599"/>
                <a:gd name="connsiteY30" fmla="*/ 969937 h 1199940"/>
                <a:gd name="connsiteX31" fmla="*/ 1001868 w 1549599"/>
                <a:gd name="connsiteY31" fmla="*/ 947498 h 1199940"/>
                <a:gd name="connsiteX32" fmla="*/ 1024308 w 1549599"/>
                <a:gd name="connsiteY32" fmla="*/ 936278 h 1199940"/>
                <a:gd name="connsiteX33" fmla="*/ 1057966 w 1549599"/>
                <a:gd name="connsiteY33" fmla="*/ 925059 h 1199940"/>
                <a:gd name="connsiteX34" fmla="*/ 1209431 w 1549599"/>
                <a:gd name="connsiteY34" fmla="*/ 941888 h 1199940"/>
                <a:gd name="connsiteX35" fmla="*/ 1259920 w 1549599"/>
                <a:gd name="connsiteY35" fmla="*/ 981157 h 1199940"/>
                <a:gd name="connsiteX36" fmla="*/ 1293579 w 1549599"/>
                <a:gd name="connsiteY36" fmla="*/ 992376 h 1199940"/>
                <a:gd name="connsiteX37" fmla="*/ 1327238 w 1549599"/>
                <a:gd name="connsiteY37" fmla="*/ 1009206 h 1199940"/>
                <a:gd name="connsiteX38" fmla="*/ 1360897 w 1549599"/>
                <a:gd name="connsiteY38" fmla="*/ 1026035 h 1199940"/>
                <a:gd name="connsiteX39" fmla="*/ 1501142 w 1549599"/>
                <a:gd name="connsiteY39" fmla="*/ 1121402 h 1199940"/>
                <a:gd name="connsiteX40" fmla="*/ 1540411 w 1549599"/>
                <a:gd name="connsiteY40" fmla="*/ 977884 h 1199940"/>
                <a:gd name="connsiteX41" fmla="*/ 1540411 w 1549599"/>
                <a:gd name="connsiteY41" fmla="*/ 807253 h 1199940"/>
                <a:gd name="connsiteX42" fmla="*/ 1523581 w 1549599"/>
                <a:gd name="connsiteY42" fmla="*/ 767984 h 1199940"/>
                <a:gd name="connsiteX43" fmla="*/ 1495532 w 1549599"/>
                <a:gd name="connsiteY43" fmla="*/ 711886 h 1199940"/>
                <a:gd name="connsiteX44" fmla="*/ 1461873 w 1549599"/>
                <a:gd name="connsiteY44" fmla="*/ 661397 h 1199940"/>
                <a:gd name="connsiteX45" fmla="*/ 1450654 w 1549599"/>
                <a:gd name="connsiteY45" fmla="*/ 644568 h 1199940"/>
                <a:gd name="connsiteX46" fmla="*/ 1439434 w 1549599"/>
                <a:gd name="connsiteY46" fmla="*/ 627738 h 1199940"/>
                <a:gd name="connsiteX47" fmla="*/ 1422604 w 1549599"/>
                <a:gd name="connsiteY47" fmla="*/ 594080 h 1199940"/>
                <a:gd name="connsiteX48" fmla="*/ 1411385 w 1549599"/>
                <a:gd name="connsiteY48" fmla="*/ 515542 h 1199940"/>
                <a:gd name="connsiteX49" fmla="*/ 1405775 w 1549599"/>
                <a:gd name="connsiteY49" fmla="*/ 493103 h 1199940"/>
                <a:gd name="connsiteX50" fmla="*/ 1388946 w 1549599"/>
                <a:gd name="connsiteY50" fmla="*/ 414565 h 1199940"/>
                <a:gd name="connsiteX51" fmla="*/ 1372116 w 1549599"/>
                <a:gd name="connsiteY51" fmla="*/ 403346 h 1199940"/>
                <a:gd name="connsiteX52" fmla="*/ 1360897 w 1549599"/>
                <a:gd name="connsiteY52" fmla="*/ 386516 h 1199940"/>
                <a:gd name="connsiteX53" fmla="*/ 1344067 w 1549599"/>
                <a:gd name="connsiteY53" fmla="*/ 375297 h 1199940"/>
                <a:gd name="connsiteX54" fmla="*/ 1310408 w 1549599"/>
                <a:gd name="connsiteY54" fmla="*/ 347248 h 1199940"/>
                <a:gd name="connsiteX55" fmla="*/ 1293579 w 1549599"/>
                <a:gd name="connsiteY55" fmla="*/ 330418 h 1199940"/>
                <a:gd name="connsiteX56" fmla="*/ 1254310 w 1549599"/>
                <a:gd name="connsiteY56" fmla="*/ 302369 h 1199940"/>
                <a:gd name="connsiteX57" fmla="*/ 1237481 w 1549599"/>
                <a:gd name="connsiteY57" fmla="*/ 291149 h 1199940"/>
                <a:gd name="connsiteX58" fmla="*/ 1215041 w 1549599"/>
                <a:gd name="connsiteY58" fmla="*/ 285540 h 1199940"/>
                <a:gd name="connsiteX59" fmla="*/ 1181382 w 1549599"/>
                <a:gd name="connsiteY59" fmla="*/ 263100 h 1199940"/>
                <a:gd name="connsiteX60" fmla="*/ 1147724 w 1549599"/>
                <a:gd name="connsiteY60" fmla="*/ 251881 h 1199940"/>
                <a:gd name="connsiteX61" fmla="*/ 1057966 w 1549599"/>
                <a:gd name="connsiteY61" fmla="*/ 257491 h 1199940"/>
                <a:gd name="connsiteX62" fmla="*/ 1007478 w 1549599"/>
                <a:gd name="connsiteY62" fmla="*/ 279930 h 1199940"/>
                <a:gd name="connsiteX63" fmla="*/ 990649 w 1549599"/>
                <a:gd name="connsiteY63" fmla="*/ 285540 h 1199940"/>
                <a:gd name="connsiteX64" fmla="*/ 973819 w 1549599"/>
                <a:gd name="connsiteY64" fmla="*/ 274320 h 1199940"/>
                <a:gd name="connsiteX65" fmla="*/ 968209 w 1549599"/>
                <a:gd name="connsiteY65" fmla="*/ 251881 h 1199940"/>
                <a:gd name="connsiteX66" fmla="*/ 962600 w 1549599"/>
                <a:gd name="connsiteY66" fmla="*/ 235051 h 1199940"/>
                <a:gd name="connsiteX67" fmla="*/ 934550 w 1549599"/>
                <a:gd name="connsiteY67" fmla="*/ 201392 h 1199940"/>
                <a:gd name="connsiteX68" fmla="*/ 923331 w 1549599"/>
                <a:gd name="connsiteY68" fmla="*/ 184563 h 1199940"/>
                <a:gd name="connsiteX69" fmla="*/ 900892 w 1549599"/>
                <a:gd name="connsiteY69" fmla="*/ 156514 h 1199940"/>
                <a:gd name="connsiteX70" fmla="*/ 799915 w 1549599"/>
                <a:gd name="connsiteY70" fmla="*/ 117245 h 1199940"/>
                <a:gd name="connsiteX71" fmla="*/ 743817 w 1549599"/>
                <a:gd name="connsiteY71" fmla="*/ 61147 h 1199940"/>
                <a:gd name="connsiteX72" fmla="*/ 738207 w 1549599"/>
                <a:gd name="connsiteY72" fmla="*/ 44318 h 1199940"/>
                <a:gd name="connsiteX73" fmla="*/ 715768 w 1549599"/>
                <a:gd name="connsiteY73" fmla="*/ 21878 h 1199940"/>
                <a:gd name="connsiteX0" fmla="*/ 715768 w 1549599"/>
                <a:gd name="connsiteY0" fmla="*/ 21878 h 1199940"/>
                <a:gd name="connsiteX1" fmla="*/ 682109 w 1549599"/>
                <a:gd name="connsiteY1" fmla="*/ 38708 h 1199940"/>
                <a:gd name="connsiteX2" fmla="*/ 416110 w 1549599"/>
                <a:gd name="connsiteY2" fmla="*/ 57875 h 1199940"/>
                <a:gd name="connsiteX3" fmla="*/ 201200 w 1549599"/>
                <a:gd name="connsiteY3" fmla="*/ 208773 h 1199940"/>
                <a:gd name="connsiteX4" fmla="*/ 95416 w 1549599"/>
                <a:gd name="connsiteY4" fmla="*/ 330418 h 1199940"/>
                <a:gd name="connsiteX5" fmla="*/ 26724 w 1549599"/>
                <a:gd name="connsiteY5" fmla="*/ 462132 h 1199940"/>
                <a:gd name="connsiteX6" fmla="*/ 255763 w 1549599"/>
                <a:gd name="connsiteY6" fmla="*/ 801643 h 1199940"/>
                <a:gd name="connsiteX7" fmla="*/ 261373 w 1549599"/>
                <a:gd name="connsiteY7" fmla="*/ 824082 h 1199940"/>
                <a:gd name="connsiteX8" fmla="*/ 272592 w 1549599"/>
                <a:gd name="connsiteY8" fmla="*/ 857741 h 1199940"/>
                <a:gd name="connsiteX9" fmla="*/ 261373 w 1549599"/>
                <a:gd name="connsiteY9" fmla="*/ 1009206 h 1199940"/>
                <a:gd name="connsiteX10" fmla="*/ 266982 w 1549599"/>
                <a:gd name="connsiteY10" fmla="*/ 1037255 h 1199940"/>
                <a:gd name="connsiteX11" fmla="*/ 278202 w 1549599"/>
                <a:gd name="connsiteY11" fmla="*/ 1070914 h 1199940"/>
                <a:gd name="connsiteX12" fmla="*/ 283812 w 1549599"/>
                <a:gd name="connsiteY12" fmla="*/ 1087743 h 1199940"/>
                <a:gd name="connsiteX13" fmla="*/ 306251 w 1549599"/>
                <a:gd name="connsiteY13" fmla="*/ 1121402 h 1199940"/>
                <a:gd name="connsiteX14" fmla="*/ 317471 w 1549599"/>
                <a:gd name="connsiteY14" fmla="*/ 1138232 h 1199940"/>
                <a:gd name="connsiteX15" fmla="*/ 362349 w 1549599"/>
                <a:gd name="connsiteY15" fmla="*/ 1177500 h 1199940"/>
                <a:gd name="connsiteX16" fmla="*/ 396008 w 1549599"/>
                <a:gd name="connsiteY16" fmla="*/ 1188720 h 1199940"/>
                <a:gd name="connsiteX17" fmla="*/ 429667 w 1549599"/>
                <a:gd name="connsiteY17" fmla="*/ 1199940 h 1199940"/>
                <a:gd name="connsiteX18" fmla="*/ 560126 w 1549599"/>
                <a:gd name="connsiteY18" fmla="*/ 1186032 h 1199940"/>
                <a:gd name="connsiteX19" fmla="*/ 687719 w 1549599"/>
                <a:gd name="connsiteY19" fmla="*/ 1177500 h 1199940"/>
                <a:gd name="connsiteX20" fmla="*/ 721377 w 1549599"/>
                <a:gd name="connsiteY20" fmla="*/ 1149451 h 1199940"/>
                <a:gd name="connsiteX21" fmla="*/ 755036 w 1549599"/>
                <a:gd name="connsiteY21" fmla="*/ 1127012 h 1199940"/>
                <a:gd name="connsiteX22" fmla="*/ 771866 w 1549599"/>
                <a:gd name="connsiteY22" fmla="*/ 1110183 h 1199940"/>
                <a:gd name="connsiteX23" fmla="*/ 788695 w 1549599"/>
                <a:gd name="connsiteY23" fmla="*/ 1098963 h 1199940"/>
                <a:gd name="connsiteX24" fmla="*/ 816744 w 1549599"/>
                <a:gd name="connsiteY24" fmla="*/ 1065304 h 1199940"/>
                <a:gd name="connsiteX25" fmla="*/ 827964 w 1549599"/>
                <a:gd name="connsiteY25" fmla="*/ 1048475 h 1199940"/>
                <a:gd name="connsiteX26" fmla="*/ 844793 w 1549599"/>
                <a:gd name="connsiteY26" fmla="*/ 1037255 h 1199940"/>
                <a:gd name="connsiteX27" fmla="*/ 861623 w 1549599"/>
                <a:gd name="connsiteY27" fmla="*/ 1020426 h 1199940"/>
                <a:gd name="connsiteX28" fmla="*/ 900892 w 1549599"/>
                <a:gd name="connsiteY28" fmla="*/ 1003596 h 1199940"/>
                <a:gd name="connsiteX29" fmla="*/ 934550 w 1549599"/>
                <a:gd name="connsiteY29" fmla="*/ 986767 h 1199940"/>
                <a:gd name="connsiteX30" fmla="*/ 951380 w 1549599"/>
                <a:gd name="connsiteY30" fmla="*/ 975547 h 1199940"/>
                <a:gd name="connsiteX31" fmla="*/ 968209 w 1549599"/>
                <a:gd name="connsiteY31" fmla="*/ 969937 h 1199940"/>
                <a:gd name="connsiteX32" fmla="*/ 1001868 w 1549599"/>
                <a:gd name="connsiteY32" fmla="*/ 947498 h 1199940"/>
                <a:gd name="connsiteX33" fmla="*/ 1024308 w 1549599"/>
                <a:gd name="connsiteY33" fmla="*/ 936278 h 1199940"/>
                <a:gd name="connsiteX34" fmla="*/ 1057966 w 1549599"/>
                <a:gd name="connsiteY34" fmla="*/ 925059 h 1199940"/>
                <a:gd name="connsiteX35" fmla="*/ 1209431 w 1549599"/>
                <a:gd name="connsiteY35" fmla="*/ 941888 h 1199940"/>
                <a:gd name="connsiteX36" fmla="*/ 1259920 w 1549599"/>
                <a:gd name="connsiteY36" fmla="*/ 981157 h 1199940"/>
                <a:gd name="connsiteX37" fmla="*/ 1293579 w 1549599"/>
                <a:gd name="connsiteY37" fmla="*/ 992376 h 1199940"/>
                <a:gd name="connsiteX38" fmla="*/ 1327238 w 1549599"/>
                <a:gd name="connsiteY38" fmla="*/ 1009206 h 1199940"/>
                <a:gd name="connsiteX39" fmla="*/ 1360897 w 1549599"/>
                <a:gd name="connsiteY39" fmla="*/ 1026035 h 1199940"/>
                <a:gd name="connsiteX40" fmla="*/ 1501142 w 1549599"/>
                <a:gd name="connsiteY40" fmla="*/ 1121402 h 1199940"/>
                <a:gd name="connsiteX41" fmla="*/ 1540411 w 1549599"/>
                <a:gd name="connsiteY41" fmla="*/ 977884 h 1199940"/>
                <a:gd name="connsiteX42" fmla="*/ 1540411 w 1549599"/>
                <a:gd name="connsiteY42" fmla="*/ 807253 h 1199940"/>
                <a:gd name="connsiteX43" fmla="*/ 1523581 w 1549599"/>
                <a:gd name="connsiteY43" fmla="*/ 767984 h 1199940"/>
                <a:gd name="connsiteX44" fmla="*/ 1495532 w 1549599"/>
                <a:gd name="connsiteY44" fmla="*/ 711886 h 1199940"/>
                <a:gd name="connsiteX45" fmla="*/ 1461873 w 1549599"/>
                <a:gd name="connsiteY45" fmla="*/ 661397 h 1199940"/>
                <a:gd name="connsiteX46" fmla="*/ 1450654 w 1549599"/>
                <a:gd name="connsiteY46" fmla="*/ 644568 h 1199940"/>
                <a:gd name="connsiteX47" fmla="*/ 1439434 w 1549599"/>
                <a:gd name="connsiteY47" fmla="*/ 627738 h 1199940"/>
                <a:gd name="connsiteX48" fmla="*/ 1422604 w 1549599"/>
                <a:gd name="connsiteY48" fmla="*/ 594080 h 1199940"/>
                <a:gd name="connsiteX49" fmla="*/ 1411385 w 1549599"/>
                <a:gd name="connsiteY49" fmla="*/ 515542 h 1199940"/>
                <a:gd name="connsiteX50" fmla="*/ 1405775 w 1549599"/>
                <a:gd name="connsiteY50" fmla="*/ 493103 h 1199940"/>
                <a:gd name="connsiteX51" fmla="*/ 1388946 w 1549599"/>
                <a:gd name="connsiteY51" fmla="*/ 414565 h 1199940"/>
                <a:gd name="connsiteX52" fmla="*/ 1372116 w 1549599"/>
                <a:gd name="connsiteY52" fmla="*/ 403346 h 1199940"/>
                <a:gd name="connsiteX53" fmla="*/ 1360897 w 1549599"/>
                <a:gd name="connsiteY53" fmla="*/ 386516 h 1199940"/>
                <a:gd name="connsiteX54" fmla="*/ 1344067 w 1549599"/>
                <a:gd name="connsiteY54" fmla="*/ 375297 h 1199940"/>
                <a:gd name="connsiteX55" fmla="*/ 1310408 w 1549599"/>
                <a:gd name="connsiteY55" fmla="*/ 347248 h 1199940"/>
                <a:gd name="connsiteX56" fmla="*/ 1293579 w 1549599"/>
                <a:gd name="connsiteY56" fmla="*/ 330418 h 1199940"/>
                <a:gd name="connsiteX57" fmla="*/ 1254310 w 1549599"/>
                <a:gd name="connsiteY57" fmla="*/ 302369 h 1199940"/>
                <a:gd name="connsiteX58" fmla="*/ 1237481 w 1549599"/>
                <a:gd name="connsiteY58" fmla="*/ 291149 h 1199940"/>
                <a:gd name="connsiteX59" fmla="*/ 1215041 w 1549599"/>
                <a:gd name="connsiteY59" fmla="*/ 285540 h 1199940"/>
                <a:gd name="connsiteX60" fmla="*/ 1181382 w 1549599"/>
                <a:gd name="connsiteY60" fmla="*/ 263100 h 1199940"/>
                <a:gd name="connsiteX61" fmla="*/ 1147724 w 1549599"/>
                <a:gd name="connsiteY61" fmla="*/ 251881 h 1199940"/>
                <a:gd name="connsiteX62" fmla="*/ 1057966 w 1549599"/>
                <a:gd name="connsiteY62" fmla="*/ 257491 h 1199940"/>
                <a:gd name="connsiteX63" fmla="*/ 1007478 w 1549599"/>
                <a:gd name="connsiteY63" fmla="*/ 279930 h 1199940"/>
                <a:gd name="connsiteX64" fmla="*/ 990649 w 1549599"/>
                <a:gd name="connsiteY64" fmla="*/ 285540 h 1199940"/>
                <a:gd name="connsiteX65" fmla="*/ 973819 w 1549599"/>
                <a:gd name="connsiteY65" fmla="*/ 274320 h 1199940"/>
                <a:gd name="connsiteX66" fmla="*/ 968209 w 1549599"/>
                <a:gd name="connsiteY66" fmla="*/ 251881 h 1199940"/>
                <a:gd name="connsiteX67" fmla="*/ 962600 w 1549599"/>
                <a:gd name="connsiteY67" fmla="*/ 235051 h 1199940"/>
                <a:gd name="connsiteX68" fmla="*/ 934550 w 1549599"/>
                <a:gd name="connsiteY68" fmla="*/ 201392 h 1199940"/>
                <a:gd name="connsiteX69" fmla="*/ 923331 w 1549599"/>
                <a:gd name="connsiteY69" fmla="*/ 184563 h 1199940"/>
                <a:gd name="connsiteX70" fmla="*/ 900892 w 1549599"/>
                <a:gd name="connsiteY70" fmla="*/ 156514 h 1199940"/>
                <a:gd name="connsiteX71" fmla="*/ 799915 w 1549599"/>
                <a:gd name="connsiteY71" fmla="*/ 117245 h 1199940"/>
                <a:gd name="connsiteX72" fmla="*/ 743817 w 1549599"/>
                <a:gd name="connsiteY72" fmla="*/ 61147 h 1199940"/>
                <a:gd name="connsiteX73" fmla="*/ 738207 w 1549599"/>
                <a:gd name="connsiteY73" fmla="*/ 44318 h 1199940"/>
                <a:gd name="connsiteX74" fmla="*/ 715768 w 1549599"/>
                <a:gd name="connsiteY74" fmla="*/ 21878 h 1199940"/>
                <a:gd name="connsiteX0" fmla="*/ 715768 w 1549599"/>
                <a:gd name="connsiteY0" fmla="*/ 21878 h 1265972"/>
                <a:gd name="connsiteX1" fmla="*/ 682109 w 1549599"/>
                <a:gd name="connsiteY1" fmla="*/ 38708 h 1265972"/>
                <a:gd name="connsiteX2" fmla="*/ 416110 w 1549599"/>
                <a:gd name="connsiteY2" fmla="*/ 57875 h 1265972"/>
                <a:gd name="connsiteX3" fmla="*/ 201200 w 1549599"/>
                <a:gd name="connsiteY3" fmla="*/ 208773 h 1265972"/>
                <a:gd name="connsiteX4" fmla="*/ 95416 w 1549599"/>
                <a:gd name="connsiteY4" fmla="*/ 330418 h 1265972"/>
                <a:gd name="connsiteX5" fmla="*/ 26724 w 1549599"/>
                <a:gd name="connsiteY5" fmla="*/ 462132 h 1265972"/>
                <a:gd name="connsiteX6" fmla="*/ 255763 w 1549599"/>
                <a:gd name="connsiteY6" fmla="*/ 801643 h 1265972"/>
                <a:gd name="connsiteX7" fmla="*/ 261373 w 1549599"/>
                <a:gd name="connsiteY7" fmla="*/ 824082 h 1265972"/>
                <a:gd name="connsiteX8" fmla="*/ 272592 w 1549599"/>
                <a:gd name="connsiteY8" fmla="*/ 857741 h 1265972"/>
                <a:gd name="connsiteX9" fmla="*/ 261373 w 1549599"/>
                <a:gd name="connsiteY9" fmla="*/ 1009206 h 1265972"/>
                <a:gd name="connsiteX10" fmla="*/ 266982 w 1549599"/>
                <a:gd name="connsiteY10" fmla="*/ 1037255 h 1265972"/>
                <a:gd name="connsiteX11" fmla="*/ 278202 w 1549599"/>
                <a:gd name="connsiteY11" fmla="*/ 1070914 h 1265972"/>
                <a:gd name="connsiteX12" fmla="*/ 283812 w 1549599"/>
                <a:gd name="connsiteY12" fmla="*/ 1087743 h 1265972"/>
                <a:gd name="connsiteX13" fmla="*/ 306251 w 1549599"/>
                <a:gd name="connsiteY13" fmla="*/ 1121402 h 1265972"/>
                <a:gd name="connsiteX14" fmla="*/ 317471 w 1549599"/>
                <a:gd name="connsiteY14" fmla="*/ 1138232 h 1265972"/>
                <a:gd name="connsiteX15" fmla="*/ 362349 w 1549599"/>
                <a:gd name="connsiteY15" fmla="*/ 1177500 h 1265972"/>
                <a:gd name="connsiteX16" fmla="*/ 396008 w 1549599"/>
                <a:gd name="connsiteY16" fmla="*/ 1188720 h 1265972"/>
                <a:gd name="connsiteX17" fmla="*/ 429667 w 1549599"/>
                <a:gd name="connsiteY17" fmla="*/ 1199940 h 1265972"/>
                <a:gd name="connsiteX18" fmla="*/ 560126 w 1549599"/>
                <a:gd name="connsiteY18" fmla="*/ 1262232 h 1265972"/>
                <a:gd name="connsiteX19" fmla="*/ 687719 w 1549599"/>
                <a:gd name="connsiteY19" fmla="*/ 1177500 h 1265972"/>
                <a:gd name="connsiteX20" fmla="*/ 721377 w 1549599"/>
                <a:gd name="connsiteY20" fmla="*/ 1149451 h 1265972"/>
                <a:gd name="connsiteX21" fmla="*/ 755036 w 1549599"/>
                <a:gd name="connsiteY21" fmla="*/ 1127012 h 1265972"/>
                <a:gd name="connsiteX22" fmla="*/ 771866 w 1549599"/>
                <a:gd name="connsiteY22" fmla="*/ 1110183 h 1265972"/>
                <a:gd name="connsiteX23" fmla="*/ 788695 w 1549599"/>
                <a:gd name="connsiteY23" fmla="*/ 1098963 h 1265972"/>
                <a:gd name="connsiteX24" fmla="*/ 816744 w 1549599"/>
                <a:gd name="connsiteY24" fmla="*/ 1065304 h 1265972"/>
                <a:gd name="connsiteX25" fmla="*/ 827964 w 1549599"/>
                <a:gd name="connsiteY25" fmla="*/ 1048475 h 1265972"/>
                <a:gd name="connsiteX26" fmla="*/ 844793 w 1549599"/>
                <a:gd name="connsiteY26" fmla="*/ 1037255 h 1265972"/>
                <a:gd name="connsiteX27" fmla="*/ 861623 w 1549599"/>
                <a:gd name="connsiteY27" fmla="*/ 1020426 h 1265972"/>
                <a:gd name="connsiteX28" fmla="*/ 900892 w 1549599"/>
                <a:gd name="connsiteY28" fmla="*/ 1003596 h 1265972"/>
                <a:gd name="connsiteX29" fmla="*/ 934550 w 1549599"/>
                <a:gd name="connsiteY29" fmla="*/ 986767 h 1265972"/>
                <a:gd name="connsiteX30" fmla="*/ 951380 w 1549599"/>
                <a:gd name="connsiteY30" fmla="*/ 975547 h 1265972"/>
                <a:gd name="connsiteX31" fmla="*/ 968209 w 1549599"/>
                <a:gd name="connsiteY31" fmla="*/ 969937 h 1265972"/>
                <a:gd name="connsiteX32" fmla="*/ 1001868 w 1549599"/>
                <a:gd name="connsiteY32" fmla="*/ 947498 h 1265972"/>
                <a:gd name="connsiteX33" fmla="*/ 1024308 w 1549599"/>
                <a:gd name="connsiteY33" fmla="*/ 936278 h 1265972"/>
                <a:gd name="connsiteX34" fmla="*/ 1057966 w 1549599"/>
                <a:gd name="connsiteY34" fmla="*/ 925059 h 1265972"/>
                <a:gd name="connsiteX35" fmla="*/ 1209431 w 1549599"/>
                <a:gd name="connsiteY35" fmla="*/ 941888 h 1265972"/>
                <a:gd name="connsiteX36" fmla="*/ 1259920 w 1549599"/>
                <a:gd name="connsiteY36" fmla="*/ 981157 h 1265972"/>
                <a:gd name="connsiteX37" fmla="*/ 1293579 w 1549599"/>
                <a:gd name="connsiteY37" fmla="*/ 992376 h 1265972"/>
                <a:gd name="connsiteX38" fmla="*/ 1327238 w 1549599"/>
                <a:gd name="connsiteY38" fmla="*/ 1009206 h 1265972"/>
                <a:gd name="connsiteX39" fmla="*/ 1360897 w 1549599"/>
                <a:gd name="connsiteY39" fmla="*/ 1026035 h 1265972"/>
                <a:gd name="connsiteX40" fmla="*/ 1501142 w 1549599"/>
                <a:gd name="connsiteY40" fmla="*/ 1121402 h 1265972"/>
                <a:gd name="connsiteX41" fmla="*/ 1540411 w 1549599"/>
                <a:gd name="connsiteY41" fmla="*/ 977884 h 1265972"/>
                <a:gd name="connsiteX42" fmla="*/ 1540411 w 1549599"/>
                <a:gd name="connsiteY42" fmla="*/ 807253 h 1265972"/>
                <a:gd name="connsiteX43" fmla="*/ 1523581 w 1549599"/>
                <a:gd name="connsiteY43" fmla="*/ 767984 h 1265972"/>
                <a:gd name="connsiteX44" fmla="*/ 1495532 w 1549599"/>
                <a:gd name="connsiteY44" fmla="*/ 711886 h 1265972"/>
                <a:gd name="connsiteX45" fmla="*/ 1461873 w 1549599"/>
                <a:gd name="connsiteY45" fmla="*/ 661397 h 1265972"/>
                <a:gd name="connsiteX46" fmla="*/ 1450654 w 1549599"/>
                <a:gd name="connsiteY46" fmla="*/ 644568 h 1265972"/>
                <a:gd name="connsiteX47" fmla="*/ 1439434 w 1549599"/>
                <a:gd name="connsiteY47" fmla="*/ 627738 h 1265972"/>
                <a:gd name="connsiteX48" fmla="*/ 1422604 w 1549599"/>
                <a:gd name="connsiteY48" fmla="*/ 594080 h 1265972"/>
                <a:gd name="connsiteX49" fmla="*/ 1411385 w 1549599"/>
                <a:gd name="connsiteY49" fmla="*/ 515542 h 1265972"/>
                <a:gd name="connsiteX50" fmla="*/ 1405775 w 1549599"/>
                <a:gd name="connsiteY50" fmla="*/ 493103 h 1265972"/>
                <a:gd name="connsiteX51" fmla="*/ 1388946 w 1549599"/>
                <a:gd name="connsiteY51" fmla="*/ 414565 h 1265972"/>
                <a:gd name="connsiteX52" fmla="*/ 1372116 w 1549599"/>
                <a:gd name="connsiteY52" fmla="*/ 403346 h 1265972"/>
                <a:gd name="connsiteX53" fmla="*/ 1360897 w 1549599"/>
                <a:gd name="connsiteY53" fmla="*/ 386516 h 1265972"/>
                <a:gd name="connsiteX54" fmla="*/ 1344067 w 1549599"/>
                <a:gd name="connsiteY54" fmla="*/ 375297 h 1265972"/>
                <a:gd name="connsiteX55" fmla="*/ 1310408 w 1549599"/>
                <a:gd name="connsiteY55" fmla="*/ 347248 h 1265972"/>
                <a:gd name="connsiteX56" fmla="*/ 1293579 w 1549599"/>
                <a:gd name="connsiteY56" fmla="*/ 330418 h 1265972"/>
                <a:gd name="connsiteX57" fmla="*/ 1254310 w 1549599"/>
                <a:gd name="connsiteY57" fmla="*/ 302369 h 1265972"/>
                <a:gd name="connsiteX58" fmla="*/ 1237481 w 1549599"/>
                <a:gd name="connsiteY58" fmla="*/ 291149 h 1265972"/>
                <a:gd name="connsiteX59" fmla="*/ 1215041 w 1549599"/>
                <a:gd name="connsiteY59" fmla="*/ 285540 h 1265972"/>
                <a:gd name="connsiteX60" fmla="*/ 1181382 w 1549599"/>
                <a:gd name="connsiteY60" fmla="*/ 263100 h 1265972"/>
                <a:gd name="connsiteX61" fmla="*/ 1147724 w 1549599"/>
                <a:gd name="connsiteY61" fmla="*/ 251881 h 1265972"/>
                <a:gd name="connsiteX62" fmla="*/ 1057966 w 1549599"/>
                <a:gd name="connsiteY62" fmla="*/ 257491 h 1265972"/>
                <a:gd name="connsiteX63" fmla="*/ 1007478 w 1549599"/>
                <a:gd name="connsiteY63" fmla="*/ 279930 h 1265972"/>
                <a:gd name="connsiteX64" fmla="*/ 990649 w 1549599"/>
                <a:gd name="connsiteY64" fmla="*/ 285540 h 1265972"/>
                <a:gd name="connsiteX65" fmla="*/ 973819 w 1549599"/>
                <a:gd name="connsiteY65" fmla="*/ 274320 h 1265972"/>
                <a:gd name="connsiteX66" fmla="*/ 968209 w 1549599"/>
                <a:gd name="connsiteY66" fmla="*/ 251881 h 1265972"/>
                <a:gd name="connsiteX67" fmla="*/ 962600 w 1549599"/>
                <a:gd name="connsiteY67" fmla="*/ 235051 h 1265972"/>
                <a:gd name="connsiteX68" fmla="*/ 934550 w 1549599"/>
                <a:gd name="connsiteY68" fmla="*/ 201392 h 1265972"/>
                <a:gd name="connsiteX69" fmla="*/ 923331 w 1549599"/>
                <a:gd name="connsiteY69" fmla="*/ 184563 h 1265972"/>
                <a:gd name="connsiteX70" fmla="*/ 900892 w 1549599"/>
                <a:gd name="connsiteY70" fmla="*/ 156514 h 1265972"/>
                <a:gd name="connsiteX71" fmla="*/ 799915 w 1549599"/>
                <a:gd name="connsiteY71" fmla="*/ 117245 h 1265972"/>
                <a:gd name="connsiteX72" fmla="*/ 743817 w 1549599"/>
                <a:gd name="connsiteY72" fmla="*/ 61147 h 1265972"/>
                <a:gd name="connsiteX73" fmla="*/ 738207 w 1549599"/>
                <a:gd name="connsiteY73" fmla="*/ 44318 h 1265972"/>
                <a:gd name="connsiteX74" fmla="*/ 715768 w 1549599"/>
                <a:gd name="connsiteY74" fmla="*/ 21878 h 1265972"/>
                <a:gd name="connsiteX0" fmla="*/ 715768 w 1549599"/>
                <a:gd name="connsiteY0" fmla="*/ 21878 h 1265972"/>
                <a:gd name="connsiteX1" fmla="*/ 682109 w 1549599"/>
                <a:gd name="connsiteY1" fmla="*/ 38708 h 1265972"/>
                <a:gd name="connsiteX2" fmla="*/ 416110 w 1549599"/>
                <a:gd name="connsiteY2" fmla="*/ 57875 h 1265972"/>
                <a:gd name="connsiteX3" fmla="*/ 201200 w 1549599"/>
                <a:gd name="connsiteY3" fmla="*/ 208773 h 1265972"/>
                <a:gd name="connsiteX4" fmla="*/ 95416 w 1549599"/>
                <a:gd name="connsiteY4" fmla="*/ 330418 h 1265972"/>
                <a:gd name="connsiteX5" fmla="*/ 26724 w 1549599"/>
                <a:gd name="connsiteY5" fmla="*/ 462132 h 1265972"/>
                <a:gd name="connsiteX6" fmla="*/ 255763 w 1549599"/>
                <a:gd name="connsiteY6" fmla="*/ 801643 h 1265972"/>
                <a:gd name="connsiteX7" fmla="*/ 261373 w 1549599"/>
                <a:gd name="connsiteY7" fmla="*/ 824082 h 1265972"/>
                <a:gd name="connsiteX8" fmla="*/ 272592 w 1549599"/>
                <a:gd name="connsiteY8" fmla="*/ 857741 h 1265972"/>
                <a:gd name="connsiteX9" fmla="*/ 261373 w 1549599"/>
                <a:gd name="connsiteY9" fmla="*/ 1009206 h 1265972"/>
                <a:gd name="connsiteX10" fmla="*/ 266982 w 1549599"/>
                <a:gd name="connsiteY10" fmla="*/ 1037255 h 1265972"/>
                <a:gd name="connsiteX11" fmla="*/ 278202 w 1549599"/>
                <a:gd name="connsiteY11" fmla="*/ 1070914 h 1265972"/>
                <a:gd name="connsiteX12" fmla="*/ 283812 w 1549599"/>
                <a:gd name="connsiteY12" fmla="*/ 1087743 h 1265972"/>
                <a:gd name="connsiteX13" fmla="*/ 306251 w 1549599"/>
                <a:gd name="connsiteY13" fmla="*/ 1121402 h 1265972"/>
                <a:gd name="connsiteX14" fmla="*/ 317471 w 1549599"/>
                <a:gd name="connsiteY14" fmla="*/ 1138232 h 1265972"/>
                <a:gd name="connsiteX15" fmla="*/ 362349 w 1549599"/>
                <a:gd name="connsiteY15" fmla="*/ 1177500 h 1265972"/>
                <a:gd name="connsiteX16" fmla="*/ 396008 w 1549599"/>
                <a:gd name="connsiteY16" fmla="*/ 1188720 h 1265972"/>
                <a:gd name="connsiteX17" fmla="*/ 429667 w 1549599"/>
                <a:gd name="connsiteY17" fmla="*/ 1199940 h 1265972"/>
                <a:gd name="connsiteX18" fmla="*/ 560126 w 1549599"/>
                <a:gd name="connsiteY18" fmla="*/ 1262232 h 1265972"/>
                <a:gd name="connsiteX19" fmla="*/ 687719 w 1549599"/>
                <a:gd name="connsiteY19" fmla="*/ 1177500 h 1265972"/>
                <a:gd name="connsiteX20" fmla="*/ 721377 w 1549599"/>
                <a:gd name="connsiteY20" fmla="*/ 1149451 h 1265972"/>
                <a:gd name="connsiteX21" fmla="*/ 755036 w 1549599"/>
                <a:gd name="connsiteY21" fmla="*/ 1127012 h 1265972"/>
                <a:gd name="connsiteX22" fmla="*/ 771866 w 1549599"/>
                <a:gd name="connsiteY22" fmla="*/ 1110183 h 1265972"/>
                <a:gd name="connsiteX23" fmla="*/ 788695 w 1549599"/>
                <a:gd name="connsiteY23" fmla="*/ 1098963 h 1265972"/>
                <a:gd name="connsiteX24" fmla="*/ 816744 w 1549599"/>
                <a:gd name="connsiteY24" fmla="*/ 1065304 h 1265972"/>
                <a:gd name="connsiteX25" fmla="*/ 827964 w 1549599"/>
                <a:gd name="connsiteY25" fmla="*/ 1048475 h 1265972"/>
                <a:gd name="connsiteX26" fmla="*/ 844793 w 1549599"/>
                <a:gd name="connsiteY26" fmla="*/ 1037255 h 1265972"/>
                <a:gd name="connsiteX27" fmla="*/ 861623 w 1549599"/>
                <a:gd name="connsiteY27" fmla="*/ 1020426 h 1265972"/>
                <a:gd name="connsiteX28" fmla="*/ 900892 w 1549599"/>
                <a:gd name="connsiteY28" fmla="*/ 1003596 h 1265972"/>
                <a:gd name="connsiteX29" fmla="*/ 934550 w 1549599"/>
                <a:gd name="connsiteY29" fmla="*/ 986767 h 1265972"/>
                <a:gd name="connsiteX30" fmla="*/ 951380 w 1549599"/>
                <a:gd name="connsiteY30" fmla="*/ 975547 h 1265972"/>
                <a:gd name="connsiteX31" fmla="*/ 968209 w 1549599"/>
                <a:gd name="connsiteY31" fmla="*/ 969937 h 1265972"/>
                <a:gd name="connsiteX32" fmla="*/ 1001868 w 1549599"/>
                <a:gd name="connsiteY32" fmla="*/ 947498 h 1265972"/>
                <a:gd name="connsiteX33" fmla="*/ 1024308 w 1549599"/>
                <a:gd name="connsiteY33" fmla="*/ 936278 h 1265972"/>
                <a:gd name="connsiteX34" fmla="*/ 1057966 w 1549599"/>
                <a:gd name="connsiteY34" fmla="*/ 925059 h 1265972"/>
                <a:gd name="connsiteX35" fmla="*/ 1209431 w 1549599"/>
                <a:gd name="connsiteY35" fmla="*/ 941888 h 1265972"/>
                <a:gd name="connsiteX36" fmla="*/ 1259920 w 1549599"/>
                <a:gd name="connsiteY36" fmla="*/ 981157 h 1265972"/>
                <a:gd name="connsiteX37" fmla="*/ 1293579 w 1549599"/>
                <a:gd name="connsiteY37" fmla="*/ 992376 h 1265972"/>
                <a:gd name="connsiteX38" fmla="*/ 1327238 w 1549599"/>
                <a:gd name="connsiteY38" fmla="*/ 1009206 h 1265972"/>
                <a:gd name="connsiteX39" fmla="*/ 1360897 w 1549599"/>
                <a:gd name="connsiteY39" fmla="*/ 1026035 h 1265972"/>
                <a:gd name="connsiteX40" fmla="*/ 1501142 w 1549599"/>
                <a:gd name="connsiteY40" fmla="*/ 1121402 h 1265972"/>
                <a:gd name="connsiteX41" fmla="*/ 1540411 w 1549599"/>
                <a:gd name="connsiteY41" fmla="*/ 977884 h 1265972"/>
                <a:gd name="connsiteX42" fmla="*/ 1540411 w 1549599"/>
                <a:gd name="connsiteY42" fmla="*/ 807253 h 1265972"/>
                <a:gd name="connsiteX43" fmla="*/ 1523581 w 1549599"/>
                <a:gd name="connsiteY43" fmla="*/ 767984 h 1265972"/>
                <a:gd name="connsiteX44" fmla="*/ 1495532 w 1549599"/>
                <a:gd name="connsiteY44" fmla="*/ 711886 h 1265972"/>
                <a:gd name="connsiteX45" fmla="*/ 1461873 w 1549599"/>
                <a:gd name="connsiteY45" fmla="*/ 661397 h 1265972"/>
                <a:gd name="connsiteX46" fmla="*/ 1450654 w 1549599"/>
                <a:gd name="connsiteY46" fmla="*/ 644568 h 1265972"/>
                <a:gd name="connsiteX47" fmla="*/ 1439434 w 1549599"/>
                <a:gd name="connsiteY47" fmla="*/ 627738 h 1265972"/>
                <a:gd name="connsiteX48" fmla="*/ 1422604 w 1549599"/>
                <a:gd name="connsiteY48" fmla="*/ 594080 h 1265972"/>
                <a:gd name="connsiteX49" fmla="*/ 1411385 w 1549599"/>
                <a:gd name="connsiteY49" fmla="*/ 515542 h 1265972"/>
                <a:gd name="connsiteX50" fmla="*/ 1405775 w 1549599"/>
                <a:gd name="connsiteY50" fmla="*/ 493103 h 1265972"/>
                <a:gd name="connsiteX51" fmla="*/ 1388946 w 1549599"/>
                <a:gd name="connsiteY51" fmla="*/ 414565 h 1265972"/>
                <a:gd name="connsiteX52" fmla="*/ 1372116 w 1549599"/>
                <a:gd name="connsiteY52" fmla="*/ 403346 h 1265972"/>
                <a:gd name="connsiteX53" fmla="*/ 1360897 w 1549599"/>
                <a:gd name="connsiteY53" fmla="*/ 386516 h 1265972"/>
                <a:gd name="connsiteX54" fmla="*/ 1344067 w 1549599"/>
                <a:gd name="connsiteY54" fmla="*/ 375297 h 1265972"/>
                <a:gd name="connsiteX55" fmla="*/ 1310408 w 1549599"/>
                <a:gd name="connsiteY55" fmla="*/ 347248 h 1265972"/>
                <a:gd name="connsiteX56" fmla="*/ 1293579 w 1549599"/>
                <a:gd name="connsiteY56" fmla="*/ 330418 h 1265972"/>
                <a:gd name="connsiteX57" fmla="*/ 1254310 w 1549599"/>
                <a:gd name="connsiteY57" fmla="*/ 302369 h 1265972"/>
                <a:gd name="connsiteX58" fmla="*/ 1237481 w 1549599"/>
                <a:gd name="connsiteY58" fmla="*/ 291149 h 1265972"/>
                <a:gd name="connsiteX59" fmla="*/ 1215041 w 1549599"/>
                <a:gd name="connsiteY59" fmla="*/ 285540 h 1265972"/>
                <a:gd name="connsiteX60" fmla="*/ 1181382 w 1549599"/>
                <a:gd name="connsiteY60" fmla="*/ 263100 h 1265972"/>
                <a:gd name="connsiteX61" fmla="*/ 1147724 w 1549599"/>
                <a:gd name="connsiteY61" fmla="*/ 251881 h 1265972"/>
                <a:gd name="connsiteX62" fmla="*/ 1057966 w 1549599"/>
                <a:gd name="connsiteY62" fmla="*/ 257491 h 1265972"/>
                <a:gd name="connsiteX63" fmla="*/ 1007478 w 1549599"/>
                <a:gd name="connsiteY63" fmla="*/ 279930 h 1265972"/>
                <a:gd name="connsiteX64" fmla="*/ 990649 w 1549599"/>
                <a:gd name="connsiteY64" fmla="*/ 285540 h 1265972"/>
                <a:gd name="connsiteX65" fmla="*/ 973819 w 1549599"/>
                <a:gd name="connsiteY65" fmla="*/ 274320 h 1265972"/>
                <a:gd name="connsiteX66" fmla="*/ 968209 w 1549599"/>
                <a:gd name="connsiteY66" fmla="*/ 251881 h 1265972"/>
                <a:gd name="connsiteX67" fmla="*/ 962600 w 1549599"/>
                <a:gd name="connsiteY67" fmla="*/ 235051 h 1265972"/>
                <a:gd name="connsiteX68" fmla="*/ 934550 w 1549599"/>
                <a:gd name="connsiteY68" fmla="*/ 201392 h 1265972"/>
                <a:gd name="connsiteX69" fmla="*/ 923331 w 1549599"/>
                <a:gd name="connsiteY69" fmla="*/ 184563 h 1265972"/>
                <a:gd name="connsiteX70" fmla="*/ 900892 w 1549599"/>
                <a:gd name="connsiteY70" fmla="*/ 156514 h 1265972"/>
                <a:gd name="connsiteX71" fmla="*/ 799915 w 1549599"/>
                <a:gd name="connsiteY71" fmla="*/ 117245 h 1265972"/>
                <a:gd name="connsiteX72" fmla="*/ 743817 w 1549599"/>
                <a:gd name="connsiteY72" fmla="*/ 61147 h 1265972"/>
                <a:gd name="connsiteX73" fmla="*/ 738207 w 1549599"/>
                <a:gd name="connsiteY73" fmla="*/ 44318 h 1265972"/>
                <a:gd name="connsiteX74" fmla="*/ 715768 w 1549599"/>
                <a:gd name="connsiteY74" fmla="*/ 21878 h 1265972"/>
                <a:gd name="connsiteX0" fmla="*/ 715768 w 1549599"/>
                <a:gd name="connsiteY0" fmla="*/ 21878 h 1262232"/>
                <a:gd name="connsiteX1" fmla="*/ 682109 w 1549599"/>
                <a:gd name="connsiteY1" fmla="*/ 38708 h 1262232"/>
                <a:gd name="connsiteX2" fmla="*/ 416110 w 1549599"/>
                <a:gd name="connsiteY2" fmla="*/ 57875 h 1262232"/>
                <a:gd name="connsiteX3" fmla="*/ 201200 w 1549599"/>
                <a:gd name="connsiteY3" fmla="*/ 208773 h 1262232"/>
                <a:gd name="connsiteX4" fmla="*/ 95416 w 1549599"/>
                <a:gd name="connsiteY4" fmla="*/ 330418 h 1262232"/>
                <a:gd name="connsiteX5" fmla="*/ 26724 w 1549599"/>
                <a:gd name="connsiteY5" fmla="*/ 462132 h 1262232"/>
                <a:gd name="connsiteX6" fmla="*/ 255763 w 1549599"/>
                <a:gd name="connsiteY6" fmla="*/ 801643 h 1262232"/>
                <a:gd name="connsiteX7" fmla="*/ 261373 w 1549599"/>
                <a:gd name="connsiteY7" fmla="*/ 824082 h 1262232"/>
                <a:gd name="connsiteX8" fmla="*/ 272592 w 1549599"/>
                <a:gd name="connsiteY8" fmla="*/ 857741 h 1262232"/>
                <a:gd name="connsiteX9" fmla="*/ 261373 w 1549599"/>
                <a:gd name="connsiteY9" fmla="*/ 1009206 h 1262232"/>
                <a:gd name="connsiteX10" fmla="*/ 266982 w 1549599"/>
                <a:gd name="connsiteY10" fmla="*/ 1037255 h 1262232"/>
                <a:gd name="connsiteX11" fmla="*/ 278202 w 1549599"/>
                <a:gd name="connsiteY11" fmla="*/ 1070914 h 1262232"/>
                <a:gd name="connsiteX12" fmla="*/ 283812 w 1549599"/>
                <a:gd name="connsiteY12" fmla="*/ 1087743 h 1262232"/>
                <a:gd name="connsiteX13" fmla="*/ 306251 w 1549599"/>
                <a:gd name="connsiteY13" fmla="*/ 1121402 h 1262232"/>
                <a:gd name="connsiteX14" fmla="*/ 317471 w 1549599"/>
                <a:gd name="connsiteY14" fmla="*/ 1138232 h 1262232"/>
                <a:gd name="connsiteX15" fmla="*/ 362349 w 1549599"/>
                <a:gd name="connsiteY15" fmla="*/ 1177500 h 1262232"/>
                <a:gd name="connsiteX16" fmla="*/ 396008 w 1549599"/>
                <a:gd name="connsiteY16" fmla="*/ 1188720 h 1262232"/>
                <a:gd name="connsiteX17" fmla="*/ 429667 w 1549599"/>
                <a:gd name="connsiteY17" fmla="*/ 1199940 h 1262232"/>
                <a:gd name="connsiteX18" fmla="*/ 560126 w 1549599"/>
                <a:gd name="connsiteY18" fmla="*/ 1262232 h 1262232"/>
                <a:gd name="connsiteX19" fmla="*/ 687719 w 1549599"/>
                <a:gd name="connsiteY19" fmla="*/ 1177500 h 1262232"/>
                <a:gd name="connsiteX20" fmla="*/ 721377 w 1549599"/>
                <a:gd name="connsiteY20" fmla="*/ 1149451 h 1262232"/>
                <a:gd name="connsiteX21" fmla="*/ 755036 w 1549599"/>
                <a:gd name="connsiteY21" fmla="*/ 1127012 h 1262232"/>
                <a:gd name="connsiteX22" fmla="*/ 771866 w 1549599"/>
                <a:gd name="connsiteY22" fmla="*/ 1110183 h 1262232"/>
                <a:gd name="connsiteX23" fmla="*/ 788695 w 1549599"/>
                <a:gd name="connsiteY23" fmla="*/ 1098963 h 1262232"/>
                <a:gd name="connsiteX24" fmla="*/ 816744 w 1549599"/>
                <a:gd name="connsiteY24" fmla="*/ 1065304 h 1262232"/>
                <a:gd name="connsiteX25" fmla="*/ 827964 w 1549599"/>
                <a:gd name="connsiteY25" fmla="*/ 1048475 h 1262232"/>
                <a:gd name="connsiteX26" fmla="*/ 844793 w 1549599"/>
                <a:gd name="connsiteY26" fmla="*/ 1037255 h 1262232"/>
                <a:gd name="connsiteX27" fmla="*/ 861623 w 1549599"/>
                <a:gd name="connsiteY27" fmla="*/ 1020426 h 1262232"/>
                <a:gd name="connsiteX28" fmla="*/ 900892 w 1549599"/>
                <a:gd name="connsiteY28" fmla="*/ 1003596 h 1262232"/>
                <a:gd name="connsiteX29" fmla="*/ 934550 w 1549599"/>
                <a:gd name="connsiteY29" fmla="*/ 986767 h 1262232"/>
                <a:gd name="connsiteX30" fmla="*/ 951380 w 1549599"/>
                <a:gd name="connsiteY30" fmla="*/ 975547 h 1262232"/>
                <a:gd name="connsiteX31" fmla="*/ 968209 w 1549599"/>
                <a:gd name="connsiteY31" fmla="*/ 969937 h 1262232"/>
                <a:gd name="connsiteX32" fmla="*/ 1001868 w 1549599"/>
                <a:gd name="connsiteY32" fmla="*/ 947498 h 1262232"/>
                <a:gd name="connsiteX33" fmla="*/ 1024308 w 1549599"/>
                <a:gd name="connsiteY33" fmla="*/ 936278 h 1262232"/>
                <a:gd name="connsiteX34" fmla="*/ 1057966 w 1549599"/>
                <a:gd name="connsiteY34" fmla="*/ 925059 h 1262232"/>
                <a:gd name="connsiteX35" fmla="*/ 1209431 w 1549599"/>
                <a:gd name="connsiteY35" fmla="*/ 941888 h 1262232"/>
                <a:gd name="connsiteX36" fmla="*/ 1259920 w 1549599"/>
                <a:gd name="connsiteY36" fmla="*/ 981157 h 1262232"/>
                <a:gd name="connsiteX37" fmla="*/ 1293579 w 1549599"/>
                <a:gd name="connsiteY37" fmla="*/ 992376 h 1262232"/>
                <a:gd name="connsiteX38" fmla="*/ 1327238 w 1549599"/>
                <a:gd name="connsiteY38" fmla="*/ 1009206 h 1262232"/>
                <a:gd name="connsiteX39" fmla="*/ 1360897 w 1549599"/>
                <a:gd name="connsiteY39" fmla="*/ 1026035 h 1262232"/>
                <a:gd name="connsiteX40" fmla="*/ 1501142 w 1549599"/>
                <a:gd name="connsiteY40" fmla="*/ 1121402 h 1262232"/>
                <a:gd name="connsiteX41" fmla="*/ 1540411 w 1549599"/>
                <a:gd name="connsiteY41" fmla="*/ 977884 h 1262232"/>
                <a:gd name="connsiteX42" fmla="*/ 1540411 w 1549599"/>
                <a:gd name="connsiteY42" fmla="*/ 807253 h 1262232"/>
                <a:gd name="connsiteX43" fmla="*/ 1523581 w 1549599"/>
                <a:gd name="connsiteY43" fmla="*/ 767984 h 1262232"/>
                <a:gd name="connsiteX44" fmla="*/ 1495532 w 1549599"/>
                <a:gd name="connsiteY44" fmla="*/ 711886 h 1262232"/>
                <a:gd name="connsiteX45" fmla="*/ 1461873 w 1549599"/>
                <a:gd name="connsiteY45" fmla="*/ 661397 h 1262232"/>
                <a:gd name="connsiteX46" fmla="*/ 1450654 w 1549599"/>
                <a:gd name="connsiteY46" fmla="*/ 644568 h 1262232"/>
                <a:gd name="connsiteX47" fmla="*/ 1439434 w 1549599"/>
                <a:gd name="connsiteY47" fmla="*/ 627738 h 1262232"/>
                <a:gd name="connsiteX48" fmla="*/ 1422604 w 1549599"/>
                <a:gd name="connsiteY48" fmla="*/ 594080 h 1262232"/>
                <a:gd name="connsiteX49" fmla="*/ 1411385 w 1549599"/>
                <a:gd name="connsiteY49" fmla="*/ 515542 h 1262232"/>
                <a:gd name="connsiteX50" fmla="*/ 1405775 w 1549599"/>
                <a:gd name="connsiteY50" fmla="*/ 493103 h 1262232"/>
                <a:gd name="connsiteX51" fmla="*/ 1388946 w 1549599"/>
                <a:gd name="connsiteY51" fmla="*/ 414565 h 1262232"/>
                <a:gd name="connsiteX52" fmla="*/ 1372116 w 1549599"/>
                <a:gd name="connsiteY52" fmla="*/ 403346 h 1262232"/>
                <a:gd name="connsiteX53" fmla="*/ 1360897 w 1549599"/>
                <a:gd name="connsiteY53" fmla="*/ 386516 h 1262232"/>
                <a:gd name="connsiteX54" fmla="*/ 1344067 w 1549599"/>
                <a:gd name="connsiteY54" fmla="*/ 375297 h 1262232"/>
                <a:gd name="connsiteX55" fmla="*/ 1310408 w 1549599"/>
                <a:gd name="connsiteY55" fmla="*/ 347248 h 1262232"/>
                <a:gd name="connsiteX56" fmla="*/ 1293579 w 1549599"/>
                <a:gd name="connsiteY56" fmla="*/ 330418 h 1262232"/>
                <a:gd name="connsiteX57" fmla="*/ 1254310 w 1549599"/>
                <a:gd name="connsiteY57" fmla="*/ 302369 h 1262232"/>
                <a:gd name="connsiteX58" fmla="*/ 1237481 w 1549599"/>
                <a:gd name="connsiteY58" fmla="*/ 291149 h 1262232"/>
                <a:gd name="connsiteX59" fmla="*/ 1215041 w 1549599"/>
                <a:gd name="connsiteY59" fmla="*/ 285540 h 1262232"/>
                <a:gd name="connsiteX60" fmla="*/ 1181382 w 1549599"/>
                <a:gd name="connsiteY60" fmla="*/ 263100 h 1262232"/>
                <a:gd name="connsiteX61" fmla="*/ 1147724 w 1549599"/>
                <a:gd name="connsiteY61" fmla="*/ 251881 h 1262232"/>
                <a:gd name="connsiteX62" fmla="*/ 1057966 w 1549599"/>
                <a:gd name="connsiteY62" fmla="*/ 257491 h 1262232"/>
                <a:gd name="connsiteX63" fmla="*/ 1007478 w 1549599"/>
                <a:gd name="connsiteY63" fmla="*/ 279930 h 1262232"/>
                <a:gd name="connsiteX64" fmla="*/ 990649 w 1549599"/>
                <a:gd name="connsiteY64" fmla="*/ 285540 h 1262232"/>
                <a:gd name="connsiteX65" fmla="*/ 973819 w 1549599"/>
                <a:gd name="connsiteY65" fmla="*/ 274320 h 1262232"/>
                <a:gd name="connsiteX66" fmla="*/ 968209 w 1549599"/>
                <a:gd name="connsiteY66" fmla="*/ 251881 h 1262232"/>
                <a:gd name="connsiteX67" fmla="*/ 962600 w 1549599"/>
                <a:gd name="connsiteY67" fmla="*/ 235051 h 1262232"/>
                <a:gd name="connsiteX68" fmla="*/ 934550 w 1549599"/>
                <a:gd name="connsiteY68" fmla="*/ 201392 h 1262232"/>
                <a:gd name="connsiteX69" fmla="*/ 923331 w 1549599"/>
                <a:gd name="connsiteY69" fmla="*/ 184563 h 1262232"/>
                <a:gd name="connsiteX70" fmla="*/ 900892 w 1549599"/>
                <a:gd name="connsiteY70" fmla="*/ 156514 h 1262232"/>
                <a:gd name="connsiteX71" fmla="*/ 799915 w 1549599"/>
                <a:gd name="connsiteY71" fmla="*/ 117245 h 1262232"/>
                <a:gd name="connsiteX72" fmla="*/ 743817 w 1549599"/>
                <a:gd name="connsiteY72" fmla="*/ 61147 h 1262232"/>
                <a:gd name="connsiteX73" fmla="*/ 738207 w 1549599"/>
                <a:gd name="connsiteY73" fmla="*/ 44318 h 1262232"/>
                <a:gd name="connsiteX74" fmla="*/ 715768 w 1549599"/>
                <a:gd name="connsiteY74" fmla="*/ 21878 h 126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549599" h="1262232">
                  <a:moveTo>
                    <a:pt x="715768" y="21878"/>
                  </a:moveTo>
                  <a:cubicBezTo>
                    <a:pt x="706418" y="20943"/>
                    <a:pt x="751782" y="0"/>
                    <a:pt x="682109" y="38708"/>
                  </a:cubicBezTo>
                  <a:cubicBezTo>
                    <a:pt x="619466" y="44708"/>
                    <a:pt x="511402" y="43927"/>
                    <a:pt x="416110" y="57875"/>
                  </a:cubicBezTo>
                  <a:cubicBezTo>
                    <a:pt x="328661" y="80990"/>
                    <a:pt x="241949" y="163349"/>
                    <a:pt x="201200" y="208773"/>
                  </a:cubicBezTo>
                  <a:cubicBezTo>
                    <a:pt x="182890" y="216253"/>
                    <a:pt x="106891" y="315364"/>
                    <a:pt x="95416" y="330418"/>
                  </a:cubicBezTo>
                  <a:cubicBezTo>
                    <a:pt x="79037" y="372645"/>
                    <a:pt x="0" y="383595"/>
                    <a:pt x="26724" y="462132"/>
                  </a:cubicBezTo>
                  <a:cubicBezTo>
                    <a:pt x="53448" y="540669"/>
                    <a:pt x="216655" y="741318"/>
                    <a:pt x="255763" y="801643"/>
                  </a:cubicBezTo>
                  <a:cubicBezTo>
                    <a:pt x="257633" y="809123"/>
                    <a:pt x="259158" y="816697"/>
                    <a:pt x="261373" y="824082"/>
                  </a:cubicBezTo>
                  <a:cubicBezTo>
                    <a:pt x="264771" y="835410"/>
                    <a:pt x="269724" y="846268"/>
                    <a:pt x="272592" y="857741"/>
                  </a:cubicBezTo>
                  <a:lnTo>
                    <a:pt x="261373" y="1009206"/>
                  </a:lnTo>
                  <a:cubicBezTo>
                    <a:pt x="263441" y="1018514"/>
                    <a:pt x="264473" y="1028056"/>
                    <a:pt x="266982" y="1037255"/>
                  </a:cubicBezTo>
                  <a:cubicBezTo>
                    <a:pt x="270094" y="1048665"/>
                    <a:pt x="274462" y="1059694"/>
                    <a:pt x="278202" y="1070914"/>
                  </a:cubicBezTo>
                  <a:cubicBezTo>
                    <a:pt x="280072" y="1076524"/>
                    <a:pt x="280532" y="1082823"/>
                    <a:pt x="283812" y="1087743"/>
                  </a:cubicBezTo>
                  <a:lnTo>
                    <a:pt x="306251" y="1121402"/>
                  </a:lnTo>
                  <a:cubicBezTo>
                    <a:pt x="309991" y="1127012"/>
                    <a:pt x="308121" y="1128882"/>
                    <a:pt x="317471" y="1138232"/>
                  </a:cubicBezTo>
                  <a:cubicBezTo>
                    <a:pt x="326821" y="1147582"/>
                    <a:pt x="349260" y="1169085"/>
                    <a:pt x="362349" y="1177500"/>
                  </a:cubicBezTo>
                  <a:cubicBezTo>
                    <a:pt x="375438" y="1185915"/>
                    <a:pt x="384788" y="1184980"/>
                    <a:pt x="396008" y="1188720"/>
                  </a:cubicBezTo>
                  <a:lnTo>
                    <a:pt x="429667" y="1199940"/>
                  </a:lnTo>
                  <a:cubicBezTo>
                    <a:pt x="457020" y="1199492"/>
                    <a:pt x="479017" y="1213585"/>
                    <a:pt x="560126" y="1262232"/>
                  </a:cubicBezTo>
                  <a:cubicBezTo>
                    <a:pt x="655523" y="1191817"/>
                    <a:pt x="660844" y="1183597"/>
                    <a:pt x="687719" y="1177500"/>
                  </a:cubicBezTo>
                  <a:cubicBezTo>
                    <a:pt x="702756" y="1172488"/>
                    <a:pt x="709657" y="1158566"/>
                    <a:pt x="721377" y="1149451"/>
                  </a:cubicBezTo>
                  <a:cubicBezTo>
                    <a:pt x="732021" y="1141172"/>
                    <a:pt x="743816" y="1134492"/>
                    <a:pt x="755036" y="1127012"/>
                  </a:cubicBezTo>
                  <a:cubicBezTo>
                    <a:pt x="761637" y="1122611"/>
                    <a:pt x="765771" y="1115262"/>
                    <a:pt x="771866" y="1110183"/>
                  </a:cubicBezTo>
                  <a:cubicBezTo>
                    <a:pt x="777045" y="1105867"/>
                    <a:pt x="783085" y="1102703"/>
                    <a:pt x="788695" y="1098963"/>
                  </a:cubicBezTo>
                  <a:cubicBezTo>
                    <a:pt x="816552" y="1057180"/>
                    <a:pt x="780749" y="1108498"/>
                    <a:pt x="816744" y="1065304"/>
                  </a:cubicBezTo>
                  <a:cubicBezTo>
                    <a:pt x="821060" y="1060125"/>
                    <a:pt x="823197" y="1053242"/>
                    <a:pt x="827964" y="1048475"/>
                  </a:cubicBezTo>
                  <a:cubicBezTo>
                    <a:pt x="832731" y="1043708"/>
                    <a:pt x="839614" y="1041571"/>
                    <a:pt x="844793" y="1037255"/>
                  </a:cubicBezTo>
                  <a:cubicBezTo>
                    <a:pt x="850888" y="1032176"/>
                    <a:pt x="855167" y="1025037"/>
                    <a:pt x="861623" y="1020426"/>
                  </a:cubicBezTo>
                  <a:cubicBezTo>
                    <a:pt x="873756" y="1011760"/>
                    <a:pt x="887156" y="1008175"/>
                    <a:pt x="900892" y="1003596"/>
                  </a:cubicBezTo>
                  <a:cubicBezTo>
                    <a:pt x="949118" y="971444"/>
                    <a:pt x="888104" y="1009989"/>
                    <a:pt x="934550" y="986767"/>
                  </a:cubicBezTo>
                  <a:cubicBezTo>
                    <a:pt x="940581" y="983752"/>
                    <a:pt x="945349" y="978562"/>
                    <a:pt x="951380" y="975547"/>
                  </a:cubicBezTo>
                  <a:cubicBezTo>
                    <a:pt x="956669" y="972902"/>
                    <a:pt x="963040" y="972809"/>
                    <a:pt x="968209" y="969937"/>
                  </a:cubicBezTo>
                  <a:cubicBezTo>
                    <a:pt x="979996" y="963388"/>
                    <a:pt x="989807" y="953528"/>
                    <a:pt x="1001868" y="947498"/>
                  </a:cubicBezTo>
                  <a:cubicBezTo>
                    <a:pt x="1009348" y="943758"/>
                    <a:pt x="1016543" y="939384"/>
                    <a:pt x="1024308" y="936278"/>
                  </a:cubicBezTo>
                  <a:cubicBezTo>
                    <a:pt x="1035288" y="931886"/>
                    <a:pt x="1057966" y="925059"/>
                    <a:pt x="1057966" y="925059"/>
                  </a:cubicBezTo>
                  <a:cubicBezTo>
                    <a:pt x="1123305" y="927782"/>
                    <a:pt x="1166640" y="906229"/>
                    <a:pt x="1209431" y="941888"/>
                  </a:cubicBezTo>
                  <a:cubicBezTo>
                    <a:pt x="1262161" y="985829"/>
                    <a:pt x="1174850" y="924444"/>
                    <a:pt x="1259920" y="981157"/>
                  </a:cubicBezTo>
                  <a:cubicBezTo>
                    <a:pt x="1269760" y="987717"/>
                    <a:pt x="1293579" y="992376"/>
                    <a:pt x="1293579" y="992376"/>
                  </a:cubicBezTo>
                  <a:cubicBezTo>
                    <a:pt x="1341807" y="1024530"/>
                    <a:pt x="1280787" y="985980"/>
                    <a:pt x="1327238" y="1009206"/>
                  </a:cubicBezTo>
                  <a:cubicBezTo>
                    <a:pt x="1370730" y="1030953"/>
                    <a:pt x="1318601" y="1011939"/>
                    <a:pt x="1360897" y="1026035"/>
                  </a:cubicBezTo>
                  <a:cubicBezTo>
                    <a:pt x="1389881" y="1044734"/>
                    <a:pt x="1474028" y="1109247"/>
                    <a:pt x="1501142" y="1121402"/>
                  </a:cubicBezTo>
                  <a:cubicBezTo>
                    <a:pt x="1531061" y="1113377"/>
                    <a:pt x="1533866" y="1030242"/>
                    <a:pt x="1540411" y="977884"/>
                  </a:cubicBezTo>
                  <a:cubicBezTo>
                    <a:pt x="1548276" y="859887"/>
                    <a:pt x="1549599" y="958867"/>
                    <a:pt x="1540411" y="807253"/>
                  </a:cubicBezTo>
                  <a:cubicBezTo>
                    <a:pt x="1539005" y="784060"/>
                    <a:pt x="1533972" y="786168"/>
                    <a:pt x="1523581" y="767984"/>
                  </a:cubicBezTo>
                  <a:cubicBezTo>
                    <a:pt x="1516101" y="752090"/>
                    <a:pt x="1505817" y="729650"/>
                    <a:pt x="1495532" y="711886"/>
                  </a:cubicBezTo>
                  <a:cubicBezTo>
                    <a:pt x="1495529" y="711881"/>
                    <a:pt x="1467484" y="669814"/>
                    <a:pt x="1461873" y="661397"/>
                  </a:cubicBezTo>
                  <a:lnTo>
                    <a:pt x="1450654" y="644568"/>
                  </a:lnTo>
                  <a:cubicBezTo>
                    <a:pt x="1446914" y="638958"/>
                    <a:pt x="1441566" y="634134"/>
                    <a:pt x="1439434" y="627738"/>
                  </a:cubicBezTo>
                  <a:cubicBezTo>
                    <a:pt x="1431692" y="604513"/>
                    <a:pt x="1437104" y="615829"/>
                    <a:pt x="1422604" y="594080"/>
                  </a:cubicBezTo>
                  <a:cubicBezTo>
                    <a:pt x="1409096" y="553549"/>
                    <a:pt x="1422311" y="597483"/>
                    <a:pt x="1411385" y="515542"/>
                  </a:cubicBezTo>
                  <a:cubicBezTo>
                    <a:pt x="1410366" y="507900"/>
                    <a:pt x="1407645" y="500583"/>
                    <a:pt x="1405775" y="493103"/>
                  </a:cubicBezTo>
                  <a:cubicBezTo>
                    <a:pt x="1398698" y="436489"/>
                    <a:pt x="1404932" y="462527"/>
                    <a:pt x="1388946" y="414565"/>
                  </a:cubicBezTo>
                  <a:cubicBezTo>
                    <a:pt x="1386814" y="408169"/>
                    <a:pt x="1377726" y="407086"/>
                    <a:pt x="1372116" y="403346"/>
                  </a:cubicBezTo>
                  <a:cubicBezTo>
                    <a:pt x="1368376" y="397736"/>
                    <a:pt x="1365664" y="391283"/>
                    <a:pt x="1360897" y="386516"/>
                  </a:cubicBezTo>
                  <a:cubicBezTo>
                    <a:pt x="1356130" y="381749"/>
                    <a:pt x="1349247" y="379613"/>
                    <a:pt x="1344067" y="375297"/>
                  </a:cubicBezTo>
                  <a:cubicBezTo>
                    <a:pt x="1335652" y="368752"/>
                    <a:pt x="1318823" y="354728"/>
                    <a:pt x="1310408" y="347248"/>
                  </a:cubicBezTo>
                  <a:cubicBezTo>
                    <a:pt x="1304313" y="342169"/>
                    <a:pt x="1299674" y="335497"/>
                    <a:pt x="1293579" y="330418"/>
                  </a:cubicBezTo>
                  <a:cubicBezTo>
                    <a:pt x="1284229" y="322938"/>
                    <a:pt x="1263660" y="308914"/>
                    <a:pt x="1254310" y="302369"/>
                  </a:cubicBezTo>
                  <a:cubicBezTo>
                    <a:pt x="1248824" y="298450"/>
                    <a:pt x="1243678" y="293805"/>
                    <a:pt x="1237481" y="291149"/>
                  </a:cubicBezTo>
                  <a:cubicBezTo>
                    <a:pt x="1230394" y="288112"/>
                    <a:pt x="1222521" y="287410"/>
                    <a:pt x="1215041" y="285540"/>
                  </a:cubicBezTo>
                  <a:cubicBezTo>
                    <a:pt x="1203821" y="278060"/>
                    <a:pt x="1194175" y="267364"/>
                    <a:pt x="1181382" y="263100"/>
                  </a:cubicBezTo>
                  <a:lnTo>
                    <a:pt x="1147724" y="251881"/>
                  </a:lnTo>
                  <a:cubicBezTo>
                    <a:pt x="1117805" y="253751"/>
                    <a:pt x="1087669" y="253441"/>
                    <a:pt x="1057966" y="257491"/>
                  </a:cubicBezTo>
                  <a:cubicBezTo>
                    <a:pt x="1018168" y="262918"/>
                    <a:pt x="1034002" y="266668"/>
                    <a:pt x="1007478" y="279930"/>
                  </a:cubicBezTo>
                  <a:cubicBezTo>
                    <a:pt x="1002189" y="282575"/>
                    <a:pt x="996259" y="283670"/>
                    <a:pt x="990649" y="285540"/>
                  </a:cubicBezTo>
                  <a:cubicBezTo>
                    <a:pt x="985039" y="281800"/>
                    <a:pt x="977559" y="279930"/>
                    <a:pt x="973819" y="274320"/>
                  </a:cubicBezTo>
                  <a:cubicBezTo>
                    <a:pt x="969542" y="267905"/>
                    <a:pt x="970327" y="259294"/>
                    <a:pt x="968209" y="251881"/>
                  </a:cubicBezTo>
                  <a:cubicBezTo>
                    <a:pt x="966585" y="246195"/>
                    <a:pt x="965244" y="240340"/>
                    <a:pt x="962600" y="235051"/>
                  </a:cubicBezTo>
                  <a:cubicBezTo>
                    <a:pt x="952156" y="214163"/>
                    <a:pt x="950055" y="219998"/>
                    <a:pt x="934550" y="201392"/>
                  </a:cubicBezTo>
                  <a:cubicBezTo>
                    <a:pt x="930234" y="196213"/>
                    <a:pt x="927071" y="190173"/>
                    <a:pt x="923331" y="184563"/>
                  </a:cubicBezTo>
                  <a:cubicBezTo>
                    <a:pt x="917721" y="177083"/>
                    <a:pt x="907437" y="163059"/>
                    <a:pt x="900892" y="156514"/>
                  </a:cubicBezTo>
                  <a:cubicBezTo>
                    <a:pt x="824228" y="157953"/>
                    <a:pt x="860347" y="140586"/>
                    <a:pt x="799915" y="117245"/>
                  </a:cubicBezTo>
                  <a:cubicBezTo>
                    <a:pt x="711966" y="72484"/>
                    <a:pt x="762516" y="79846"/>
                    <a:pt x="743817" y="61147"/>
                  </a:cubicBezTo>
                  <a:cubicBezTo>
                    <a:pt x="740537" y="56227"/>
                    <a:pt x="739832" y="50004"/>
                    <a:pt x="738207" y="44318"/>
                  </a:cubicBezTo>
                  <a:cubicBezTo>
                    <a:pt x="729375" y="13406"/>
                    <a:pt x="725118" y="22813"/>
                    <a:pt x="715768" y="21878"/>
                  </a:cubicBezTo>
                  <a:close/>
                </a:path>
              </a:pathLst>
            </a:custGeom>
            <a:solidFill>
              <a:srgbClr val="FFFF00">
                <a:alpha val="4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91811" y="4952966"/>
              <a:ext cx="367617" cy="455425"/>
            </a:xfrm>
            <a:custGeom>
              <a:avLst/>
              <a:gdLst>
                <a:gd name="connsiteX0" fmla="*/ 0 w 339279"/>
                <a:gd name="connsiteY0" fmla="*/ 12870 h 498687"/>
                <a:gd name="connsiteX1" fmla="*/ 37238 w 339279"/>
                <a:gd name="connsiteY1" fmla="*/ 58383 h 498687"/>
                <a:gd name="connsiteX2" fmla="*/ 45513 w 339279"/>
                <a:gd name="connsiteY2" fmla="*/ 70796 h 498687"/>
                <a:gd name="connsiteX3" fmla="*/ 53788 w 339279"/>
                <a:gd name="connsiteY3" fmla="*/ 108034 h 498687"/>
                <a:gd name="connsiteX4" fmla="*/ 57926 w 339279"/>
                <a:gd name="connsiteY4" fmla="*/ 124584 h 498687"/>
                <a:gd name="connsiteX5" fmla="*/ 62063 w 339279"/>
                <a:gd name="connsiteY5" fmla="*/ 145272 h 498687"/>
                <a:gd name="connsiteX6" fmla="*/ 57926 w 339279"/>
                <a:gd name="connsiteY6" fmla="*/ 290086 h 498687"/>
                <a:gd name="connsiteX7" fmla="*/ 53788 w 339279"/>
                <a:gd name="connsiteY7" fmla="*/ 302499 h 498687"/>
                <a:gd name="connsiteX8" fmla="*/ 49650 w 339279"/>
                <a:gd name="connsiteY8" fmla="*/ 319049 h 498687"/>
                <a:gd name="connsiteX9" fmla="*/ 53788 w 339279"/>
                <a:gd name="connsiteY9" fmla="*/ 356287 h 498687"/>
                <a:gd name="connsiteX10" fmla="*/ 91026 w 339279"/>
                <a:gd name="connsiteY10" fmla="*/ 401800 h 498687"/>
                <a:gd name="connsiteX11" fmla="*/ 103439 w 339279"/>
                <a:gd name="connsiteY11" fmla="*/ 405938 h 498687"/>
                <a:gd name="connsiteX12" fmla="*/ 128264 w 339279"/>
                <a:gd name="connsiteY12" fmla="*/ 422488 h 498687"/>
                <a:gd name="connsiteX13" fmla="*/ 140677 w 339279"/>
                <a:gd name="connsiteY13" fmla="*/ 426626 h 498687"/>
                <a:gd name="connsiteX14" fmla="*/ 165502 w 339279"/>
                <a:gd name="connsiteY14" fmla="*/ 443176 h 498687"/>
                <a:gd name="connsiteX15" fmla="*/ 190327 w 339279"/>
                <a:gd name="connsiteY15" fmla="*/ 459726 h 498687"/>
                <a:gd name="connsiteX16" fmla="*/ 215153 w 339279"/>
                <a:gd name="connsiteY16" fmla="*/ 472139 h 498687"/>
                <a:gd name="connsiteX17" fmla="*/ 239978 w 339279"/>
                <a:gd name="connsiteY17" fmla="*/ 492826 h 498687"/>
                <a:gd name="connsiteX18" fmla="*/ 252391 w 339279"/>
                <a:gd name="connsiteY18" fmla="*/ 488689 h 498687"/>
                <a:gd name="connsiteX19" fmla="*/ 268941 w 339279"/>
                <a:gd name="connsiteY19" fmla="*/ 463864 h 498687"/>
                <a:gd name="connsiteX20" fmla="*/ 277216 w 339279"/>
                <a:gd name="connsiteY20" fmla="*/ 455588 h 498687"/>
                <a:gd name="connsiteX21" fmla="*/ 285491 w 339279"/>
                <a:gd name="connsiteY21" fmla="*/ 426626 h 498687"/>
                <a:gd name="connsiteX22" fmla="*/ 293766 w 339279"/>
                <a:gd name="connsiteY22" fmla="*/ 414213 h 498687"/>
                <a:gd name="connsiteX23" fmla="*/ 306179 w 339279"/>
                <a:gd name="connsiteY23" fmla="*/ 389388 h 498687"/>
                <a:gd name="connsiteX24" fmla="*/ 314454 w 339279"/>
                <a:gd name="connsiteY24" fmla="*/ 364562 h 498687"/>
                <a:gd name="connsiteX25" fmla="*/ 318592 w 339279"/>
                <a:gd name="connsiteY25" fmla="*/ 352150 h 498687"/>
                <a:gd name="connsiteX26" fmla="*/ 326867 w 339279"/>
                <a:gd name="connsiteY26" fmla="*/ 339737 h 498687"/>
                <a:gd name="connsiteX27" fmla="*/ 335142 w 339279"/>
                <a:gd name="connsiteY27" fmla="*/ 314912 h 498687"/>
                <a:gd name="connsiteX28" fmla="*/ 339279 w 339279"/>
                <a:gd name="connsiteY28" fmla="*/ 302499 h 498687"/>
                <a:gd name="connsiteX29" fmla="*/ 335142 w 339279"/>
                <a:gd name="connsiteY29" fmla="*/ 277673 h 498687"/>
                <a:gd name="connsiteX30" fmla="*/ 318592 w 339279"/>
                <a:gd name="connsiteY30" fmla="*/ 236298 h 498687"/>
                <a:gd name="connsiteX31" fmla="*/ 310316 w 339279"/>
                <a:gd name="connsiteY31" fmla="*/ 228023 h 498687"/>
                <a:gd name="connsiteX32" fmla="*/ 302041 w 339279"/>
                <a:gd name="connsiteY32" fmla="*/ 215610 h 498687"/>
                <a:gd name="connsiteX33" fmla="*/ 289629 w 339279"/>
                <a:gd name="connsiteY33" fmla="*/ 203197 h 498687"/>
                <a:gd name="connsiteX34" fmla="*/ 281354 w 339279"/>
                <a:gd name="connsiteY34" fmla="*/ 190785 h 498687"/>
                <a:gd name="connsiteX35" fmla="*/ 260666 w 339279"/>
                <a:gd name="connsiteY35" fmla="*/ 170097 h 498687"/>
                <a:gd name="connsiteX36" fmla="*/ 252391 w 339279"/>
                <a:gd name="connsiteY36" fmla="*/ 145272 h 498687"/>
                <a:gd name="connsiteX37" fmla="*/ 244116 w 339279"/>
                <a:gd name="connsiteY37" fmla="*/ 132859 h 498687"/>
                <a:gd name="connsiteX38" fmla="*/ 235840 w 339279"/>
                <a:gd name="connsiteY38" fmla="*/ 108034 h 498687"/>
                <a:gd name="connsiteX39" fmla="*/ 223428 w 339279"/>
                <a:gd name="connsiteY39" fmla="*/ 70796 h 498687"/>
                <a:gd name="connsiteX40" fmla="*/ 219290 w 339279"/>
                <a:gd name="connsiteY40" fmla="*/ 58383 h 498687"/>
                <a:gd name="connsiteX41" fmla="*/ 206878 w 339279"/>
                <a:gd name="connsiteY41" fmla="*/ 50108 h 498687"/>
                <a:gd name="connsiteX42" fmla="*/ 186190 w 339279"/>
                <a:gd name="connsiteY42" fmla="*/ 33558 h 498687"/>
                <a:gd name="connsiteX43" fmla="*/ 144814 w 339279"/>
                <a:gd name="connsiteY43" fmla="*/ 29420 h 498687"/>
                <a:gd name="connsiteX44" fmla="*/ 115851 w 339279"/>
                <a:gd name="connsiteY44" fmla="*/ 25283 h 498687"/>
                <a:gd name="connsiteX45" fmla="*/ 66201 w 339279"/>
                <a:gd name="connsiteY45" fmla="*/ 12870 h 498687"/>
                <a:gd name="connsiteX46" fmla="*/ 16550 w 339279"/>
                <a:gd name="connsiteY46" fmla="*/ 457 h 498687"/>
                <a:gd name="connsiteX47" fmla="*/ 0 w 339279"/>
                <a:gd name="connsiteY47" fmla="*/ 12870 h 49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9279" h="498687">
                  <a:moveTo>
                    <a:pt x="0" y="12870"/>
                  </a:moveTo>
                  <a:cubicBezTo>
                    <a:pt x="27720" y="40590"/>
                    <a:pt x="15279" y="25444"/>
                    <a:pt x="37238" y="58383"/>
                  </a:cubicBezTo>
                  <a:lnTo>
                    <a:pt x="45513" y="70796"/>
                  </a:lnTo>
                  <a:cubicBezTo>
                    <a:pt x="53565" y="94954"/>
                    <a:pt x="46505" y="71620"/>
                    <a:pt x="53788" y="108034"/>
                  </a:cubicBezTo>
                  <a:cubicBezTo>
                    <a:pt x="54903" y="113610"/>
                    <a:pt x="56692" y="119033"/>
                    <a:pt x="57926" y="124584"/>
                  </a:cubicBezTo>
                  <a:cubicBezTo>
                    <a:pt x="59452" y="131449"/>
                    <a:pt x="60684" y="138376"/>
                    <a:pt x="62063" y="145272"/>
                  </a:cubicBezTo>
                  <a:cubicBezTo>
                    <a:pt x="60684" y="193543"/>
                    <a:pt x="60464" y="241862"/>
                    <a:pt x="57926" y="290086"/>
                  </a:cubicBezTo>
                  <a:cubicBezTo>
                    <a:pt x="57697" y="294441"/>
                    <a:pt x="54986" y="298305"/>
                    <a:pt x="53788" y="302499"/>
                  </a:cubicBezTo>
                  <a:cubicBezTo>
                    <a:pt x="52226" y="307967"/>
                    <a:pt x="51029" y="313532"/>
                    <a:pt x="49650" y="319049"/>
                  </a:cubicBezTo>
                  <a:cubicBezTo>
                    <a:pt x="51029" y="331462"/>
                    <a:pt x="49839" y="344439"/>
                    <a:pt x="53788" y="356287"/>
                  </a:cubicBezTo>
                  <a:cubicBezTo>
                    <a:pt x="56328" y="363908"/>
                    <a:pt x="82348" y="398907"/>
                    <a:pt x="91026" y="401800"/>
                  </a:cubicBezTo>
                  <a:cubicBezTo>
                    <a:pt x="95164" y="403179"/>
                    <a:pt x="99626" y="403820"/>
                    <a:pt x="103439" y="405938"/>
                  </a:cubicBezTo>
                  <a:cubicBezTo>
                    <a:pt x="112133" y="410768"/>
                    <a:pt x="118829" y="419343"/>
                    <a:pt x="128264" y="422488"/>
                  </a:cubicBezTo>
                  <a:cubicBezTo>
                    <a:pt x="132402" y="423867"/>
                    <a:pt x="136864" y="424508"/>
                    <a:pt x="140677" y="426626"/>
                  </a:cubicBezTo>
                  <a:cubicBezTo>
                    <a:pt x="149371" y="431456"/>
                    <a:pt x="157227" y="437659"/>
                    <a:pt x="165502" y="443176"/>
                  </a:cubicBezTo>
                  <a:lnTo>
                    <a:pt x="190327" y="459726"/>
                  </a:lnTo>
                  <a:cubicBezTo>
                    <a:pt x="227654" y="484611"/>
                    <a:pt x="176084" y="439582"/>
                    <a:pt x="215153" y="472139"/>
                  </a:cubicBezTo>
                  <a:cubicBezTo>
                    <a:pt x="247011" y="498687"/>
                    <a:pt x="209158" y="472280"/>
                    <a:pt x="239978" y="492826"/>
                  </a:cubicBezTo>
                  <a:cubicBezTo>
                    <a:pt x="244116" y="491447"/>
                    <a:pt x="249307" y="491773"/>
                    <a:pt x="252391" y="488689"/>
                  </a:cubicBezTo>
                  <a:cubicBezTo>
                    <a:pt x="259424" y="481657"/>
                    <a:pt x="263424" y="472139"/>
                    <a:pt x="268941" y="463864"/>
                  </a:cubicBezTo>
                  <a:cubicBezTo>
                    <a:pt x="271105" y="460618"/>
                    <a:pt x="274458" y="458347"/>
                    <a:pt x="277216" y="455588"/>
                  </a:cubicBezTo>
                  <a:cubicBezTo>
                    <a:pt x="278541" y="450290"/>
                    <a:pt x="282525" y="432559"/>
                    <a:pt x="285491" y="426626"/>
                  </a:cubicBezTo>
                  <a:cubicBezTo>
                    <a:pt x="287715" y="422178"/>
                    <a:pt x="291542" y="418661"/>
                    <a:pt x="293766" y="414213"/>
                  </a:cubicBezTo>
                  <a:cubicBezTo>
                    <a:pt x="310894" y="379958"/>
                    <a:pt x="282468" y="424953"/>
                    <a:pt x="306179" y="389388"/>
                  </a:cubicBezTo>
                  <a:lnTo>
                    <a:pt x="314454" y="364562"/>
                  </a:lnTo>
                  <a:cubicBezTo>
                    <a:pt x="315833" y="360425"/>
                    <a:pt x="316173" y="355779"/>
                    <a:pt x="318592" y="352150"/>
                  </a:cubicBezTo>
                  <a:lnTo>
                    <a:pt x="326867" y="339737"/>
                  </a:lnTo>
                  <a:lnTo>
                    <a:pt x="335142" y="314912"/>
                  </a:lnTo>
                  <a:lnTo>
                    <a:pt x="339279" y="302499"/>
                  </a:lnTo>
                  <a:cubicBezTo>
                    <a:pt x="337900" y="294224"/>
                    <a:pt x="337177" y="285812"/>
                    <a:pt x="335142" y="277673"/>
                  </a:cubicBezTo>
                  <a:cubicBezTo>
                    <a:pt x="332451" y="266909"/>
                    <a:pt x="325440" y="246569"/>
                    <a:pt x="318592" y="236298"/>
                  </a:cubicBezTo>
                  <a:cubicBezTo>
                    <a:pt x="316428" y="233052"/>
                    <a:pt x="312753" y="231069"/>
                    <a:pt x="310316" y="228023"/>
                  </a:cubicBezTo>
                  <a:cubicBezTo>
                    <a:pt x="307209" y="224140"/>
                    <a:pt x="305224" y="219430"/>
                    <a:pt x="302041" y="215610"/>
                  </a:cubicBezTo>
                  <a:cubicBezTo>
                    <a:pt x="298295" y="211115"/>
                    <a:pt x="293375" y="207692"/>
                    <a:pt x="289629" y="203197"/>
                  </a:cubicBezTo>
                  <a:cubicBezTo>
                    <a:pt x="286446" y="199377"/>
                    <a:pt x="284628" y="194527"/>
                    <a:pt x="281354" y="190785"/>
                  </a:cubicBezTo>
                  <a:cubicBezTo>
                    <a:pt x="274932" y="183446"/>
                    <a:pt x="260666" y="170097"/>
                    <a:pt x="260666" y="170097"/>
                  </a:cubicBezTo>
                  <a:cubicBezTo>
                    <a:pt x="257908" y="161822"/>
                    <a:pt x="257229" y="152530"/>
                    <a:pt x="252391" y="145272"/>
                  </a:cubicBezTo>
                  <a:cubicBezTo>
                    <a:pt x="249633" y="141134"/>
                    <a:pt x="246136" y="137403"/>
                    <a:pt x="244116" y="132859"/>
                  </a:cubicBezTo>
                  <a:cubicBezTo>
                    <a:pt x="240573" y="124888"/>
                    <a:pt x="238598" y="116309"/>
                    <a:pt x="235840" y="108034"/>
                  </a:cubicBezTo>
                  <a:lnTo>
                    <a:pt x="223428" y="70796"/>
                  </a:lnTo>
                  <a:cubicBezTo>
                    <a:pt x="222049" y="66658"/>
                    <a:pt x="222919" y="60802"/>
                    <a:pt x="219290" y="58383"/>
                  </a:cubicBezTo>
                  <a:cubicBezTo>
                    <a:pt x="215153" y="55625"/>
                    <a:pt x="210761" y="53214"/>
                    <a:pt x="206878" y="50108"/>
                  </a:cubicBezTo>
                  <a:cubicBezTo>
                    <a:pt x="200352" y="44887"/>
                    <a:pt x="195135" y="35622"/>
                    <a:pt x="186190" y="33558"/>
                  </a:cubicBezTo>
                  <a:cubicBezTo>
                    <a:pt x="172684" y="30441"/>
                    <a:pt x="158580" y="31039"/>
                    <a:pt x="144814" y="29420"/>
                  </a:cubicBezTo>
                  <a:cubicBezTo>
                    <a:pt x="135128" y="28281"/>
                    <a:pt x="125505" y="26662"/>
                    <a:pt x="115851" y="25283"/>
                  </a:cubicBezTo>
                  <a:cubicBezTo>
                    <a:pt x="83067" y="14354"/>
                    <a:pt x="99630" y="18441"/>
                    <a:pt x="66201" y="12870"/>
                  </a:cubicBezTo>
                  <a:cubicBezTo>
                    <a:pt x="42108" y="4839"/>
                    <a:pt x="41620" y="3243"/>
                    <a:pt x="16550" y="457"/>
                  </a:cubicBezTo>
                  <a:cubicBezTo>
                    <a:pt x="12438" y="0"/>
                    <a:pt x="8275" y="457"/>
                    <a:pt x="0" y="12870"/>
                  </a:cubicBezTo>
                  <a:close/>
                </a:path>
              </a:pathLst>
            </a:custGeom>
            <a:solidFill>
              <a:srgbClr val="00FF00">
                <a:alpha val="5058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100685" y="4827430"/>
              <a:ext cx="904326" cy="1290856"/>
            </a:xfrm>
            <a:custGeom>
              <a:avLst/>
              <a:gdLst>
                <a:gd name="connsiteX0" fmla="*/ 245703 w 837374"/>
                <a:gd name="connsiteY0" fmla="*/ 1379 h 1413477"/>
                <a:gd name="connsiteX1" fmla="*/ 220878 w 837374"/>
                <a:gd name="connsiteY1" fmla="*/ 9654 h 1413477"/>
                <a:gd name="connsiteX2" fmla="*/ 187778 w 837374"/>
                <a:gd name="connsiteY2" fmla="*/ 13792 h 1413477"/>
                <a:gd name="connsiteX3" fmla="*/ 162952 w 837374"/>
                <a:gd name="connsiteY3" fmla="*/ 17929 h 1413477"/>
                <a:gd name="connsiteX4" fmla="*/ 133989 w 837374"/>
                <a:gd name="connsiteY4" fmla="*/ 22067 h 1413477"/>
                <a:gd name="connsiteX5" fmla="*/ 121577 w 837374"/>
                <a:gd name="connsiteY5" fmla="*/ 26204 h 1413477"/>
                <a:gd name="connsiteX6" fmla="*/ 100889 w 837374"/>
                <a:gd name="connsiteY6" fmla="*/ 30342 h 1413477"/>
                <a:gd name="connsiteX7" fmla="*/ 96751 w 837374"/>
                <a:gd name="connsiteY7" fmla="*/ 42754 h 1413477"/>
                <a:gd name="connsiteX8" fmla="*/ 84339 w 837374"/>
                <a:gd name="connsiteY8" fmla="*/ 51030 h 1413477"/>
                <a:gd name="connsiteX9" fmla="*/ 67788 w 837374"/>
                <a:gd name="connsiteY9" fmla="*/ 84130 h 1413477"/>
                <a:gd name="connsiteX10" fmla="*/ 51238 w 837374"/>
                <a:gd name="connsiteY10" fmla="*/ 108955 h 1413477"/>
                <a:gd name="connsiteX11" fmla="*/ 47101 w 837374"/>
                <a:gd name="connsiteY11" fmla="*/ 121368 h 1413477"/>
                <a:gd name="connsiteX12" fmla="*/ 38826 w 837374"/>
                <a:gd name="connsiteY12" fmla="*/ 133781 h 1413477"/>
                <a:gd name="connsiteX13" fmla="*/ 30550 w 837374"/>
                <a:gd name="connsiteY13" fmla="*/ 162744 h 1413477"/>
                <a:gd name="connsiteX14" fmla="*/ 22275 w 837374"/>
                <a:gd name="connsiteY14" fmla="*/ 187569 h 1413477"/>
                <a:gd name="connsiteX15" fmla="*/ 18138 w 837374"/>
                <a:gd name="connsiteY15" fmla="*/ 204119 h 1413477"/>
                <a:gd name="connsiteX16" fmla="*/ 14000 w 837374"/>
                <a:gd name="connsiteY16" fmla="*/ 216532 h 1413477"/>
                <a:gd name="connsiteX17" fmla="*/ 1587 w 837374"/>
                <a:gd name="connsiteY17" fmla="*/ 262045 h 1413477"/>
                <a:gd name="connsiteX18" fmla="*/ 5725 w 837374"/>
                <a:gd name="connsiteY18" fmla="*/ 390309 h 1413477"/>
                <a:gd name="connsiteX19" fmla="*/ 14000 w 837374"/>
                <a:gd name="connsiteY19" fmla="*/ 419272 h 1413477"/>
                <a:gd name="connsiteX20" fmla="*/ 18138 w 837374"/>
                <a:gd name="connsiteY20" fmla="*/ 439960 h 1413477"/>
                <a:gd name="connsiteX21" fmla="*/ 34688 w 837374"/>
                <a:gd name="connsiteY21" fmla="*/ 477198 h 1413477"/>
                <a:gd name="connsiteX22" fmla="*/ 42963 w 837374"/>
                <a:gd name="connsiteY22" fmla="*/ 502023 h 1413477"/>
                <a:gd name="connsiteX23" fmla="*/ 47101 w 837374"/>
                <a:gd name="connsiteY23" fmla="*/ 514436 h 1413477"/>
                <a:gd name="connsiteX24" fmla="*/ 63651 w 837374"/>
                <a:gd name="connsiteY24" fmla="*/ 539261 h 1413477"/>
                <a:gd name="connsiteX25" fmla="*/ 67788 w 837374"/>
                <a:gd name="connsiteY25" fmla="*/ 551674 h 1413477"/>
                <a:gd name="connsiteX26" fmla="*/ 76064 w 837374"/>
                <a:gd name="connsiteY26" fmla="*/ 559949 h 1413477"/>
                <a:gd name="connsiteX27" fmla="*/ 71926 w 837374"/>
                <a:gd name="connsiteY27" fmla="*/ 576499 h 1413477"/>
                <a:gd name="connsiteX28" fmla="*/ 51238 w 837374"/>
                <a:gd name="connsiteY28" fmla="*/ 613737 h 1413477"/>
                <a:gd name="connsiteX29" fmla="*/ 34688 w 837374"/>
                <a:gd name="connsiteY29" fmla="*/ 663388 h 1413477"/>
                <a:gd name="connsiteX30" fmla="*/ 26413 w 837374"/>
                <a:gd name="connsiteY30" fmla="*/ 688213 h 1413477"/>
                <a:gd name="connsiteX31" fmla="*/ 22275 w 837374"/>
                <a:gd name="connsiteY31" fmla="*/ 708901 h 1413477"/>
                <a:gd name="connsiteX32" fmla="*/ 14000 w 837374"/>
                <a:gd name="connsiteY32" fmla="*/ 758552 h 1413477"/>
                <a:gd name="connsiteX33" fmla="*/ 5725 w 837374"/>
                <a:gd name="connsiteY33" fmla="*/ 812340 h 1413477"/>
                <a:gd name="connsiteX34" fmla="*/ 9863 w 837374"/>
                <a:gd name="connsiteY34" fmla="*/ 928192 h 1413477"/>
                <a:gd name="connsiteX35" fmla="*/ 14000 w 837374"/>
                <a:gd name="connsiteY35" fmla="*/ 948879 h 1413477"/>
                <a:gd name="connsiteX36" fmla="*/ 22275 w 837374"/>
                <a:gd name="connsiteY36" fmla="*/ 973705 h 1413477"/>
                <a:gd name="connsiteX37" fmla="*/ 30550 w 837374"/>
                <a:gd name="connsiteY37" fmla="*/ 1056456 h 1413477"/>
                <a:gd name="connsiteX38" fmla="*/ 38826 w 837374"/>
                <a:gd name="connsiteY38" fmla="*/ 1073006 h 1413477"/>
                <a:gd name="connsiteX39" fmla="*/ 59513 w 837374"/>
                <a:gd name="connsiteY39" fmla="*/ 1110244 h 1413477"/>
                <a:gd name="connsiteX40" fmla="*/ 67788 w 837374"/>
                <a:gd name="connsiteY40" fmla="*/ 1122657 h 1413477"/>
                <a:gd name="connsiteX41" fmla="*/ 84339 w 837374"/>
                <a:gd name="connsiteY41" fmla="*/ 1159895 h 1413477"/>
                <a:gd name="connsiteX42" fmla="*/ 96751 w 837374"/>
                <a:gd name="connsiteY42" fmla="*/ 1197133 h 1413477"/>
                <a:gd name="connsiteX43" fmla="*/ 100889 w 837374"/>
                <a:gd name="connsiteY43" fmla="*/ 1209545 h 1413477"/>
                <a:gd name="connsiteX44" fmla="*/ 113302 w 837374"/>
                <a:gd name="connsiteY44" fmla="*/ 1217820 h 1413477"/>
                <a:gd name="connsiteX45" fmla="*/ 121577 w 837374"/>
                <a:gd name="connsiteY45" fmla="*/ 1230233 h 1413477"/>
                <a:gd name="connsiteX46" fmla="*/ 133989 w 837374"/>
                <a:gd name="connsiteY46" fmla="*/ 1238508 h 1413477"/>
                <a:gd name="connsiteX47" fmla="*/ 138127 w 837374"/>
                <a:gd name="connsiteY47" fmla="*/ 1250921 h 1413477"/>
                <a:gd name="connsiteX48" fmla="*/ 154677 w 837374"/>
                <a:gd name="connsiteY48" fmla="*/ 1275746 h 1413477"/>
                <a:gd name="connsiteX49" fmla="*/ 158815 w 837374"/>
                <a:gd name="connsiteY49" fmla="*/ 1288159 h 1413477"/>
                <a:gd name="connsiteX50" fmla="*/ 171227 w 837374"/>
                <a:gd name="connsiteY50" fmla="*/ 1300572 h 1413477"/>
                <a:gd name="connsiteX51" fmla="*/ 183640 w 837374"/>
                <a:gd name="connsiteY51" fmla="*/ 1329534 h 1413477"/>
                <a:gd name="connsiteX52" fmla="*/ 204328 w 837374"/>
                <a:gd name="connsiteY52" fmla="*/ 1350222 h 1413477"/>
                <a:gd name="connsiteX53" fmla="*/ 212603 w 837374"/>
                <a:gd name="connsiteY53" fmla="*/ 1362635 h 1413477"/>
                <a:gd name="connsiteX54" fmla="*/ 237428 w 837374"/>
                <a:gd name="connsiteY54" fmla="*/ 1379185 h 1413477"/>
                <a:gd name="connsiteX55" fmla="*/ 262254 w 837374"/>
                <a:gd name="connsiteY55" fmla="*/ 1395735 h 1413477"/>
                <a:gd name="connsiteX56" fmla="*/ 291216 w 837374"/>
                <a:gd name="connsiteY56" fmla="*/ 1399873 h 1413477"/>
                <a:gd name="connsiteX57" fmla="*/ 303629 w 837374"/>
                <a:gd name="connsiteY57" fmla="*/ 1404011 h 1413477"/>
                <a:gd name="connsiteX58" fmla="*/ 316042 w 837374"/>
                <a:gd name="connsiteY58" fmla="*/ 1412286 h 1413477"/>
                <a:gd name="connsiteX59" fmla="*/ 411206 w 837374"/>
                <a:gd name="connsiteY59" fmla="*/ 1408148 h 1413477"/>
                <a:gd name="connsiteX60" fmla="*/ 568433 w 837374"/>
                <a:gd name="connsiteY60" fmla="*/ 1412286 h 1413477"/>
                <a:gd name="connsiteX61" fmla="*/ 593258 w 837374"/>
                <a:gd name="connsiteY61" fmla="*/ 1404011 h 1413477"/>
                <a:gd name="connsiteX62" fmla="*/ 630496 w 837374"/>
                <a:gd name="connsiteY62" fmla="*/ 1391598 h 1413477"/>
                <a:gd name="connsiteX63" fmla="*/ 642909 w 837374"/>
                <a:gd name="connsiteY63" fmla="*/ 1387460 h 1413477"/>
                <a:gd name="connsiteX64" fmla="*/ 655321 w 837374"/>
                <a:gd name="connsiteY64" fmla="*/ 1383323 h 1413477"/>
                <a:gd name="connsiteX65" fmla="*/ 680147 w 837374"/>
                <a:gd name="connsiteY65" fmla="*/ 1370910 h 1413477"/>
                <a:gd name="connsiteX66" fmla="*/ 700835 w 837374"/>
                <a:gd name="connsiteY66" fmla="*/ 1354360 h 1413477"/>
                <a:gd name="connsiteX67" fmla="*/ 717385 w 837374"/>
                <a:gd name="connsiteY67" fmla="*/ 1333672 h 1413477"/>
                <a:gd name="connsiteX68" fmla="*/ 733935 w 837374"/>
                <a:gd name="connsiteY68" fmla="*/ 1312984 h 1413477"/>
                <a:gd name="connsiteX69" fmla="*/ 742210 w 837374"/>
                <a:gd name="connsiteY69" fmla="*/ 1300572 h 1413477"/>
                <a:gd name="connsiteX70" fmla="*/ 746348 w 837374"/>
                <a:gd name="connsiteY70" fmla="*/ 1288159 h 1413477"/>
                <a:gd name="connsiteX71" fmla="*/ 762898 w 837374"/>
                <a:gd name="connsiteY71" fmla="*/ 1263334 h 1413477"/>
                <a:gd name="connsiteX72" fmla="*/ 775311 w 837374"/>
                <a:gd name="connsiteY72" fmla="*/ 1226096 h 1413477"/>
                <a:gd name="connsiteX73" fmla="*/ 779448 w 837374"/>
                <a:gd name="connsiteY73" fmla="*/ 1209545 h 1413477"/>
                <a:gd name="connsiteX74" fmla="*/ 783586 w 837374"/>
                <a:gd name="connsiteY74" fmla="*/ 1197133 h 1413477"/>
                <a:gd name="connsiteX75" fmla="*/ 791861 w 837374"/>
                <a:gd name="connsiteY75" fmla="*/ 1168170 h 1413477"/>
                <a:gd name="connsiteX76" fmla="*/ 800136 w 837374"/>
                <a:gd name="connsiteY76" fmla="*/ 1155757 h 1413477"/>
                <a:gd name="connsiteX77" fmla="*/ 816686 w 837374"/>
                <a:gd name="connsiteY77" fmla="*/ 1097831 h 1413477"/>
                <a:gd name="connsiteX78" fmla="*/ 820824 w 837374"/>
                <a:gd name="connsiteY78" fmla="*/ 1081281 h 1413477"/>
                <a:gd name="connsiteX79" fmla="*/ 824961 w 837374"/>
                <a:gd name="connsiteY79" fmla="*/ 1039906 h 1413477"/>
                <a:gd name="connsiteX80" fmla="*/ 829099 w 837374"/>
                <a:gd name="connsiteY80" fmla="*/ 1027493 h 1413477"/>
                <a:gd name="connsiteX81" fmla="*/ 833236 w 837374"/>
                <a:gd name="connsiteY81" fmla="*/ 961292 h 1413477"/>
                <a:gd name="connsiteX82" fmla="*/ 837374 w 837374"/>
                <a:gd name="connsiteY82" fmla="*/ 932329 h 1413477"/>
                <a:gd name="connsiteX83" fmla="*/ 833236 w 837374"/>
                <a:gd name="connsiteY83" fmla="*/ 795790 h 1413477"/>
                <a:gd name="connsiteX84" fmla="*/ 829099 w 837374"/>
                <a:gd name="connsiteY84" fmla="*/ 775102 h 1413477"/>
                <a:gd name="connsiteX85" fmla="*/ 824961 w 837374"/>
                <a:gd name="connsiteY85" fmla="*/ 725451 h 1413477"/>
                <a:gd name="connsiteX86" fmla="*/ 800136 w 837374"/>
                <a:gd name="connsiteY86" fmla="*/ 721314 h 1413477"/>
                <a:gd name="connsiteX87" fmla="*/ 779448 w 837374"/>
                <a:gd name="connsiteY87" fmla="*/ 717176 h 1413477"/>
                <a:gd name="connsiteX88" fmla="*/ 754623 w 837374"/>
                <a:gd name="connsiteY88" fmla="*/ 700626 h 1413477"/>
                <a:gd name="connsiteX89" fmla="*/ 742210 w 837374"/>
                <a:gd name="connsiteY89" fmla="*/ 692351 h 1413477"/>
                <a:gd name="connsiteX90" fmla="*/ 717385 w 837374"/>
                <a:gd name="connsiteY90" fmla="*/ 675801 h 1413477"/>
                <a:gd name="connsiteX91" fmla="*/ 696697 w 837374"/>
                <a:gd name="connsiteY91" fmla="*/ 663388 h 1413477"/>
                <a:gd name="connsiteX92" fmla="*/ 684284 w 837374"/>
                <a:gd name="connsiteY92" fmla="*/ 650975 h 1413477"/>
                <a:gd name="connsiteX93" fmla="*/ 676009 w 837374"/>
                <a:gd name="connsiteY93" fmla="*/ 638563 h 1413477"/>
                <a:gd name="connsiteX94" fmla="*/ 663597 w 837374"/>
                <a:gd name="connsiteY94" fmla="*/ 634425 h 1413477"/>
                <a:gd name="connsiteX95" fmla="*/ 655321 w 837374"/>
                <a:gd name="connsiteY95" fmla="*/ 626150 h 1413477"/>
                <a:gd name="connsiteX96" fmla="*/ 618083 w 837374"/>
                <a:gd name="connsiteY96" fmla="*/ 597187 h 1413477"/>
                <a:gd name="connsiteX97" fmla="*/ 593258 w 837374"/>
                <a:gd name="connsiteY97" fmla="*/ 559949 h 1413477"/>
                <a:gd name="connsiteX98" fmla="*/ 580845 w 837374"/>
                <a:gd name="connsiteY98" fmla="*/ 547536 h 1413477"/>
                <a:gd name="connsiteX99" fmla="*/ 560158 w 837374"/>
                <a:gd name="connsiteY99" fmla="*/ 510298 h 1413477"/>
                <a:gd name="connsiteX100" fmla="*/ 556020 w 837374"/>
                <a:gd name="connsiteY100" fmla="*/ 497886 h 1413477"/>
                <a:gd name="connsiteX101" fmla="*/ 547745 w 837374"/>
                <a:gd name="connsiteY101" fmla="*/ 485473 h 1413477"/>
                <a:gd name="connsiteX102" fmla="*/ 543607 w 837374"/>
                <a:gd name="connsiteY102" fmla="*/ 473060 h 1413477"/>
                <a:gd name="connsiteX103" fmla="*/ 531195 w 837374"/>
                <a:gd name="connsiteY103" fmla="*/ 464785 h 1413477"/>
                <a:gd name="connsiteX104" fmla="*/ 518782 w 837374"/>
                <a:gd name="connsiteY104" fmla="*/ 435822 h 1413477"/>
                <a:gd name="connsiteX105" fmla="*/ 506369 w 837374"/>
                <a:gd name="connsiteY105" fmla="*/ 390309 h 1413477"/>
                <a:gd name="connsiteX106" fmla="*/ 502232 w 837374"/>
                <a:gd name="connsiteY106" fmla="*/ 377896 h 1413477"/>
                <a:gd name="connsiteX107" fmla="*/ 498094 w 837374"/>
                <a:gd name="connsiteY107" fmla="*/ 340658 h 1413477"/>
                <a:gd name="connsiteX108" fmla="*/ 493957 w 837374"/>
                <a:gd name="connsiteY108" fmla="*/ 307558 h 1413477"/>
                <a:gd name="connsiteX109" fmla="*/ 481544 w 837374"/>
                <a:gd name="connsiteY109" fmla="*/ 208257 h 1413477"/>
                <a:gd name="connsiteX110" fmla="*/ 469131 w 837374"/>
                <a:gd name="connsiteY110" fmla="*/ 199982 h 1413477"/>
                <a:gd name="connsiteX111" fmla="*/ 444306 w 837374"/>
                <a:gd name="connsiteY111" fmla="*/ 162744 h 1413477"/>
                <a:gd name="connsiteX112" fmla="*/ 431893 w 837374"/>
                <a:gd name="connsiteY112" fmla="*/ 154468 h 1413477"/>
                <a:gd name="connsiteX113" fmla="*/ 419481 w 837374"/>
                <a:gd name="connsiteY113" fmla="*/ 129643 h 1413477"/>
                <a:gd name="connsiteX114" fmla="*/ 407068 w 837374"/>
                <a:gd name="connsiteY114" fmla="*/ 121368 h 1413477"/>
                <a:gd name="connsiteX115" fmla="*/ 386380 w 837374"/>
                <a:gd name="connsiteY115" fmla="*/ 100680 h 1413477"/>
                <a:gd name="connsiteX116" fmla="*/ 353280 w 837374"/>
                <a:gd name="connsiteY116" fmla="*/ 71717 h 1413477"/>
                <a:gd name="connsiteX117" fmla="*/ 340867 w 837374"/>
                <a:gd name="connsiteY117" fmla="*/ 67580 h 1413477"/>
                <a:gd name="connsiteX118" fmla="*/ 316042 w 837374"/>
                <a:gd name="connsiteY118" fmla="*/ 46892 h 1413477"/>
                <a:gd name="connsiteX119" fmla="*/ 291216 w 837374"/>
                <a:gd name="connsiteY119" fmla="*/ 30342 h 1413477"/>
                <a:gd name="connsiteX120" fmla="*/ 278804 w 837374"/>
                <a:gd name="connsiteY120" fmla="*/ 22067 h 1413477"/>
                <a:gd name="connsiteX121" fmla="*/ 258116 w 837374"/>
                <a:gd name="connsiteY121" fmla="*/ 1379 h 1413477"/>
                <a:gd name="connsiteX122" fmla="*/ 245703 w 837374"/>
                <a:gd name="connsiteY122" fmla="*/ 1379 h 1413477"/>
                <a:gd name="connsiteX0" fmla="*/ 245703 w 837374"/>
                <a:gd name="connsiteY0" fmla="*/ 1379 h 1413477"/>
                <a:gd name="connsiteX1" fmla="*/ 220878 w 837374"/>
                <a:gd name="connsiteY1" fmla="*/ 9654 h 1413477"/>
                <a:gd name="connsiteX2" fmla="*/ 187778 w 837374"/>
                <a:gd name="connsiteY2" fmla="*/ 13792 h 1413477"/>
                <a:gd name="connsiteX3" fmla="*/ 162952 w 837374"/>
                <a:gd name="connsiteY3" fmla="*/ 17929 h 1413477"/>
                <a:gd name="connsiteX4" fmla="*/ 133989 w 837374"/>
                <a:gd name="connsiteY4" fmla="*/ 22067 h 1413477"/>
                <a:gd name="connsiteX5" fmla="*/ 121577 w 837374"/>
                <a:gd name="connsiteY5" fmla="*/ 26204 h 1413477"/>
                <a:gd name="connsiteX6" fmla="*/ 100889 w 837374"/>
                <a:gd name="connsiteY6" fmla="*/ 30342 h 1413477"/>
                <a:gd name="connsiteX7" fmla="*/ 96751 w 837374"/>
                <a:gd name="connsiteY7" fmla="*/ 42754 h 1413477"/>
                <a:gd name="connsiteX8" fmla="*/ 84339 w 837374"/>
                <a:gd name="connsiteY8" fmla="*/ 51030 h 1413477"/>
                <a:gd name="connsiteX9" fmla="*/ 67788 w 837374"/>
                <a:gd name="connsiteY9" fmla="*/ 84130 h 1413477"/>
                <a:gd name="connsiteX10" fmla="*/ 51238 w 837374"/>
                <a:gd name="connsiteY10" fmla="*/ 108955 h 1413477"/>
                <a:gd name="connsiteX11" fmla="*/ 47101 w 837374"/>
                <a:gd name="connsiteY11" fmla="*/ 121368 h 1413477"/>
                <a:gd name="connsiteX12" fmla="*/ 38826 w 837374"/>
                <a:gd name="connsiteY12" fmla="*/ 133781 h 1413477"/>
                <a:gd name="connsiteX13" fmla="*/ 30550 w 837374"/>
                <a:gd name="connsiteY13" fmla="*/ 162744 h 1413477"/>
                <a:gd name="connsiteX14" fmla="*/ 22275 w 837374"/>
                <a:gd name="connsiteY14" fmla="*/ 187569 h 1413477"/>
                <a:gd name="connsiteX15" fmla="*/ 18138 w 837374"/>
                <a:gd name="connsiteY15" fmla="*/ 204119 h 1413477"/>
                <a:gd name="connsiteX16" fmla="*/ 14000 w 837374"/>
                <a:gd name="connsiteY16" fmla="*/ 216532 h 1413477"/>
                <a:gd name="connsiteX17" fmla="*/ 1587 w 837374"/>
                <a:gd name="connsiteY17" fmla="*/ 262045 h 1413477"/>
                <a:gd name="connsiteX18" fmla="*/ 5725 w 837374"/>
                <a:gd name="connsiteY18" fmla="*/ 390309 h 1413477"/>
                <a:gd name="connsiteX19" fmla="*/ 14000 w 837374"/>
                <a:gd name="connsiteY19" fmla="*/ 419272 h 1413477"/>
                <a:gd name="connsiteX20" fmla="*/ 18138 w 837374"/>
                <a:gd name="connsiteY20" fmla="*/ 439960 h 1413477"/>
                <a:gd name="connsiteX21" fmla="*/ 34688 w 837374"/>
                <a:gd name="connsiteY21" fmla="*/ 477198 h 1413477"/>
                <a:gd name="connsiteX22" fmla="*/ 42963 w 837374"/>
                <a:gd name="connsiteY22" fmla="*/ 502023 h 1413477"/>
                <a:gd name="connsiteX23" fmla="*/ 47101 w 837374"/>
                <a:gd name="connsiteY23" fmla="*/ 514436 h 1413477"/>
                <a:gd name="connsiteX24" fmla="*/ 63651 w 837374"/>
                <a:gd name="connsiteY24" fmla="*/ 539261 h 1413477"/>
                <a:gd name="connsiteX25" fmla="*/ 67788 w 837374"/>
                <a:gd name="connsiteY25" fmla="*/ 551674 h 1413477"/>
                <a:gd name="connsiteX26" fmla="*/ 76064 w 837374"/>
                <a:gd name="connsiteY26" fmla="*/ 559949 h 1413477"/>
                <a:gd name="connsiteX27" fmla="*/ 71926 w 837374"/>
                <a:gd name="connsiteY27" fmla="*/ 576499 h 1413477"/>
                <a:gd name="connsiteX28" fmla="*/ 51238 w 837374"/>
                <a:gd name="connsiteY28" fmla="*/ 613737 h 1413477"/>
                <a:gd name="connsiteX29" fmla="*/ 34688 w 837374"/>
                <a:gd name="connsiteY29" fmla="*/ 663388 h 1413477"/>
                <a:gd name="connsiteX30" fmla="*/ 26413 w 837374"/>
                <a:gd name="connsiteY30" fmla="*/ 688213 h 1413477"/>
                <a:gd name="connsiteX31" fmla="*/ 22275 w 837374"/>
                <a:gd name="connsiteY31" fmla="*/ 708901 h 1413477"/>
                <a:gd name="connsiteX32" fmla="*/ 14000 w 837374"/>
                <a:gd name="connsiteY32" fmla="*/ 758552 h 1413477"/>
                <a:gd name="connsiteX33" fmla="*/ 5725 w 837374"/>
                <a:gd name="connsiteY33" fmla="*/ 812340 h 1413477"/>
                <a:gd name="connsiteX34" fmla="*/ 9863 w 837374"/>
                <a:gd name="connsiteY34" fmla="*/ 928192 h 1413477"/>
                <a:gd name="connsiteX35" fmla="*/ 14000 w 837374"/>
                <a:gd name="connsiteY35" fmla="*/ 948879 h 1413477"/>
                <a:gd name="connsiteX36" fmla="*/ 22275 w 837374"/>
                <a:gd name="connsiteY36" fmla="*/ 973705 h 1413477"/>
                <a:gd name="connsiteX37" fmla="*/ 30550 w 837374"/>
                <a:gd name="connsiteY37" fmla="*/ 1056456 h 1413477"/>
                <a:gd name="connsiteX38" fmla="*/ 38826 w 837374"/>
                <a:gd name="connsiteY38" fmla="*/ 1073006 h 1413477"/>
                <a:gd name="connsiteX39" fmla="*/ 59513 w 837374"/>
                <a:gd name="connsiteY39" fmla="*/ 1110244 h 1413477"/>
                <a:gd name="connsiteX40" fmla="*/ 67788 w 837374"/>
                <a:gd name="connsiteY40" fmla="*/ 1122657 h 1413477"/>
                <a:gd name="connsiteX41" fmla="*/ 84339 w 837374"/>
                <a:gd name="connsiteY41" fmla="*/ 1159895 h 1413477"/>
                <a:gd name="connsiteX42" fmla="*/ 96751 w 837374"/>
                <a:gd name="connsiteY42" fmla="*/ 1197133 h 1413477"/>
                <a:gd name="connsiteX43" fmla="*/ 100889 w 837374"/>
                <a:gd name="connsiteY43" fmla="*/ 1209545 h 1413477"/>
                <a:gd name="connsiteX44" fmla="*/ 113302 w 837374"/>
                <a:gd name="connsiteY44" fmla="*/ 1217820 h 1413477"/>
                <a:gd name="connsiteX45" fmla="*/ 121577 w 837374"/>
                <a:gd name="connsiteY45" fmla="*/ 1230233 h 1413477"/>
                <a:gd name="connsiteX46" fmla="*/ 133989 w 837374"/>
                <a:gd name="connsiteY46" fmla="*/ 1238508 h 1413477"/>
                <a:gd name="connsiteX47" fmla="*/ 138127 w 837374"/>
                <a:gd name="connsiteY47" fmla="*/ 1250921 h 1413477"/>
                <a:gd name="connsiteX48" fmla="*/ 154677 w 837374"/>
                <a:gd name="connsiteY48" fmla="*/ 1275746 h 1413477"/>
                <a:gd name="connsiteX49" fmla="*/ 158815 w 837374"/>
                <a:gd name="connsiteY49" fmla="*/ 1288159 h 1413477"/>
                <a:gd name="connsiteX50" fmla="*/ 171227 w 837374"/>
                <a:gd name="connsiteY50" fmla="*/ 1300572 h 1413477"/>
                <a:gd name="connsiteX51" fmla="*/ 183640 w 837374"/>
                <a:gd name="connsiteY51" fmla="*/ 1329534 h 1413477"/>
                <a:gd name="connsiteX52" fmla="*/ 204328 w 837374"/>
                <a:gd name="connsiteY52" fmla="*/ 1350222 h 1413477"/>
                <a:gd name="connsiteX53" fmla="*/ 212603 w 837374"/>
                <a:gd name="connsiteY53" fmla="*/ 1362635 h 1413477"/>
                <a:gd name="connsiteX54" fmla="*/ 237428 w 837374"/>
                <a:gd name="connsiteY54" fmla="*/ 1379185 h 1413477"/>
                <a:gd name="connsiteX55" fmla="*/ 262254 w 837374"/>
                <a:gd name="connsiteY55" fmla="*/ 1395735 h 1413477"/>
                <a:gd name="connsiteX56" fmla="*/ 291216 w 837374"/>
                <a:gd name="connsiteY56" fmla="*/ 1399873 h 1413477"/>
                <a:gd name="connsiteX57" fmla="*/ 303629 w 837374"/>
                <a:gd name="connsiteY57" fmla="*/ 1404011 h 1413477"/>
                <a:gd name="connsiteX58" fmla="*/ 316042 w 837374"/>
                <a:gd name="connsiteY58" fmla="*/ 1412286 h 1413477"/>
                <a:gd name="connsiteX59" fmla="*/ 411206 w 837374"/>
                <a:gd name="connsiteY59" fmla="*/ 1408148 h 1413477"/>
                <a:gd name="connsiteX60" fmla="*/ 568433 w 837374"/>
                <a:gd name="connsiteY60" fmla="*/ 1412286 h 1413477"/>
                <a:gd name="connsiteX61" fmla="*/ 593258 w 837374"/>
                <a:gd name="connsiteY61" fmla="*/ 1404011 h 1413477"/>
                <a:gd name="connsiteX62" fmla="*/ 630496 w 837374"/>
                <a:gd name="connsiteY62" fmla="*/ 1391598 h 1413477"/>
                <a:gd name="connsiteX63" fmla="*/ 642909 w 837374"/>
                <a:gd name="connsiteY63" fmla="*/ 1387460 h 1413477"/>
                <a:gd name="connsiteX64" fmla="*/ 655321 w 837374"/>
                <a:gd name="connsiteY64" fmla="*/ 1383323 h 1413477"/>
                <a:gd name="connsiteX65" fmla="*/ 680147 w 837374"/>
                <a:gd name="connsiteY65" fmla="*/ 1370910 h 1413477"/>
                <a:gd name="connsiteX66" fmla="*/ 700835 w 837374"/>
                <a:gd name="connsiteY66" fmla="*/ 1354360 h 1413477"/>
                <a:gd name="connsiteX67" fmla="*/ 717385 w 837374"/>
                <a:gd name="connsiteY67" fmla="*/ 1333672 h 1413477"/>
                <a:gd name="connsiteX68" fmla="*/ 733935 w 837374"/>
                <a:gd name="connsiteY68" fmla="*/ 1312984 h 1413477"/>
                <a:gd name="connsiteX69" fmla="*/ 742210 w 837374"/>
                <a:gd name="connsiteY69" fmla="*/ 1300572 h 1413477"/>
                <a:gd name="connsiteX70" fmla="*/ 746348 w 837374"/>
                <a:gd name="connsiteY70" fmla="*/ 1288159 h 1413477"/>
                <a:gd name="connsiteX71" fmla="*/ 762898 w 837374"/>
                <a:gd name="connsiteY71" fmla="*/ 1263334 h 1413477"/>
                <a:gd name="connsiteX72" fmla="*/ 775311 w 837374"/>
                <a:gd name="connsiteY72" fmla="*/ 1226096 h 1413477"/>
                <a:gd name="connsiteX73" fmla="*/ 779448 w 837374"/>
                <a:gd name="connsiteY73" fmla="*/ 1209545 h 1413477"/>
                <a:gd name="connsiteX74" fmla="*/ 783586 w 837374"/>
                <a:gd name="connsiteY74" fmla="*/ 1197133 h 1413477"/>
                <a:gd name="connsiteX75" fmla="*/ 791861 w 837374"/>
                <a:gd name="connsiteY75" fmla="*/ 1168170 h 1413477"/>
                <a:gd name="connsiteX76" fmla="*/ 800136 w 837374"/>
                <a:gd name="connsiteY76" fmla="*/ 1155757 h 1413477"/>
                <a:gd name="connsiteX77" fmla="*/ 816686 w 837374"/>
                <a:gd name="connsiteY77" fmla="*/ 1097831 h 1413477"/>
                <a:gd name="connsiteX78" fmla="*/ 820824 w 837374"/>
                <a:gd name="connsiteY78" fmla="*/ 1081281 h 1413477"/>
                <a:gd name="connsiteX79" fmla="*/ 824961 w 837374"/>
                <a:gd name="connsiteY79" fmla="*/ 1039906 h 1413477"/>
                <a:gd name="connsiteX80" fmla="*/ 829099 w 837374"/>
                <a:gd name="connsiteY80" fmla="*/ 1027493 h 1413477"/>
                <a:gd name="connsiteX81" fmla="*/ 833236 w 837374"/>
                <a:gd name="connsiteY81" fmla="*/ 961292 h 1413477"/>
                <a:gd name="connsiteX82" fmla="*/ 837374 w 837374"/>
                <a:gd name="connsiteY82" fmla="*/ 932329 h 1413477"/>
                <a:gd name="connsiteX83" fmla="*/ 833236 w 837374"/>
                <a:gd name="connsiteY83" fmla="*/ 795790 h 1413477"/>
                <a:gd name="connsiteX84" fmla="*/ 829099 w 837374"/>
                <a:gd name="connsiteY84" fmla="*/ 775102 h 1413477"/>
                <a:gd name="connsiteX85" fmla="*/ 824961 w 837374"/>
                <a:gd name="connsiteY85" fmla="*/ 725451 h 1413477"/>
                <a:gd name="connsiteX86" fmla="*/ 800136 w 837374"/>
                <a:gd name="connsiteY86" fmla="*/ 721314 h 1413477"/>
                <a:gd name="connsiteX87" fmla="*/ 779448 w 837374"/>
                <a:gd name="connsiteY87" fmla="*/ 717176 h 1413477"/>
                <a:gd name="connsiteX88" fmla="*/ 754623 w 837374"/>
                <a:gd name="connsiteY88" fmla="*/ 700626 h 1413477"/>
                <a:gd name="connsiteX89" fmla="*/ 742210 w 837374"/>
                <a:gd name="connsiteY89" fmla="*/ 692351 h 1413477"/>
                <a:gd name="connsiteX90" fmla="*/ 717385 w 837374"/>
                <a:gd name="connsiteY90" fmla="*/ 675801 h 1413477"/>
                <a:gd name="connsiteX91" fmla="*/ 696697 w 837374"/>
                <a:gd name="connsiteY91" fmla="*/ 663388 h 1413477"/>
                <a:gd name="connsiteX92" fmla="*/ 684284 w 837374"/>
                <a:gd name="connsiteY92" fmla="*/ 650975 h 1413477"/>
                <a:gd name="connsiteX93" fmla="*/ 676009 w 837374"/>
                <a:gd name="connsiteY93" fmla="*/ 638563 h 1413477"/>
                <a:gd name="connsiteX94" fmla="*/ 663597 w 837374"/>
                <a:gd name="connsiteY94" fmla="*/ 634425 h 1413477"/>
                <a:gd name="connsiteX95" fmla="*/ 655321 w 837374"/>
                <a:gd name="connsiteY95" fmla="*/ 626150 h 1413477"/>
                <a:gd name="connsiteX96" fmla="*/ 618083 w 837374"/>
                <a:gd name="connsiteY96" fmla="*/ 597187 h 1413477"/>
                <a:gd name="connsiteX97" fmla="*/ 593258 w 837374"/>
                <a:gd name="connsiteY97" fmla="*/ 559949 h 1413477"/>
                <a:gd name="connsiteX98" fmla="*/ 580845 w 837374"/>
                <a:gd name="connsiteY98" fmla="*/ 547536 h 1413477"/>
                <a:gd name="connsiteX99" fmla="*/ 560158 w 837374"/>
                <a:gd name="connsiteY99" fmla="*/ 510298 h 1413477"/>
                <a:gd name="connsiteX100" fmla="*/ 556020 w 837374"/>
                <a:gd name="connsiteY100" fmla="*/ 497886 h 1413477"/>
                <a:gd name="connsiteX101" fmla="*/ 547745 w 837374"/>
                <a:gd name="connsiteY101" fmla="*/ 485473 h 1413477"/>
                <a:gd name="connsiteX102" fmla="*/ 543607 w 837374"/>
                <a:gd name="connsiteY102" fmla="*/ 473060 h 1413477"/>
                <a:gd name="connsiteX103" fmla="*/ 531195 w 837374"/>
                <a:gd name="connsiteY103" fmla="*/ 464785 h 1413477"/>
                <a:gd name="connsiteX104" fmla="*/ 518782 w 837374"/>
                <a:gd name="connsiteY104" fmla="*/ 435822 h 1413477"/>
                <a:gd name="connsiteX105" fmla="*/ 506369 w 837374"/>
                <a:gd name="connsiteY105" fmla="*/ 390309 h 1413477"/>
                <a:gd name="connsiteX106" fmla="*/ 502232 w 837374"/>
                <a:gd name="connsiteY106" fmla="*/ 377896 h 1413477"/>
                <a:gd name="connsiteX107" fmla="*/ 498094 w 837374"/>
                <a:gd name="connsiteY107" fmla="*/ 340658 h 1413477"/>
                <a:gd name="connsiteX108" fmla="*/ 493957 w 837374"/>
                <a:gd name="connsiteY108" fmla="*/ 307558 h 1413477"/>
                <a:gd name="connsiteX109" fmla="*/ 481544 w 837374"/>
                <a:gd name="connsiteY109" fmla="*/ 208257 h 1413477"/>
                <a:gd name="connsiteX110" fmla="*/ 469131 w 837374"/>
                <a:gd name="connsiteY110" fmla="*/ 199982 h 1413477"/>
                <a:gd name="connsiteX111" fmla="*/ 444306 w 837374"/>
                <a:gd name="connsiteY111" fmla="*/ 162744 h 1413477"/>
                <a:gd name="connsiteX112" fmla="*/ 431893 w 837374"/>
                <a:gd name="connsiteY112" fmla="*/ 154468 h 1413477"/>
                <a:gd name="connsiteX113" fmla="*/ 419481 w 837374"/>
                <a:gd name="connsiteY113" fmla="*/ 129643 h 1413477"/>
                <a:gd name="connsiteX114" fmla="*/ 407068 w 837374"/>
                <a:gd name="connsiteY114" fmla="*/ 121368 h 1413477"/>
                <a:gd name="connsiteX115" fmla="*/ 386380 w 837374"/>
                <a:gd name="connsiteY115" fmla="*/ 100680 h 1413477"/>
                <a:gd name="connsiteX116" fmla="*/ 353280 w 837374"/>
                <a:gd name="connsiteY116" fmla="*/ 71717 h 1413477"/>
                <a:gd name="connsiteX117" fmla="*/ 340867 w 837374"/>
                <a:gd name="connsiteY117" fmla="*/ 67580 h 1413477"/>
                <a:gd name="connsiteX118" fmla="*/ 316042 w 837374"/>
                <a:gd name="connsiteY118" fmla="*/ 46892 h 1413477"/>
                <a:gd name="connsiteX119" fmla="*/ 291216 w 837374"/>
                <a:gd name="connsiteY119" fmla="*/ 30342 h 1413477"/>
                <a:gd name="connsiteX120" fmla="*/ 278804 w 837374"/>
                <a:gd name="connsiteY120" fmla="*/ 22067 h 1413477"/>
                <a:gd name="connsiteX121" fmla="*/ 258116 w 837374"/>
                <a:gd name="connsiteY121" fmla="*/ 1379 h 1413477"/>
                <a:gd name="connsiteX122" fmla="*/ 245703 w 837374"/>
                <a:gd name="connsiteY122" fmla="*/ 1379 h 1413477"/>
                <a:gd name="connsiteX0" fmla="*/ 245703 w 837374"/>
                <a:gd name="connsiteY0" fmla="*/ 1379 h 1413477"/>
                <a:gd name="connsiteX1" fmla="*/ 220878 w 837374"/>
                <a:gd name="connsiteY1" fmla="*/ 9654 h 1413477"/>
                <a:gd name="connsiteX2" fmla="*/ 187778 w 837374"/>
                <a:gd name="connsiteY2" fmla="*/ 13792 h 1413477"/>
                <a:gd name="connsiteX3" fmla="*/ 162952 w 837374"/>
                <a:gd name="connsiteY3" fmla="*/ 17929 h 1413477"/>
                <a:gd name="connsiteX4" fmla="*/ 133989 w 837374"/>
                <a:gd name="connsiteY4" fmla="*/ 22067 h 1413477"/>
                <a:gd name="connsiteX5" fmla="*/ 121577 w 837374"/>
                <a:gd name="connsiteY5" fmla="*/ 26204 h 1413477"/>
                <a:gd name="connsiteX6" fmla="*/ 100889 w 837374"/>
                <a:gd name="connsiteY6" fmla="*/ 30342 h 1413477"/>
                <a:gd name="connsiteX7" fmla="*/ 96751 w 837374"/>
                <a:gd name="connsiteY7" fmla="*/ 42754 h 1413477"/>
                <a:gd name="connsiteX8" fmla="*/ 84339 w 837374"/>
                <a:gd name="connsiteY8" fmla="*/ 51030 h 1413477"/>
                <a:gd name="connsiteX9" fmla="*/ 67788 w 837374"/>
                <a:gd name="connsiteY9" fmla="*/ 84130 h 1413477"/>
                <a:gd name="connsiteX10" fmla="*/ 51238 w 837374"/>
                <a:gd name="connsiteY10" fmla="*/ 108955 h 1413477"/>
                <a:gd name="connsiteX11" fmla="*/ 47101 w 837374"/>
                <a:gd name="connsiteY11" fmla="*/ 121368 h 1413477"/>
                <a:gd name="connsiteX12" fmla="*/ 38826 w 837374"/>
                <a:gd name="connsiteY12" fmla="*/ 133781 h 1413477"/>
                <a:gd name="connsiteX13" fmla="*/ 30550 w 837374"/>
                <a:gd name="connsiteY13" fmla="*/ 162744 h 1413477"/>
                <a:gd name="connsiteX14" fmla="*/ 22275 w 837374"/>
                <a:gd name="connsiteY14" fmla="*/ 187569 h 1413477"/>
                <a:gd name="connsiteX15" fmla="*/ 18138 w 837374"/>
                <a:gd name="connsiteY15" fmla="*/ 204119 h 1413477"/>
                <a:gd name="connsiteX16" fmla="*/ 14000 w 837374"/>
                <a:gd name="connsiteY16" fmla="*/ 216532 h 1413477"/>
                <a:gd name="connsiteX17" fmla="*/ 1587 w 837374"/>
                <a:gd name="connsiteY17" fmla="*/ 262045 h 1413477"/>
                <a:gd name="connsiteX18" fmla="*/ 5725 w 837374"/>
                <a:gd name="connsiteY18" fmla="*/ 390309 h 1413477"/>
                <a:gd name="connsiteX19" fmla="*/ 14000 w 837374"/>
                <a:gd name="connsiteY19" fmla="*/ 419272 h 1413477"/>
                <a:gd name="connsiteX20" fmla="*/ 18138 w 837374"/>
                <a:gd name="connsiteY20" fmla="*/ 439960 h 1413477"/>
                <a:gd name="connsiteX21" fmla="*/ 34688 w 837374"/>
                <a:gd name="connsiteY21" fmla="*/ 477198 h 1413477"/>
                <a:gd name="connsiteX22" fmla="*/ 42963 w 837374"/>
                <a:gd name="connsiteY22" fmla="*/ 502023 h 1413477"/>
                <a:gd name="connsiteX23" fmla="*/ 47101 w 837374"/>
                <a:gd name="connsiteY23" fmla="*/ 514436 h 1413477"/>
                <a:gd name="connsiteX24" fmla="*/ 63651 w 837374"/>
                <a:gd name="connsiteY24" fmla="*/ 539261 h 1413477"/>
                <a:gd name="connsiteX25" fmla="*/ 67788 w 837374"/>
                <a:gd name="connsiteY25" fmla="*/ 551674 h 1413477"/>
                <a:gd name="connsiteX26" fmla="*/ 76064 w 837374"/>
                <a:gd name="connsiteY26" fmla="*/ 559949 h 1413477"/>
                <a:gd name="connsiteX27" fmla="*/ 71926 w 837374"/>
                <a:gd name="connsiteY27" fmla="*/ 576499 h 1413477"/>
                <a:gd name="connsiteX28" fmla="*/ 51238 w 837374"/>
                <a:gd name="connsiteY28" fmla="*/ 613737 h 1413477"/>
                <a:gd name="connsiteX29" fmla="*/ 34688 w 837374"/>
                <a:gd name="connsiteY29" fmla="*/ 663388 h 1413477"/>
                <a:gd name="connsiteX30" fmla="*/ 26413 w 837374"/>
                <a:gd name="connsiteY30" fmla="*/ 688213 h 1413477"/>
                <a:gd name="connsiteX31" fmla="*/ 22275 w 837374"/>
                <a:gd name="connsiteY31" fmla="*/ 708901 h 1413477"/>
                <a:gd name="connsiteX32" fmla="*/ 14000 w 837374"/>
                <a:gd name="connsiteY32" fmla="*/ 758552 h 1413477"/>
                <a:gd name="connsiteX33" fmla="*/ 5725 w 837374"/>
                <a:gd name="connsiteY33" fmla="*/ 812340 h 1413477"/>
                <a:gd name="connsiteX34" fmla="*/ 9863 w 837374"/>
                <a:gd name="connsiteY34" fmla="*/ 928192 h 1413477"/>
                <a:gd name="connsiteX35" fmla="*/ 14000 w 837374"/>
                <a:gd name="connsiteY35" fmla="*/ 948879 h 1413477"/>
                <a:gd name="connsiteX36" fmla="*/ 22275 w 837374"/>
                <a:gd name="connsiteY36" fmla="*/ 973705 h 1413477"/>
                <a:gd name="connsiteX37" fmla="*/ 30550 w 837374"/>
                <a:gd name="connsiteY37" fmla="*/ 1056456 h 1413477"/>
                <a:gd name="connsiteX38" fmla="*/ 38826 w 837374"/>
                <a:gd name="connsiteY38" fmla="*/ 1073006 h 1413477"/>
                <a:gd name="connsiteX39" fmla="*/ 59513 w 837374"/>
                <a:gd name="connsiteY39" fmla="*/ 1110244 h 1413477"/>
                <a:gd name="connsiteX40" fmla="*/ 67788 w 837374"/>
                <a:gd name="connsiteY40" fmla="*/ 1122657 h 1413477"/>
                <a:gd name="connsiteX41" fmla="*/ 84339 w 837374"/>
                <a:gd name="connsiteY41" fmla="*/ 1159895 h 1413477"/>
                <a:gd name="connsiteX42" fmla="*/ 96751 w 837374"/>
                <a:gd name="connsiteY42" fmla="*/ 1197133 h 1413477"/>
                <a:gd name="connsiteX43" fmla="*/ 100889 w 837374"/>
                <a:gd name="connsiteY43" fmla="*/ 1209545 h 1413477"/>
                <a:gd name="connsiteX44" fmla="*/ 113302 w 837374"/>
                <a:gd name="connsiteY44" fmla="*/ 1217820 h 1413477"/>
                <a:gd name="connsiteX45" fmla="*/ 121577 w 837374"/>
                <a:gd name="connsiteY45" fmla="*/ 1230233 h 1413477"/>
                <a:gd name="connsiteX46" fmla="*/ 133989 w 837374"/>
                <a:gd name="connsiteY46" fmla="*/ 1238508 h 1413477"/>
                <a:gd name="connsiteX47" fmla="*/ 138127 w 837374"/>
                <a:gd name="connsiteY47" fmla="*/ 1250921 h 1413477"/>
                <a:gd name="connsiteX48" fmla="*/ 154677 w 837374"/>
                <a:gd name="connsiteY48" fmla="*/ 1275746 h 1413477"/>
                <a:gd name="connsiteX49" fmla="*/ 158815 w 837374"/>
                <a:gd name="connsiteY49" fmla="*/ 1288159 h 1413477"/>
                <a:gd name="connsiteX50" fmla="*/ 171227 w 837374"/>
                <a:gd name="connsiteY50" fmla="*/ 1300572 h 1413477"/>
                <a:gd name="connsiteX51" fmla="*/ 183640 w 837374"/>
                <a:gd name="connsiteY51" fmla="*/ 1329534 h 1413477"/>
                <a:gd name="connsiteX52" fmla="*/ 204328 w 837374"/>
                <a:gd name="connsiteY52" fmla="*/ 1350222 h 1413477"/>
                <a:gd name="connsiteX53" fmla="*/ 212603 w 837374"/>
                <a:gd name="connsiteY53" fmla="*/ 1362635 h 1413477"/>
                <a:gd name="connsiteX54" fmla="*/ 237428 w 837374"/>
                <a:gd name="connsiteY54" fmla="*/ 1379185 h 1413477"/>
                <a:gd name="connsiteX55" fmla="*/ 262254 w 837374"/>
                <a:gd name="connsiteY55" fmla="*/ 1395735 h 1413477"/>
                <a:gd name="connsiteX56" fmla="*/ 291216 w 837374"/>
                <a:gd name="connsiteY56" fmla="*/ 1399873 h 1413477"/>
                <a:gd name="connsiteX57" fmla="*/ 303629 w 837374"/>
                <a:gd name="connsiteY57" fmla="*/ 1404011 h 1413477"/>
                <a:gd name="connsiteX58" fmla="*/ 316042 w 837374"/>
                <a:gd name="connsiteY58" fmla="*/ 1412286 h 1413477"/>
                <a:gd name="connsiteX59" fmla="*/ 411206 w 837374"/>
                <a:gd name="connsiteY59" fmla="*/ 1408148 h 1413477"/>
                <a:gd name="connsiteX60" fmla="*/ 568433 w 837374"/>
                <a:gd name="connsiteY60" fmla="*/ 1412286 h 1413477"/>
                <a:gd name="connsiteX61" fmla="*/ 593258 w 837374"/>
                <a:gd name="connsiteY61" fmla="*/ 1404011 h 1413477"/>
                <a:gd name="connsiteX62" fmla="*/ 630496 w 837374"/>
                <a:gd name="connsiteY62" fmla="*/ 1391598 h 1413477"/>
                <a:gd name="connsiteX63" fmla="*/ 642909 w 837374"/>
                <a:gd name="connsiteY63" fmla="*/ 1387460 h 1413477"/>
                <a:gd name="connsiteX64" fmla="*/ 655321 w 837374"/>
                <a:gd name="connsiteY64" fmla="*/ 1383323 h 1413477"/>
                <a:gd name="connsiteX65" fmla="*/ 680147 w 837374"/>
                <a:gd name="connsiteY65" fmla="*/ 1370910 h 1413477"/>
                <a:gd name="connsiteX66" fmla="*/ 700835 w 837374"/>
                <a:gd name="connsiteY66" fmla="*/ 1354360 h 1413477"/>
                <a:gd name="connsiteX67" fmla="*/ 717385 w 837374"/>
                <a:gd name="connsiteY67" fmla="*/ 1333672 h 1413477"/>
                <a:gd name="connsiteX68" fmla="*/ 733935 w 837374"/>
                <a:gd name="connsiteY68" fmla="*/ 1312984 h 1413477"/>
                <a:gd name="connsiteX69" fmla="*/ 746348 w 837374"/>
                <a:gd name="connsiteY69" fmla="*/ 1288159 h 1413477"/>
                <a:gd name="connsiteX70" fmla="*/ 762898 w 837374"/>
                <a:gd name="connsiteY70" fmla="*/ 1263334 h 1413477"/>
                <a:gd name="connsiteX71" fmla="*/ 775311 w 837374"/>
                <a:gd name="connsiteY71" fmla="*/ 1226096 h 1413477"/>
                <a:gd name="connsiteX72" fmla="*/ 779448 w 837374"/>
                <a:gd name="connsiteY72" fmla="*/ 1209545 h 1413477"/>
                <a:gd name="connsiteX73" fmla="*/ 783586 w 837374"/>
                <a:gd name="connsiteY73" fmla="*/ 1197133 h 1413477"/>
                <a:gd name="connsiteX74" fmla="*/ 791861 w 837374"/>
                <a:gd name="connsiteY74" fmla="*/ 1168170 h 1413477"/>
                <a:gd name="connsiteX75" fmla="*/ 800136 w 837374"/>
                <a:gd name="connsiteY75" fmla="*/ 1155757 h 1413477"/>
                <a:gd name="connsiteX76" fmla="*/ 816686 w 837374"/>
                <a:gd name="connsiteY76" fmla="*/ 1097831 h 1413477"/>
                <a:gd name="connsiteX77" fmla="*/ 820824 w 837374"/>
                <a:gd name="connsiteY77" fmla="*/ 1081281 h 1413477"/>
                <a:gd name="connsiteX78" fmla="*/ 824961 w 837374"/>
                <a:gd name="connsiteY78" fmla="*/ 1039906 h 1413477"/>
                <a:gd name="connsiteX79" fmla="*/ 829099 w 837374"/>
                <a:gd name="connsiteY79" fmla="*/ 1027493 h 1413477"/>
                <a:gd name="connsiteX80" fmla="*/ 833236 w 837374"/>
                <a:gd name="connsiteY80" fmla="*/ 961292 h 1413477"/>
                <a:gd name="connsiteX81" fmla="*/ 837374 w 837374"/>
                <a:gd name="connsiteY81" fmla="*/ 932329 h 1413477"/>
                <a:gd name="connsiteX82" fmla="*/ 833236 w 837374"/>
                <a:gd name="connsiteY82" fmla="*/ 795790 h 1413477"/>
                <a:gd name="connsiteX83" fmla="*/ 829099 w 837374"/>
                <a:gd name="connsiteY83" fmla="*/ 775102 h 1413477"/>
                <a:gd name="connsiteX84" fmla="*/ 824961 w 837374"/>
                <a:gd name="connsiteY84" fmla="*/ 725451 h 1413477"/>
                <a:gd name="connsiteX85" fmla="*/ 800136 w 837374"/>
                <a:gd name="connsiteY85" fmla="*/ 721314 h 1413477"/>
                <a:gd name="connsiteX86" fmla="*/ 779448 w 837374"/>
                <a:gd name="connsiteY86" fmla="*/ 717176 h 1413477"/>
                <a:gd name="connsiteX87" fmla="*/ 754623 w 837374"/>
                <a:gd name="connsiteY87" fmla="*/ 700626 h 1413477"/>
                <a:gd name="connsiteX88" fmla="*/ 742210 w 837374"/>
                <a:gd name="connsiteY88" fmla="*/ 692351 h 1413477"/>
                <a:gd name="connsiteX89" fmla="*/ 717385 w 837374"/>
                <a:gd name="connsiteY89" fmla="*/ 675801 h 1413477"/>
                <a:gd name="connsiteX90" fmla="*/ 696697 w 837374"/>
                <a:gd name="connsiteY90" fmla="*/ 663388 h 1413477"/>
                <a:gd name="connsiteX91" fmla="*/ 684284 w 837374"/>
                <a:gd name="connsiteY91" fmla="*/ 650975 h 1413477"/>
                <a:gd name="connsiteX92" fmla="*/ 676009 w 837374"/>
                <a:gd name="connsiteY92" fmla="*/ 638563 h 1413477"/>
                <a:gd name="connsiteX93" fmla="*/ 663597 w 837374"/>
                <a:gd name="connsiteY93" fmla="*/ 634425 h 1413477"/>
                <a:gd name="connsiteX94" fmla="*/ 655321 w 837374"/>
                <a:gd name="connsiteY94" fmla="*/ 626150 h 1413477"/>
                <a:gd name="connsiteX95" fmla="*/ 618083 w 837374"/>
                <a:gd name="connsiteY95" fmla="*/ 597187 h 1413477"/>
                <a:gd name="connsiteX96" fmla="*/ 593258 w 837374"/>
                <a:gd name="connsiteY96" fmla="*/ 559949 h 1413477"/>
                <a:gd name="connsiteX97" fmla="*/ 580845 w 837374"/>
                <a:gd name="connsiteY97" fmla="*/ 547536 h 1413477"/>
                <a:gd name="connsiteX98" fmla="*/ 560158 w 837374"/>
                <a:gd name="connsiteY98" fmla="*/ 510298 h 1413477"/>
                <a:gd name="connsiteX99" fmla="*/ 556020 w 837374"/>
                <a:gd name="connsiteY99" fmla="*/ 497886 h 1413477"/>
                <a:gd name="connsiteX100" fmla="*/ 547745 w 837374"/>
                <a:gd name="connsiteY100" fmla="*/ 485473 h 1413477"/>
                <a:gd name="connsiteX101" fmla="*/ 543607 w 837374"/>
                <a:gd name="connsiteY101" fmla="*/ 473060 h 1413477"/>
                <a:gd name="connsiteX102" fmla="*/ 531195 w 837374"/>
                <a:gd name="connsiteY102" fmla="*/ 464785 h 1413477"/>
                <a:gd name="connsiteX103" fmla="*/ 518782 w 837374"/>
                <a:gd name="connsiteY103" fmla="*/ 435822 h 1413477"/>
                <a:gd name="connsiteX104" fmla="*/ 506369 w 837374"/>
                <a:gd name="connsiteY104" fmla="*/ 390309 h 1413477"/>
                <a:gd name="connsiteX105" fmla="*/ 502232 w 837374"/>
                <a:gd name="connsiteY105" fmla="*/ 377896 h 1413477"/>
                <a:gd name="connsiteX106" fmla="*/ 498094 w 837374"/>
                <a:gd name="connsiteY106" fmla="*/ 340658 h 1413477"/>
                <a:gd name="connsiteX107" fmla="*/ 493957 w 837374"/>
                <a:gd name="connsiteY107" fmla="*/ 307558 h 1413477"/>
                <a:gd name="connsiteX108" fmla="*/ 481544 w 837374"/>
                <a:gd name="connsiteY108" fmla="*/ 208257 h 1413477"/>
                <a:gd name="connsiteX109" fmla="*/ 469131 w 837374"/>
                <a:gd name="connsiteY109" fmla="*/ 199982 h 1413477"/>
                <a:gd name="connsiteX110" fmla="*/ 444306 w 837374"/>
                <a:gd name="connsiteY110" fmla="*/ 162744 h 1413477"/>
                <a:gd name="connsiteX111" fmla="*/ 431893 w 837374"/>
                <a:gd name="connsiteY111" fmla="*/ 154468 h 1413477"/>
                <a:gd name="connsiteX112" fmla="*/ 419481 w 837374"/>
                <a:gd name="connsiteY112" fmla="*/ 129643 h 1413477"/>
                <a:gd name="connsiteX113" fmla="*/ 407068 w 837374"/>
                <a:gd name="connsiteY113" fmla="*/ 121368 h 1413477"/>
                <a:gd name="connsiteX114" fmla="*/ 386380 w 837374"/>
                <a:gd name="connsiteY114" fmla="*/ 100680 h 1413477"/>
                <a:gd name="connsiteX115" fmla="*/ 353280 w 837374"/>
                <a:gd name="connsiteY115" fmla="*/ 71717 h 1413477"/>
                <a:gd name="connsiteX116" fmla="*/ 340867 w 837374"/>
                <a:gd name="connsiteY116" fmla="*/ 67580 h 1413477"/>
                <a:gd name="connsiteX117" fmla="*/ 316042 w 837374"/>
                <a:gd name="connsiteY117" fmla="*/ 46892 h 1413477"/>
                <a:gd name="connsiteX118" fmla="*/ 291216 w 837374"/>
                <a:gd name="connsiteY118" fmla="*/ 30342 h 1413477"/>
                <a:gd name="connsiteX119" fmla="*/ 278804 w 837374"/>
                <a:gd name="connsiteY119" fmla="*/ 22067 h 1413477"/>
                <a:gd name="connsiteX120" fmla="*/ 258116 w 837374"/>
                <a:gd name="connsiteY120" fmla="*/ 1379 h 1413477"/>
                <a:gd name="connsiteX121" fmla="*/ 245703 w 837374"/>
                <a:gd name="connsiteY121" fmla="*/ 1379 h 1413477"/>
                <a:gd name="connsiteX0" fmla="*/ 245703 w 837374"/>
                <a:gd name="connsiteY0" fmla="*/ 1379 h 1413477"/>
                <a:gd name="connsiteX1" fmla="*/ 220878 w 837374"/>
                <a:gd name="connsiteY1" fmla="*/ 9654 h 1413477"/>
                <a:gd name="connsiteX2" fmla="*/ 187778 w 837374"/>
                <a:gd name="connsiteY2" fmla="*/ 13792 h 1413477"/>
                <a:gd name="connsiteX3" fmla="*/ 162952 w 837374"/>
                <a:gd name="connsiteY3" fmla="*/ 17929 h 1413477"/>
                <a:gd name="connsiteX4" fmla="*/ 133989 w 837374"/>
                <a:gd name="connsiteY4" fmla="*/ 22067 h 1413477"/>
                <a:gd name="connsiteX5" fmla="*/ 121577 w 837374"/>
                <a:gd name="connsiteY5" fmla="*/ 26204 h 1413477"/>
                <a:gd name="connsiteX6" fmla="*/ 100889 w 837374"/>
                <a:gd name="connsiteY6" fmla="*/ 30342 h 1413477"/>
                <a:gd name="connsiteX7" fmla="*/ 96751 w 837374"/>
                <a:gd name="connsiteY7" fmla="*/ 42754 h 1413477"/>
                <a:gd name="connsiteX8" fmla="*/ 84339 w 837374"/>
                <a:gd name="connsiteY8" fmla="*/ 51030 h 1413477"/>
                <a:gd name="connsiteX9" fmla="*/ 67788 w 837374"/>
                <a:gd name="connsiteY9" fmla="*/ 84130 h 1413477"/>
                <a:gd name="connsiteX10" fmla="*/ 51238 w 837374"/>
                <a:gd name="connsiteY10" fmla="*/ 108955 h 1413477"/>
                <a:gd name="connsiteX11" fmla="*/ 47101 w 837374"/>
                <a:gd name="connsiteY11" fmla="*/ 121368 h 1413477"/>
                <a:gd name="connsiteX12" fmla="*/ 38826 w 837374"/>
                <a:gd name="connsiteY12" fmla="*/ 133781 h 1413477"/>
                <a:gd name="connsiteX13" fmla="*/ 30550 w 837374"/>
                <a:gd name="connsiteY13" fmla="*/ 162744 h 1413477"/>
                <a:gd name="connsiteX14" fmla="*/ 22275 w 837374"/>
                <a:gd name="connsiteY14" fmla="*/ 187569 h 1413477"/>
                <a:gd name="connsiteX15" fmla="*/ 18138 w 837374"/>
                <a:gd name="connsiteY15" fmla="*/ 204119 h 1413477"/>
                <a:gd name="connsiteX16" fmla="*/ 14000 w 837374"/>
                <a:gd name="connsiteY16" fmla="*/ 216532 h 1413477"/>
                <a:gd name="connsiteX17" fmla="*/ 1587 w 837374"/>
                <a:gd name="connsiteY17" fmla="*/ 262045 h 1413477"/>
                <a:gd name="connsiteX18" fmla="*/ 5725 w 837374"/>
                <a:gd name="connsiteY18" fmla="*/ 390309 h 1413477"/>
                <a:gd name="connsiteX19" fmla="*/ 14000 w 837374"/>
                <a:gd name="connsiteY19" fmla="*/ 419272 h 1413477"/>
                <a:gd name="connsiteX20" fmla="*/ 18138 w 837374"/>
                <a:gd name="connsiteY20" fmla="*/ 439960 h 1413477"/>
                <a:gd name="connsiteX21" fmla="*/ 34688 w 837374"/>
                <a:gd name="connsiteY21" fmla="*/ 477198 h 1413477"/>
                <a:gd name="connsiteX22" fmla="*/ 42963 w 837374"/>
                <a:gd name="connsiteY22" fmla="*/ 502023 h 1413477"/>
                <a:gd name="connsiteX23" fmla="*/ 47101 w 837374"/>
                <a:gd name="connsiteY23" fmla="*/ 514436 h 1413477"/>
                <a:gd name="connsiteX24" fmla="*/ 63651 w 837374"/>
                <a:gd name="connsiteY24" fmla="*/ 539261 h 1413477"/>
                <a:gd name="connsiteX25" fmla="*/ 67788 w 837374"/>
                <a:gd name="connsiteY25" fmla="*/ 551674 h 1413477"/>
                <a:gd name="connsiteX26" fmla="*/ 76064 w 837374"/>
                <a:gd name="connsiteY26" fmla="*/ 559949 h 1413477"/>
                <a:gd name="connsiteX27" fmla="*/ 71926 w 837374"/>
                <a:gd name="connsiteY27" fmla="*/ 576499 h 1413477"/>
                <a:gd name="connsiteX28" fmla="*/ 51238 w 837374"/>
                <a:gd name="connsiteY28" fmla="*/ 613737 h 1413477"/>
                <a:gd name="connsiteX29" fmla="*/ 34688 w 837374"/>
                <a:gd name="connsiteY29" fmla="*/ 663388 h 1413477"/>
                <a:gd name="connsiteX30" fmla="*/ 26413 w 837374"/>
                <a:gd name="connsiteY30" fmla="*/ 688213 h 1413477"/>
                <a:gd name="connsiteX31" fmla="*/ 22275 w 837374"/>
                <a:gd name="connsiteY31" fmla="*/ 708901 h 1413477"/>
                <a:gd name="connsiteX32" fmla="*/ 14000 w 837374"/>
                <a:gd name="connsiteY32" fmla="*/ 758552 h 1413477"/>
                <a:gd name="connsiteX33" fmla="*/ 5725 w 837374"/>
                <a:gd name="connsiteY33" fmla="*/ 812340 h 1413477"/>
                <a:gd name="connsiteX34" fmla="*/ 9863 w 837374"/>
                <a:gd name="connsiteY34" fmla="*/ 928192 h 1413477"/>
                <a:gd name="connsiteX35" fmla="*/ 14000 w 837374"/>
                <a:gd name="connsiteY35" fmla="*/ 948879 h 1413477"/>
                <a:gd name="connsiteX36" fmla="*/ 22275 w 837374"/>
                <a:gd name="connsiteY36" fmla="*/ 973705 h 1413477"/>
                <a:gd name="connsiteX37" fmla="*/ 30550 w 837374"/>
                <a:gd name="connsiteY37" fmla="*/ 1056456 h 1413477"/>
                <a:gd name="connsiteX38" fmla="*/ 38826 w 837374"/>
                <a:gd name="connsiteY38" fmla="*/ 1073006 h 1413477"/>
                <a:gd name="connsiteX39" fmla="*/ 59513 w 837374"/>
                <a:gd name="connsiteY39" fmla="*/ 1110244 h 1413477"/>
                <a:gd name="connsiteX40" fmla="*/ 67788 w 837374"/>
                <a:gd name="connsiteY40" fmla="*/ 1122657 h 1413477"/>
                <a:gd name="connsiteX41" fmla="*/ 84339 w 837374"/>
                <a:gd name="connsiteY41" fmla="*/ 1159895 h 1413477"/>
                <a:gd name="connsiteX42" fmla="*/ 96751 w 837374"/>
                <a:gd name="connsiteY42" fmla="*/ 1197133 h 1413477"/>
                <a:gd name="connsiteX43" fmla="*/ 100889 w 837374"/>
                <a:gd name="connsiteY43" fmla="*/ 1209545 h 1413477"/>
                <a:gd name="connsiteX44" fmla="*/ 113302 w 837374"/>
                <a:gd name="connsiteY44" fmla="*/ 1217820 h 1413477"/>
                <a:gd name="connsiteX45" fmla="*/ 121577 w 837374"/>
                <a:gd name="connsiteY45" fmla="*/ 1230233 h 1413477"/>
                <a:gd name="connsiteX46" fmla="*/ 133989 w 837374"/>
                <a:gd name="connsiteY46" fmla="*/ 1238508 h 1413477"/>
                <a:gd name="connsiteX47" fmla="*/ 138127 w 837374"/>
                <a:gd name="connsiteY47" fmla="*/ 1250921 h 1413477"/>
                <a:gd name="connsiteX48" fmla="*/ 154677 w 837374"/>
                <a:gd name="connsiteY48" fmla="*/ 1275746 h 1413477"/>
                <a:gd name="connsiteX49" fmla="*/ 158815 w 837374"/>
                <a:gd name="connsiteY49" fmla="*/ 1288159 h 1413477"/>
                <a:gd name="connsiteX50" fmla="*/ 171227 w 837374"/>
                <a:gd name="connsiteY50" fmla="*/ 1300572 h 1413477"/>
                <a:gd name="connsiteX51" fmla="*/ 183640 w 837374"/>
                <a:gd name="connsiteY51" fmla="*/ 1329534 h 1413477"/>
                <a:gd name="connsiteX52" fmla="*/ 204328 w 837374"/>
                <a:gd name="connsiteY52" fmla="*/ 1350222 h 1413477"/>
                <a:gd name="connsiteX53" fmla="*/ 212603 w 837374"/>
                <a:gd name="connsiteY53" fmla="*/ 1362635 h 1413477"/>
                <a:gd name="connsiteX54" fmla="*/ 237428 w 837374"/>
                <a:gd name="connsiteY54" fmla="*/ 1379185 h 1413477"/>
                <a:gd name="connsiteX55" fmla="*/ 262254 w 837374"/>
                <a:gd name="connsiteY55" fmla="*/ 1395735 h 1413477"/>
                <a:gd name="connsiteX56" fmla="*/ 291216 w 837374"/>
                <a:gd name="connsiteY56" fmla="*/ 1399873 h 1413477"/>
                <a:gd name="connsiteX57" fmla="*/ 303629 w 837374"/>
                <a:gd name="connsiteY57" fmla="*/ 1404011 h 1413477"/>
                <a:gd name="connsiteX58" fmla="*/ 316042 w 837374"/>
                <a:gd name="connsiteY58" fmla="*/ 1412286 h 1413477"/>
                <a:gd name="connsiteX59" fmla="*/ 411206 w 837374"/>
                <a:gd name="connsiteY59" fmla="*/ 1408148 h 1413477"/>
                <a:gd name="connsiteX60" fmla="*/ 568433 w 837374"/>
                <a:gd name="connsiteY60" fmla="*/ 1412286 h 1413477"/>
                <a:gd name="connsiteX61" fmla="*/ 593258 w 837374"/>
                <a:gd name="connsiteY61" fmla="*/ 1404011 h 1413477"/>
                <a:gd name="connsiteX62" fmla="*/ 630496 w 837374"/>
                <a:gd name="connsiteY62" fmla="*/ 1391598 h 1413477"/>
                <a:gd name="connsiteX63" fmla="*/ 642909 w 837374"/>
                <a:gd name="connsiteY63" fmla="*/ 1387460 h 1413477"/>
                <a:gd name="connsiteX64" fmla="*/ 655321 w 837374"/>
                <a:gd name="connsiteY64" fmla="*/ 1383323 h 1413477"/>
                <a:gd name="connsiteX65" fmla="*/ 680147 w 837374"/>
                <a:gd name="connsiteY65" fmla="*/ 1370910 h 1413477"/>
                <a:gd name="connsiteX66" fmla="*/ 700835 w 837374"/>
                <a:gd name="connsiteY66" fmla="*/ 1354360 h 1413477"/>
                <a:gd name="connsiteX67" fmla="*/ 717385 w 837374"/>
                <a:gd name="connsiteY67" fmla="*/ 1333672 h 1413477"/>
                <a:gd name="connsiteX68" fmla="*/ 733935 w 837374"/>
                <a:gd name="connsiteY68" fmla="*/ 1312984 h 1413477"/>
                <a:gd name="connsiteX69" fmla="*/ 746348 w 837374"/>
                <a:gd name="connsiteY69" fmla="*/ 1288159 h 1413477"/>
                <a:gd name="connsiteX70" fmla="*/ 762898 w 837374"/>
                <a:gd name="connsiteY70" fmla="*/ 1263334 h 1413477"/>
                <a:gd name="connsiteX71" fmla="*/ 775311 w 837374"/>
                <a:gd name="connsiteY71" fmla="*/ 1226096 h 1413477"/>
                <a:gd name="connsiteX72" fmla="*/ 779448 w 837374"/>
                <a:gd name="connsiteY72" fmla="*/ 1209545 h 1413477"/>
                <a:gd name="connsiteX73" fmla="*/ 783586 w 837374"/>
                <a:gd name="connsiteY73" fmla="*/ 1197133 h 1413477"/>
                <a:gd name="connsiteX74" fmla="*/ 791861 w 837374"/>
                <a:gd name="connsiteY74" fmla="*/ 1168170 h 1413477"/>
                <a:gd name="connsiteX75" fmla="*/ 800136 w 837374"/>
                <a:gd name="connsiteY75" fmla="*/ 1155757 h 1413477"/>
                <a:gd name="connsiteX76" fmla="*/ 816686 w 837374"/>
                <a:gd name="connsiteY76" fmla="*/ 1097831 h 1413477"/>
                <a:gd name="connsiteX77" fmla="*/ 820824 w 837374"/>
                <a:gd name="connsiteY77" fmla="*/ 1081281 h 1413477"/>
                <a:gd name="connsiteX78" fmla="*/ 824961 w 837374"/>
                <a:gd name="connsiteY78" fmla="*/ 1039906 h 1413477"/>
                <a:gd name="connsiteX79" fmla="*/ 829099 w 837374"/>
                <a:gd name="connsiteY79" fmla="*/ 1027493 h 1413477"/>
                <a:gd name="connsiteX80" fmla="*/ 833236 w 837374"/>
                <a:gd name="connsiteY80" fmla="*/ 961292 h 1413477"/>
                <a:gd name="connsiteX81" fmla="*/ 837374 w 837374"/>
                <a:gd name="connsiteY81" fmla="*/ 932329 h 1413477"/>
                <a:gd name="connsiteX82" fmla="*/ 833236 w 837374"/>
                <a:gd name="connsiteY82" fmla="*/ 795790 h 1413477"/>
                <a:gd name="connsiteX83" fmla="*/ 829099 w 837374"/>
                <a:gd name="connsiteY83" fmla="*/ 775102 h 1413477"/>
                <a:gd name="connsiteX84" fmla="*/ 824961 w 837374"/>
                <a:gd name="connsiteY84" fmla="*/ 725451 h 1413477"/>
                <a:gd name="connsiteX85" fmla="*/ 800136 w 837374"/>
                <a:gd name="connsiteY85" fmla="*/ 721314 h 1413477"/>
                <a:gd name="connsiteX86" fmla="*/ 779448 w 837374"/>
                <a:gd name="connsiteY86" fmla="*/ 717176 h 1413477"/>
                <a:gd name="connsiteX87" fmla="*/ 754623 w 837374"/>
                <a:gd name="connsiteY87" fmla="*/ 700626 h 1413477"/>
                <a:gd name="connsiteX88" fmla="*/ 742210 w 837374"/>
                <a:gd name="connsiteY88" fmla="*/ 692351 h 1413477"/>
                <a:gd name="connsiteX89" fmla="*/ 717385 w 837374"/>
                <a:gd name="connsiteY89" fmla="*/ 675801 h 1413477"/>
                <a:gd name="connsiteX90" fmla="*/ 696697 w 837374"/>
                <a:gd name="connsiteY90" fmla="*/ 663388 h 1413477"/>
                <a:gd name="connsiteX91" fmla="*/ 684284 w 837374"/>
                <a:gd name="connsiteY91" fmla="*/ 650975 h 1413477"/>
                <a:gd name="connsiteX92" fmla="*/ 676009 w 837374"/>
                <a:gd name="connsiteY92" fmla="*/ 638563 h 1413477"/>
                <a:gd name="connsiteX93" fmla="*/ 663597 w 837374"/>
                <a:gd name="connsiteY93" fmla="*/ 634425 h 1413477"/>
                <a:gd name="connsiteX94" fmla="*/ 655321 w 837374"/>
                <a:gd name="connsiteY94" fmla="*/ 626150 h 1413477"/>
                <a:gd name="connsiteX95" fmla="*/ 618083 w 837374"/>
                <a:gd name="connsiteY95" fmla="*/ 597187 h 1413477"/>
                <a:gd name="connsiteX96" fmla="*/ 593258 w 837374"/>
                <a:gd name="connsiteY96" fmla="*/ 559949 h 1413477"/>
                <a:gd name="connsiteX97" fmla="*/ 580845 w 837374"/>
                <a:gd name="connsiteY97" fmla="*/ 547536 h 1413477"/>
                <a:gd name="connsiteX98" fmla="*/ 560158 w 837374"/>
                <a:gd name="connsiteY98" fmla="*/ 510298 h 1413477"/>
                <a:gd name="connsiteX99" fmla="*/ 556020 w 837374"/>
                <a:gd name="connsiteY99" fmla="*/ 497886 h 1413477"/>
                <a:gd name="connsiteX100" fmla="*/ 547745 w 837374"/>
                <a:gd name="connsiteY100" fmla="*/ 485473 h 1413477"/>
                <a:gd name="connsiteX101" fmla="*/ 543607 w 837374"/>
                <a:gd name="connsiteY101" fmla="*/ 473060 h 1413477"/>
                <a:gd name="connsiteX102" fmla="*/ 531195 w 837374"/>
                <a:gd name="connsiteY102" fmla="*/ 464785 h 1413477"/>
                <a:gd name="connsiteX103" fmla="*/ 518782 w 837374"/>
                <a:gd name="connsiteY103" fmla="*/ 435822 h 1413477"/>
                <a:gd name="connsiteX104" fmla="*/ 506369 w 837374"/>
                <a:gd name="connsiteY104" fmla="*/ 390309 h 1413477"/>
                <a:gd name="connsiteX105" fmla="*/ 502232 w 837374"/>
                <a:gd name="connsiteY105" fmla="*/ 377896 h 1413477"/>
                <a:gd name="connsiteX106" fmla="*/ 498094 w 837374"/>
                <a:gd name="connsiteY106" fmla="*/ 340658 h 1413477"/>
                <a:gd name="connsiteX107" fmla="*/ 493957 w 837374"/>
                <a:gd name="connsiteY107" fmla="*/ 307558 h 1413477"/>
                <a:gd name="connsiteX108" fmla="*/ 481544 w 837374"/>
                <a:gd name="connsiteY108" fmla="*/ 208257 h 1413477"/>
                <a:gd name="connsiteX109" fmla="*/ 469131 w 837374"/>
                <a:gd name="connsiteY109" fmla="*/ 199982 h 1413477"/>
                <a:gd name="connsiteX110" fmla="*/ 444306 w 837374"/>
                <a:gd name="connsiteY110" fmla="*/ 162744 h 1413477"/>
                <a:gd name="connsiteX111" fmla="*/ 431893 w 837374"/>
                <a:gd name="connsiteY111" fmla="*/ 154468 h 1413477"/>
                <a:gd name="connsiteX112" fmla="*/ 419481 w 837374"/>
                <a:gd name="connsiteY112" fmla="*/ 129643 h 1413477"/>
                <a:gd name="connsiteX113" fmla="*/ 407068 w 837374"/>
                <a:gd name="connsiteY113" fmla="*/ 121368 h 1413477"/>
                <a:gd name="connsiteX114" fmla="*/ 386380 w 837374"/>
                <a:gd name="connsiteY114" fmla="*/ 100680 h 1413477"/>
                <a:gd name="connsiteX115" fmla="*/ 353280 w 837374"/>
                <a:gd name="connsiteY115" fmla="*/ 71717 h 1413477"/>
                <a:gd name="connsiteX116" fmla="*/ 340867 w 837374"/>
                <a:gd name="connsiteY116" fmla="*/ 67580 h 1413477"/>
                <a:gd name="connsiteX117" fmla="*/ 316042 w 837374"/>
                <a:gd name="connsiteY117" fmla="*/ 46892 h 1413477"/>
                <a:gd name="connsiteX118" fmla="*/ 291216 w 837374"/>
                <a:gd name="connsiteY118" fmla="*/ 30342 h 1413477"/>
                <a:gd name="connsiteX119" fmla="*/ 278804 w 837374"/>
                <a:gd name="connsiteY119" fmla="*/ 22067 h 1413477"/>
                <a:gd name="connsiteX120" fmla="*/ 258116 w 837374"/>
                <a:gd name="connsiteY120" fmla="*/ 1379 h 1413477"/>
                <a:gd name="connsiteX121" fmla="*/ 245703 w 837374"/>
                <a:gd name="connsiteY121" fmla="*/ 1379 h 1413477"/>
                <a:gd name="connsiteX0" fmla="*/ 245703 w 837374"/>
                <a:gd name="connsiteY0" fmla="*/ 1379 h 1413477"/>
                <a:gd name="connsiteX1" fmla="*/ 220878 w 837374"/>
                <a:gd name="connsiteY1" fmla="*/ 9654 h 1413477"/>
                <a:gd name="connsiteX2" fmla="*/ 187778 w 837374"/>
                <a:gd name="connsiteY2" fmla="*/ 13792 h 1413477"/>
                <a:gd name="connsiteX3" fmla="*/ 162952 w 837374"/>
                <a:gd name="connsiteY3" fmla="*/ 17929 h 1413477"/>
                <a:gd name="connsiteX4" fmla="*/ 133989 w 837374"/>
                <a:gd name="connsiteY4" fmla="*/ 22067 h 1413477"/>
                <a:gd name="connsiteX5" fmla="*/ 121577 w 837374"/>
                <a:gd name="connsiteY5" fmla="*/ 26204 h 1413477"/>
                <a:gd name="connsiteX6" fmla="*/ 100889 w 837374"/>
                <a:gd name="connsiteY6" fmla="*/ 30342 h 1413477"/>
                <a:gd name="connsiteX7" fmla="*/ 96751 w 837374"/>
                <a:gd name="connsiteY7" fmla="*/ 42754 h 1413477"/>
                <a:gd name="connsiteX8" fmla="*/ 84339 w 837374"/>
                <a:gd name="connsiteY8" fmla="*/ 51030 h 1413477"/>
                <a:gd name="connsiteX9" fmla="*/ 67788 w 837374"/>
                <a:gd name="connsiteY9" fmla="*/ 84130 h 1413477"/>
                <a:gd name="connsiteX10" fmla="*/ 51238 w 837374"/>
                <a:gd name="connsiteY10" fmla="*/ 108955 h 1413477"/>
                <a:gd name="connsiteX11" fmla="*/ 47101 w 837374"/>
                <a:gd name="connsiteY11" fmla="*/ 121368 h 1413477"/>
                <a:gd name="connsiteX12" fmla="*/ 38826 w 837374"/>
                <a:gd name="connsiteY12" fmla="*/ 133781 h 1413477"/>
                <a:gd name="connsiteX13" fmla="*/ 30550 w 837374"/>
                <a:gd name="connsiteY13" fmla="*/ 162744 h 1413477"/>
                <a:gd name="connsiteX14" fmla="*/ 22275 w 837374"/>
                <a:gd name="connsiteY14" fmla="*/ 187569 h 1413477"/>
                <a:gd name="connsiteX15" fmla="*/ 18138 w 837374"/>
                <a:gd name="connsiteY15" fmla="*/ 204119 h 1413477"/>
                <a:gd name="connsiteX16" fmla="*/ 14000 w 837374"/>
                <a:gd name="connsiteY16" fmla="*/ 216532 h 1413477"/>
                <a:gd name="connsiteX17" fmla="*/ 1587 w 837374"/>
                <a:gd name="connsiteY17" fmla="*/ 262045 h 1413477"/>
                <a:gd name="connsiteX18" fmla="*/ 5725 w 837374"/>
                <a:gd name="connsiteY18" fmla="*/ 390309 h 1413477"/>
                <a:gd name="connsiteX19" fmla="*/ 14000 w 837374"/>
                <a:gd name="connsiteY19" fmla="*/ 419272 h 1413477"/>
                <a:gd name="connsiteX20" fmla="*/ 18138 w 837374"/>
                <a:gd name="connsiteY20" fmla="*/ 439960 h 1413477"/>
                <a:gd name="connsiteX21" fmla="*/ 34688 w 837374"/>
                <a:gd name="connsiteY21" fmla="*/ 477198 h 1413477"/>
                <a:gd name="connsiteX22" fmla="*/ 42963 w 837374"/>
                <a:gd name="connsiteY22" fmla="*/ 502023 h 1413477"/>
                <a:gd name="connsiteX23" fmla="*/ 47101 w 837374"/>
                <a:gd name="connsiteY23" fmla="*/ 514436 h 1413477"/>
                <a:gd name="connsiteX24" fmla="*/ 63651 w 837374"/>
                <a:gd name="connsiteY24" fmla="*/ 539261 h 1413477"/>
                <a:gd name="connsiteX25" fmla="*/ 67788 w 837374"/>
                <a:gd name="connsiteY25" fmla="*/ 551674 h 1413477"/>
                <a:gd name="connsiteX26" fmla="*/ 76064 w 837374"/>
                <a:gd name="connsiteY26" fmla="*/ 559949 h 1413477"/>
                <a:gd name="connsiteX27" fmla="*/ 71926 w 837374"/>
                <a:gd name="connsiteY27" fmla="*/ 576499 h 1413477"/>
                <a:gd name="connsiteX28" fmla="*/ 51238 w 837374"/>
                <a:gd name="connsiteY28" fmla="*/ 613737 h 1413477"/>
                <a:gd name="connsiteX29" fmla="*/ 34688 w 837374"/>
                <a:gd name="connsiteY29" fmla="*/ 663388 h 1413477"/>
                <a:gd name="connsiteX30" fmla="*/ 26413 w 837374"/>
                <a:gd name="connsiteY30" fmla="*/ 688213 h 1413477"/>
                <a:gd name="connsiteX31" fmla="*/ 22275 w 837374"/>
                <a:gd name="connsiteY31" fmla="*/ 708901 h 1413477"/>
                <a:gd name="connsiteX32" fmla="*/ 14000 w 837374"/>
                <a:gd name="connsiteY32" fmla="*/ 758552 h 1413477"/>
                <a:gd name="connsiteX33" fmla="*/ 5725 w 837374"/>
                <a:gd name="connsiteY33" fmla="*/ 812340 h 1413477"/>
                <a:gd name="connsiteX34" fmla="*/ 9863 w 837374"/>
                <a:gd name="connsiteY34" fmla="*/ 928192 h 1413477"/>
                <a:gd name="connsiteX35" fmla="*/ 14000 w 837374"/>
                <a:gd name="connsiteY35" fmla="*/ 948879 h 1413477"/>
                <a:gd name="connsiteX36" fmla="*/ 22275 w 837374"/>
                <a:gd name="connsiteY36" fmla="*/ 973705 h 1413477"/>
                <a:gd name="connsiteX37" fmla="*/ 30550 w 837374"/>
                <a:gd name="connsiteY37" fmla="*/ 1056456 h 1413477"/>
                <a:gd name="connsiteX38" fmla="*/ 38826 w 837374"/>
                <a:gd name="connsiteY38" fmla="*/ 1073006 h 1413477"/>
                <a:gd name="connsiteX39" fmla="*/ 59513 w 837374"/>
                <a:gd name="connsiteY39" fmla="*/ 1110244 h 1413477"/>
                <a:gd name="connsiteX40" fmla="*/ 67788 w 837374"/>
                <a:gd name="connsiteY40" fmla="*/ 1122657 h 1413477"/>
                <a:gd name="connsiteX41" fmla="*/ 84339 w 837374"/>
                <a:gd name="connsiteY41" fmla="*/ 1159895 h 1413477"/>
                <a:gd name="connsiteX42" fmla="*/ 96751 w 837374"/>
                <a:gd name="connsiteY42" fmla="*/ 1197133 h 1413477"/>
                <a:gd name="connsiteX43" fmla="*/ 100889 w 837374"/>
                <a:gd name="connsiteY43" fmla="*/ 1209545 h 1413477"/>
                <a:gd name="connsiteX44" fmla="*/ 113302 w 837374"/>
                <a:gd name="connsiteY44" fmla="*/ 1217820 h 1413477"/>
                <a:gd name="connsiteX45" fmla="*/ 121577 w 837374"/>
                <a:gd name="connsiteY45" fmla="*/ 1230233 h 1413477"/>
                <a:gd name="connsiteX46" fmla="*/ 133989 w 837374"/>
                <a:gd name="connsiteY46" fmla="*/ 1238508 h 1413477"/>
                <a:gd name="connsiteX47" fmla="*/ 138127 w 837374"/>
                <a:gd name="connsiteY47" fmla="*/ 1250921 h 1413477"/>
                <a:gd name="connsiteX48" fmla="*/ 154677 w 837374"/>
                <a:gd name="connsiteY48" fmla="*/ 1275746 h 1413477"/>
                <a:gd name="connsiteX49" fmla="*/ 158815 w 837374"/>
                <a:gd name="connsiteY49" fmla="*/ 1288159 h 1413477"/>
                <a:gd name="connsiteX50" fmla="*/ 171227 w 837374"/>
                <a:gd name="connsiteY50" fmla="*/ 1300572 h 1413477"/>
                <a:gd name="connsiteX51" fmla="*/ 183640 w 837374"/>
                <a:gd name="connsiteY51" fmla="*/ 1329534 h 1413477"/>
                <a:gd name="connsiteX52" fmla="*/ 204328 w 837374"/>
                <a:gd name="connsiteY52" fmla="*/ 1350222 h 1413477"/>
                <a:gd name="connsiteX53" fmla="*/ 212603 w 837374"/>
                <a:gd name="connsiteY53" fmla="*/ 1362635 h 1413477"/>
                <a:gd name="connsiteX54" fmla="*/ 237428 w 837374"/>
                <a:gd name="connsiteY54" fmla="*/ 1379185 h 1413477"/>
                <a:gd name="connsiteX55" fmla="*/ 262254 w 837374"/>
                <a:gd name="connsiteY55" fmla="*/ 1395735 h 1413477"/>
                <a:gd name="connsiteX56" fmla="*/ 291216 w 837374"/>
                <a:gd name="connsiteY56" fmla="*/ 1399873 h 1413477"/>
                <a:gd name="connsiteX57" fmla="*/ 303629 w 837374"/>
                <a:gd name="connsiteY57" fmla="*/ 1404011 h 1413477"/>
                <a:gd name="connsiteX58" fmla="*/ 316042 w 837374"/>
                <a:gd name="connsiteY58" fmla="*/ 1412286 h 1413477"/>
                <a:gd name="connsiteX59" fmla="*/ 411206 w 837374"/>
                <a:gd name="connsiteY59" fmla="*/ 1408148 h 1413477"/>
                <a:gd name="connsiteX60" fmla="*/ 568433 w 837374"/>
                <a:gd name="connsiteY60" fmla="*/ 1412286 h 1413477"/>
                <a:gd name="connsiteX61" fmla="*/ 593258 w 837374"/>
                <a:gd name="connsiteY61" fmla="*/ 1404011 h 1413477"/>
                <a:gd name="connsiteX62" fmla="*/ 630496 w 837374"/>
                <a:gd name="connsiteY62" fmla="*/ 1391598 h 1413477"/>
                <a:gd name="connsiteX63" fmla="*/ 642909 w 837374"/>
                <a:gd name="connsiteY63" fmla="*/ 1387460 h 1413477"/>
                <a:gd name="connsiteX64" fmla="*/ 655321 w 837374"/>
                <a:gd name="connsiteY64" fmla="*/ 1383323 h 1413477"/>
                <a:gd name="connsiteX65" fmla="*/ 680147 w 837374"/>
                <a:gd name="connsiteY65" fmla="*/ 1370910 h 1413477"/>
                <a:gd name="connsiteX66" fmla="*/ 700835 w 837374"/>
                <a:gd name="connsiteY66" fmla="*/ 1354360 h 1413477"/>
                <a:gd name="connsiteX67" fmla="*/ 717385 w 837374"/>
                <a:gd name="connsiteY67" fmla="*/ 1333672 h 1413477"/>
                <a:gd name="connsiteX68" fmla="*/ 733935 w 837374"/>
                <a:gd name="connsiteY68" fmla="*/ 1312984 h 1413477"/>
                <a:gd name="connsiteX69" fmla="*/ 746348 w 837374"/>
                <a:gd name="connsiteY69" fmla="*/ 1288159 h 1413477"/>
                <a:gd name="connsiteX70" fmla="*/ 762898 w 837374"/>
                <a:gd name="connsiteY70" fmla="*/ 1263334 h 1413477"/>
                <a:gd name="connsiteX71" fmla="*/ 775311 w 837374"/>
                <a:gd name="connsiteY71" fmla="*/ 1226096 h 1413477"/>
                <a:gd name="connsiteX72" fmla="*/ 779448 w 837374"/>
                <a:gd name="connsiteY72" fmla="*/ 1209545 h 1413477"/>
                <a:gd name="connsiteX73" fmla="*/ 783586 w 837374"/>
                <a:gd name="connsiteY73" fmla="*/ 1197133 h 1413477"/>
                <a:gd name="connsiteX74" fmla="*/ 791861 w 837374"/>
                <a:gd name="connsiteY74" fmla="*/ 1168170 h 1413477"/>
                <a:gd name="connsiteX75" fmla="*/ 816686 w 837374"/>
                <a:gd name="connsiteY75" fmla="*/ 1097831 h 1413477"/>
                <a:gd name="connsiteX76" fmla="*/ 820824 w 837374"/>
                <a:gd name="connsiteY76" fmla="*/ 1081281 h 1413477"/>
                <a:gd name="connsiteX77" fmla="*/ 824961 w 837374"/>
                <a:gd name="connsiteY77" fmla="*/ 1039906 h 1413477"/>
                <a:gd name="connsiteX78" fmla="*/ 829099 w 837374"/>
                <a:gd name="connsiteY78" fmla="*/ 1027493 h 1413477"/>
                <a:gd name="connsiteX79" fmla="*/ 833236 w 837374"/>
                <a:gd name="connsiteY79" fmla="*/ 961292 h 1413477"/>
                <a:gd name="connsiteX80" fmla="*/ 837374 w 837374"/>
                <a:gd name="connsiteY80" fmla="*/ 932329 h 1413477"/>
                <a:gd name="connsiteX81" fmla="*/ 833236 w 837374"/>
                <a:gd name="connsiteY81" fmla="*/ 795790 h 1413477"/>
                <a:gd name="connsiteX82" fmla="*/ 829099 w 837374"/>
                <a:gd name="connsiteY82" fmla="*/ 775102 h 1413477"/>
                <a:gd name="connsiteX83" fmla="*/ 824961 w 837374"/>
                <a:gd name="connsiteY83" fmla="*/ 725451 h 1413477"/>
                <a:gd name="connsiteX84" fmla="*/ 800136 w 837374"/>
                <a:gd name="connsiteY84" fmla="*/ 721314 h 1413477"/>
                <a:gd name="connsiteX85" fmla="*/ 779448 w 837374"/>
                <a:gd name="connsiteY85" fmla="*/ 717176 h 1413477"/>
                <a:gd name="connsiteX86" fmla="*/ 754623 w 837374"/>
                <a:gd name="connsiteY86" fmla="*/ 700626 h 1413477"/>
                <a:gd name="connsiteX87" fmla="*/ 742210 w 837374"/>
                <a:gd name="connsiteY87" fmla="*/ 692351 h 1413477"/>
                <a:gd name="connsiteX88" fmla="*/ 717385 w 837374"/>
                <a:gd name="connsiteY88" fmla="*/ 675801 h 1413477"/>
                <a:gd name="connsiteX89" fmla="*/ 696697 w 837374"/>
                <a:gd name="connsiteY89" fmla="*/ 663388 h 1413477"/>
                <a:gd name="connsiteX90" fmla="*/ 684284 w 837374"/>
                <a:gd name="connsiteY90" fmla="*/ 650975 h 1413477"/>
                <a:gd name="connsiteX91" fmla="*/ 676009 w 837374"/>
                <a:gd name="connsiteY91" fmla="*/ 638563 h 1413477"/>
                <a:gd name="connsiteX92" fmla="*/ 663597 w 837374"/>
                <a:gd name="connsiteY92" fmla="*/ 634425 h 1413477"/>
                <a:gd name="connsiteX93" fmla="*/ 655321 w 837374"/>
                <a:gd name="connsiteY93" fmla="*/ 626150 h 1413477"/>
                <a:gd name="connsiteX94" fmla="*/ 618083 w 837374"/>
                <a:gd name="connsiteY94" fmla="*/ 597187 h 1413477"/>
                <a:gd name="connsiteX95" fmla="*/ 593258 w 837374"/>
                <a:gd name="connsiteY95" fmla="*/ 559949 h 1413477"/>
                <a:gd name="connsiteX96" fmla="*/ 580845 w 837374"/>
                <a:gd name="connsiteY96" fmla="*/ 547536 h 1413477"/>
                <a:gd name="connsiteX97" fmla="*/ 560158 w 837374"/>
                <a:gd name="connsiteY97" fmla="*/ 510298 h 1413477"/>
                <a:gd name="connsiteX98" fmla="*/ 556020 w 837374"/>
                <a:gd name="connsiteY98" fmla="*/ 497886 h 1413477"/>
                <a:gd name="connsiteX99" fmla="*/ 547745 w 837374"/>
                <a:gd name="connsiteY99" fmla="*/ 485473 h 1413477"/>
                <a:gd name="connsiteX100" fmla="*/ 543607 w 837374"/>
                <a:gd name="connsiteY100" fmla="*/ 473060 h 1413477"/>
                <a:gd name="connsiteX101" fmla="*/ 531195 w 837374"/>
                <a:gd name="connsiteY101" fmla="*/ 464785 h 1413477"/>
                <a:gd name="connsiteX102" fmla="*/ 518782 w 837374"/>
                <a:gd name="connsiteY102" fmla="*/ 435822 h 1413477"/>
                <a:gd name="connsiteX103" fmla="*/ 506369 w 837374"/>
                <a:gd name="connsiteY103" fmla="*/ 390309 h 1413477"/>
                <a:gd name="connsiteX104" fmla="*/ 502232 w 837374"/>
                <a:gd name="connsiteY104" fmla="*/ 377896 h 1413477"/>
                <a:gd name="connsiteX105" fmla="*/ 498094 w 837374"/>
                <a:gd name="connsiteY105" fmla="*/ 340658 h 1413477"/>
                <a:gd name="connsiteX106" fmla="*/ 493957 w 837374"/>
                <a:gd name="connsiteY106" fmla="*/ 307558 h 1413477"/>
                <a:gd name="connsiteX107" fmla="*/ 481544 w 837374"/>
                <a:gd name="connsiteY107" fmla="*/ 208257 h 1413477"/>
                <a:gd name="connsiteX108" fmla="*/ 469131 w 837374"/>
                <a:gd name="connsiteY108" fmla="*/ 199982 h 1413477"/>
                <a:gd name="connsiteX109" fmla="*/ 444306 w 837374"/>
                <a:gd name="connsiteY109" fmla="*/ 162744 h 1413477"/>
                <a:gd name="connsiteX110" fmla="*/ 431893 w 837374"/>
                <a:gd name="connsiteY110" fmla="*/ 154468 h 1413477"/>
                <a:gd name="connsiteX111" fmla="*/ 419481 w 837374"/>
                <a:gd name="connsiteY111" fmla="*/ 129643 h 1413477"/>
                <a:gd name="connsiteX112" fmla="*/ 407068 w 837374"/>
                <a:gd name="connsiteY112" fmla="*/ 121368 h 1413477"/>
                <a:gd name="connsiteX113" fmla="*/ 386380 w 837374"/>
                <a:gd name="connsiteY113" fmla="*/ 100680 h 1413477"/>
                <a:gd name="connsiteX114" fmla="*/ 353280 w 837374"/>
                <a:gd name="connsiteY114" fmla="*/ 71717 h 1413477"/>
                <a:gd name="connsiteX115" fmla="*/ 340867 w 837374"/>
                <a:gd name="connsiteY115" fmla="*/ 67580 h 1413477"/>
                <a:gd name="connsiteX116" fmla="*/ 316042 w 837374"/>
                <a:gd name="connsiteY116" fmla="*/ 46892 h 1413477"/>
                <a:gd name="connsiteX117" fmla="*/ 291216 w 837374"/>
                <a:gd name="connsiteY117" fmla="*/ 30342 h 1413477"/>
                <a:gd name="connsiteX118" fmla="*/ 278804 w 837374"/>
                <a:gd name="connsiteY118" fmla="*/ 22067 h 1413477"/>
                <a:gd name="connsiteX119" fmla="*/ 258116 w 837374"/>
                <a:gd name="connsiteY119" fmla="*/ 1379 h 1413477"/>
                <a:gd name="connsiteX120" fmla="*/ 245703 w 837374"/>
                <a:gd name="connsiteY120" fmla="*/ 1379 h 1413477"/>
                <a:gd name="connsiteX0" fmla="*/ 245703 w 837374"/>
                <a:gd name="connsiteY0" fmla="*/ 1379 h 1413477"/>
                <a:gd name="connsiteX1" fmla="*/ 220878 w 837374"/>
                <a:gd name="connsiteY1" fmla="*/ 9654 h 1413477"/>
                <a:gd name="connsiteX2" fmla="*/ 187778 w 837374"/>
                <a:gd name="connsiteY2" fmla="*/ 13792 h 1413477"/>
                <a:gd name="connsiteX3" fmla="*/ 162952 w 837374"/>
                <a:gd name="connsiteY3" fmla="*/ 17929 h 1413477"/>
                <a:gd name="connsiteX4" fmla="*/ 133989 w 837374"/>
                <a:gd name="connsiteY4" fmla="*/ 22067 h 1413477"/>
                <a:gd name="connsiteX5" fmla="*/ 121577 w 837374"/>
                <a:gd name="connsiteY5" fmla="*/ 26204 h 1413477"/>
                <a:gd name="connsiteX6" fmla="*/ 100889 w 837374"/>
                <a:gd name="connsiteY6" fmla="*/ 30342 h 1413477"/>
                <a:gd name="connsiteX7" fmla="*/ 96751 w 837374"/>
                <a:gd name="connsiteY7" fmla="*/ 42754 h 1413477"/>
                <a:gd name="connsiteX8" fmla="*/ 84339 w 837374"/>
                <a:gd name="connsiteY8" fmla="*/ 51030 h 1413477"/>
                <a:gd name="connsiteX9" fmla="*/ 67788 w 837374"/>
                <a:gd name="connsiteY9" fmla="*/ 84130 h 1413477"/>
                <a:gd name="connsiteX10" fmla="*/ 51238 w 837374"/>
                <a:gd name="connsiteY10" fmla="*/ 108955 h 1413477"/>
                <a:gd name="connsiteX11" fmla="*/ 47101 w 837374"/>
                <a:gd name="connsiteY11" fmla="*/ 121368 h 1413477"/>
                <a:gd name="connsiteX12" fmla="*/ 38826 w 837374"/>
                <a:gd name="connsiteY12" fmla="*/ 133781 h 1413477"/>
                <a:gd name="connsiteX13" fmla="*/ 30550 w 837374"/>
                <a:gd name="connsiteY13" fmla="*/ 162744 h 1413477"/>
                <a:gd name="connsiteX14" fmla="*/ 22275 w 837374"/>
                <a:gd name="connsiteY14" fmla="*/ 187569 h 1413477"/>
                <a:gd name="connsiteX15" fmla="*/ 18138 w 837374"/>
                <a:gd name="connsiteY15" fmla="*/ 204119 h 1413477"/>
                <a:gd name="connsiteX16" fmla="*/ 14000 w 837374"/>
                <a:gd name="connsiteY16" fmla="*/ 216532 h 1413477"/>
                <a:gd name="connsiteX17" fmla="*/ 1587 w 837374"/>
                <a:gd name="connsiteY17" fmla="*/ 262045 h 1413477"/>
                <a:gd name="connsiteX18" fmla="*/ 5725 w 837374"/>
                <a:gd name="connsiteY18" fmla="*/ 390309 h 1413477"/>
                <a:gd name="connsiteX19" fmla="*/ 14000 w 837374"/>
                <a:gd name="connsiteY19" fmla="*/ 419272 h 1413477"/>
                <a:gd name="connsiteX20" fmla="*/ 18138 w 837374"/>
                <a:gd name="connsiteY20" fmla="*/ 439960 h 1413477"/>
                <a:gd name="connsiteX21" fmla="*/ 34688 w 837374"/>
                <a:gd name="connsiteY21" fmla="*/ 477198 h 1413477"/>
                <a:gd name="connsiteX22" fmla="*/ 42963 w 837374"/>
                <a:gd name="connsiteY22" fmla="*/ 502023 h 1413477"/>
                <a:gd name="connsiteX23" fmla="*/ 47101 w 837374"/>
                <a:gd name="connsiteY23" fmla="*/ 514436 h 1413477"/>
                <a:gd name="connsiteX24" fmla="*/ 63651 w 837374"/>
                <a:gd name="connsiteY24" fmla="*/ 539261 h 1413477"/>
                <a:gd name="connsiteX25" fmla="*/ 67788 w 837374"/>
                <a:gd name="connsiteY25" fmla="*/ 551674 h 1413477"/>
                <a:gd name="connsiteX26" fmla="*/ 76064 w 837374"/>
                <a:gd name="connsiteY26" fmla="*/ 559949 h 1413477"/>
                <a:gd name="connsiteX27" fmla="*/ 71926 w 837374"/>
                <a:gd name="connsiteY27" fmla="*/ 576499 h 1413477"/>
                <a:gd name="connsiteX28" fmla="*/ 51238 w 837374"/>
                <a:gd name="connsiteY28" fmla="*/ 613737 h 1413477"/>
                <a:gd name="connsiteX29" fmla="*/ 34688 w 837374"/>
                <a:gd name="connsiteY29" fmla="*/ 663388 h 1413477"/>
                <a:gd name="connsiteX30" fmla="*/ 26413 w 837374"/>
                <a:gd name="connsiteY30" fmla="*/ 688213 h 1413477"/>
                <a:gd name="connsiteX31" fmla="*/ 22275 w 837374"/>
                <a:gd name="connsiteY31" fmla="*/ 708901 h 1413477"/>
                <a:gd name="connsiteX32" fmla="*/ 14000 w 837374"/>
                <a:gd name="connsiteY32" fmla="*/ 758552 h 1413477"/>
                <a:gd name="connsiteX33" fmla="*/ 5725 w 837374"/>
                <a:gd name="connsiteY33" fmla="*/ 812340 h 1413477"/>
                <a:gd name="connsiteX34" fmla="*/ 9863 w 837374"/>
                <a:gd name="connsiteY34" fmla="*/ 928192 h 1413477"/>
                <a:gd name="connsiteX35" fmla="*/ 14000 w 837374"/>
                <a:gd name="connsiteY35" fmla="*/ 948879 h 1413477"/>
                <a:gd name="connsiteX36" fmla="*/ 22275 w 837374"/>
                <a:gd name="connsiteY36" fmla="*/ 973705 h 1413477"/>
                <a:gd name="connsiteX37" fmla="*/ 30550 w 837374"/>
                <a:gd name="connsiteY37" fmla="*/ 1056456 h 1413477"/>
                <a:gd name="connsiteX38" fmla="*/ 38826 w 837374"/>
                <a:gd name="connsiteY38" fmla="*/ 1073006 h 1413477"/>
                <a:gd name="connsiteX39" fmla="*/ 59513 w 837374"/>
                <a:gd name="connsiteY39" fmla="*/ 1110244 h 1413477"/>
                <a:gd name="connsiteX40" fmla="*/ 67788 w 837374"/>
                <a:gd name="connsiteY40" fmla="*/ 1122657 h 1413477"/>
                <a:gd name="connsiteX41" fmla="*/ 84339 w 837374"/>
                <a:gd name="connsiteY41" fmla="*/ 1159895 h 1413477"/>
                <a:gd name="connsiteX42" fmla="*/ 96751 w 837374"/>
                <a:gd name="connsiteY42" fmla="*/ 1197133 h 1413477"/>
                <a:gd name="connsiteX43" fmla="*/ 100889 w 837374"/>
                <a:gd name="connsiteY43" fmla="*/ 1209545 h 1413477"/>
                <a:gd name="connsiteX44" fmla="*/ 113302 w 837374"/>
                <a:gd name="connsiteY44" fmla="*/ 1217820 h 1413477"/>
                <a:gd name="connsiteX45" fmla="*/ 121577 w 837374"/>
                <a:gd name="connsiteY45" fmla="*/ 1230233 h 1413477"/>
                <a:gd name="connsiteX46" fmla="*/ 133989 w 837374"/>
                <a:gd name="connsiteY46" fmla="*/ 1238508 h 1413477"/>
                <a:gd name="connsiteX47" fmla="*/ 138127 w 837374"/>
                <a:gd name="connsiteY47" fmla="*/ 1250921 h 1413477"/>
                <a:gd name="connsiteX48" fmla="*/ 154677 w 837374"/>
                <a:gd name="connsiteY48" fmla="*/ 1275746 h 1413477"/>
                <a:gd name="connsiteX49" fmla="*/ 158815 w 837374"/>
                <a:gd name="connsiteY49" fmla="*/ 1288159 h 1413477"/>
                <a:gd name="connsiteX50" fmla="*/ 171227 w 837374"/>
                <a:gd name="connsiteY50" fmla="*/ 1300572 h 1413477"/>
                <a:gd name="connsiteX51" fmla="*/ 183640 w 837374"/>
                <a:gd name="connsiteY51" fmla="*/ 1329534 h 1413477"/>
                <a:gd name="connsiteX52" fmla="*/ 204328 w 837374"/>
                <a:gd name="connsiteY52" fmla="*/ 1350222 h 1413477"/>
                <a:gd name="connsiteX53" fmla="*/ 212603 w 837374"/>
                <a:gd name="connsiteY53" fmla="*/ 1362635 h 1413477"/>
                <a:gd name="connsiteX54" fmla="*/ 237428 w 837374"/>
                <a:gd name="connsiteY54" fmla="*/ 1379185 h 1413477"/>
                <a:gd name="connsiteX55" fmla="*/ 262254 w 837374"/>
                <a:gd name="connsiteY55" fmla="*/ 1395735 h 1413477"/>
                <a:gd name="connsiteX56" fmla="*/ 291216 w 837374"/>
                <a:gd name="connsiteY56" fmla="*/ 1399873 h 1413477"/>
                <a:gd name="connsiteX57" fmla="*/ 303629 w 837374"/>
                <a:gd name="connsiteY57" fmla="*/ 1404011 h 1413477"/>
                <a:gd name="connsiteX58" fmla="*/ 316042 w 837374"/>
                <a:gd name="connsiteY58" fmla="*/ 1412286 h 1413477"/>
                <a:gd name="connsiteX59" fmla="*/ 411206 w 837374"/>
                <a:gd name="connsiteY59" fmla="*/ 1408148 h 1413477"/>
                <a:gd name="connsiteX60" fmla="*/ 568433 w 837374"/>
                <a:gd name="connsiteY60" fmla="*/ 1412286 h 1413477"/>
                <a:gd name="connsiteX61" fmla="*/ 593258 w 837374"/>
                <a:gd name="connsiteY61" fmla="*/ 1404011 h 1413477"/>
                <a:gd name="connsiteX62" fmla="*/ 630496 w 837374"/>
                <a:gd name="connsiteY62" fmla="*/ 1391598 h 1413477"/>
                <a:gd name="connsiteX63" fmla="*/ 642909 w 837374"/>
                <a:gd name="connsiteY63" fmla="*/ 1387460 h 1413477"/>
                <a:gd name="connsiteX64" fmla="*/ 655321 w 837374"/>
                <a:gd name="connsiteY64" fmla="*/ 1383323 h 1413477"/>
                <a:gd name="connsiteX65" fmla="*/ 680147 w 837374"/>
                <a:gd name="connsiteY65" fmla="*/ 1370910 h 1413477"/>
                <a:gd name="connsiteX66" fmla="*/ 700835 w 837374"/>
                <a:gd name="connsiteY66" fmla="*/ 1354360 h 1413477"/>
                <a:gd name="connsiteX67" fmla="*/ 717385 w 837374"/>
                <a:gd name="connsiteY67" fmla="*/ 1333672 h 1413477"/>
                <a:gd name="connsiteX68" fmla="*/ 733935 w 837374"/>
                <a:gd name="connsiteY68" fmla="*/ 1312984 h 1413477"/>
                <a:gd name="connsiteX69" fmla="*/ 746348 w 837374"/>
                <a:gd name="connsiteY69" fmla="*/ 1288159 h 1413477"/>
                <a:gd name="connsiteX70" fmla="*/ 762898 w 837374"/>
                <a:gd name="connsiteY70" fmla="*/ 1263334 h 1413477"/>
                <a:gd name="connsiteX71" fmla="*/ 775311 w 837374"/>
                <a:gd name="connsiteY71" fmla="*/ 1226096 h 1413477"/>
                <a:gd name="connsiteX72" fmla="*/ 779448 w 837374"/>
                <a:gd name="connsiteY72" fmla="*/ 1209545 h 1413477"/>
                <a:gd name="connsiteX73" fmla="*/ 783586 w 837374"/>
                <a:gd name="connsiteY73" fmla="*/ 1197133 h 1413477"/>
                <a:gd name="connsiteX74" fmla="*/ 791861 w 837374"/>
                <a:gd name="connsiteY74" fmla="*/ 1168170 h 1413477"/>
                <a:gd name="connsiteX75" fmla="*/ 816686 w 837374"/>
                <a:gd name="connsiteY75" fmla="*/ 1097831 h 1413477"/>
                <a:gd name="connsiteX76" fmla="*/ 820824 w 837374"/>
                <a:gd name="connsiteY76" fmla="*/ 1081281 h 1413477"/>
                <a:gd name="connsiteX77" fmla="*/ 824961 w 837374"/>
                <a:gd name="connsiteY77" fmla="*/ 1039906 h 1413477"/>
                <a:gd name="connsiteX78" fmla="*/ 833236 w 837374"/>
                <a:gd name="connsiteY78" fmla="*/ 961292 h 1413477"/>
                <a:gd name="connsiteX79" fmla="*/ 837374 w 837374"/>
                <a:gd name="connsiteY79" fmla="*/ 932329 h 1413477"/>
                <a:gd name="connsiteX80" fmla="*/ 833236 w 837374"/>
                <a:gd name="connsiteY80" fmla="*/ 795790 h 1413477"/>
                <a:gd name="connsiteX81" fmla="*/ 829099 w 837374"/>
                <a:gd name="connsiteY81" fmla="*/ 775102 h 1413477"/>
                <a:gd name="connsiteX82" fmla="*/ 824961 w 837374"/>
                <a:gd name="connsiteY82" fmla="*/ 725451 h 1413477"/>
                <a:gd name="connsiteX83" fmla="*/ 800136 w 837374"/>
                <a:gd name="connsiteY83" fmla="*/ 721314 h 1413477"/>
                <a:gd name="connsiteX84" fmla="*/ 779448 w 837374"/>
                <a:gd name="connsiteY84" fmla="*/ 717176 h 1413477"/>
                <a:gd name="connsiteX85" fmla="*/ 754623 w 837374"/>
                <a:gd name="connsiteY85" fmla="*/ 700626 h 1413477"/>
                <a:gd name="connsiteX86" fmla="*/ 742210 w 837374"/>
                <a:gd name="connsiteY86" fmla="*/ 692351 h 1413477"/>
                <a:gd name="connsiteX87" fmla="*/ 717385 w 837374"/>
                <a:gd name="connsiteY87" fmla="*/ 675801 h 1413477"/>
                <a:gd name="connsiteX88" fmla="*/ 696697 w 837374"/>
                <a:gd name="connsiteY88" fmla="*/ 663388 h 1413477"/>
                <a:gd name="connsiteX89" fmla="*/ 684284 w 837374"/>
                <a:gd name="connsiteY89" fmla="*/ 650975 h 1413477"/>
                <a:gd name="connsiteX90" fmla="*/ 676009 w 837374"/>
                <a:gd name="connsiteY90" fmla="*/ 638563 h 1413477"/>
                <a:gd name="connsiteX91" fmla="*/ 663597 w 837374"/>
                <a:gd name="connsiteY91" fmla="*/ 634425 h 1413477"/>
                <a:gd name="connsiteX92" fmla="*/ 655321 w 837374"/>
                <a:gd name="connsiteY92" fmla="*/ 626150 h 1413477"/>
                <a:gd name="connsiteX93" fmla="*/ 618083 w 837374"/>
                <a:gd name="connsiteY93" fmla="*/ 597187 h 1413477"/>
                <a:gd name="connsiteX94" fmla="*/ 593258 w 837374"/>
                <a:gd name="connsiteY94" fmla="*/ 559949 h 1413477"/>
                <a:gd name="connsiteX95" fmla="*/ 580845 w 837374"/>
                <a:gd name="connsiteY95" fmla="*/ 547536 h 1413477"/>
                <a:gd name="connsiteX96" fmla="*/ 560158 w 837374"/>
                <a:gd name="connsiteY96" fmla="*/ 510298 h 1413477"/>
                <a:gd name="connsiteX97" fmla="*/ 556020 w 837374"/>
                <a:gd name="connsiteY97" fmla="*/ 497886 h 1413477"/>
                <a:gd name="connsiteX98" fmla="*/ 547745 w 837374"/>
                <a:gd name="connsiteY98" fmla="*/ 485473 h 1413477"/>
                <a:gd name="connsiteX99" fmla="*/ 543607 w 837374"/>
                <a:gd name="connsiteY99" fmla="*/ 473060 h 1413477"/>
                <a:gd name="connsiteX100" fmla="*/ 531195 w 837374"/>
                <a:gd name="connsiteY100" fmla="*/ 464785 h 1413477"/>
                <a:gd name="connsiteX101" fmla="*/ 518782 w 837374"/>
                <a:gd name="connsiteY101" fmla="*/ 435822 h 1413477"/>
                <a:gd name="connsiteX102" fmla="*/ 506369 w 837374"/>
                <a:gd name="connsiteY102" fmla="*/ 390309 h 1413477"/>
                <a:gd name="connsiteX103" fmla="*/ 502232 w 837374"/>
                <a:gd name="connsiteY103" fmla="*/ 377896 h 1413477"/>
                <a:gd name="connsiteX104" fmla="*/ 498094 w 837374"/>
                <a:gd name="connsiteY104" fmla="*/ 340658 h 1413477"/>
                <a:gd name="connsiteX105" fmla="*/ 493957 w 837374"/>
                <a:gd name="connsiteY105" fmla="*/ 307558 h 1413477"/>
                <a:gd name="connsiteX106" fmla="*/ 481544 w 837374"/>
                <a:gd name="connsiteY106" fmla="*/ 208257 h 1413477"/>
                <a:gd name="connsiteX107" fmla="*/ 469131 w 837374"/>
                <a:gd name="connsiteY107" fmla="*/ 199982 h 1413477"/>
                <a:gd name="connsiteX108" fmla="*/ 444306 w 837374"/>
                <a:gd name="connsiteY108" fmla="*/ 162744 h 1413477"/>
                <a:gd name="connsiteX109" fmla="*/ 431893 w 837374"/>
                <a:gd name="connsiteY109" fmla="*/ 154468 h 1413477"/>
                <a:gd name="connsiteX110" fmla="*/ 419481 w 837374"/>
                <a:gd name="connsiteY110" fmla="*/ 129643 h 1413477"/>
                <a:gd name="connsiteX111" fmla="*/ 407068 w 837374"/>
                <a:gd name="connsiteY111" fmla="*/ 121368 h 1413477"/>
                <a:gd name="connsiteX112" fmla="*/ 386380 w 837374"/>
                <a:gd name="connsiteY112" fmla="*/ 100680 h 1413477"/>
                <a:gd name="connsiteX113" fmla="*/ 353280 w 837374"/>
                <a:gd name="connsiteY113" fmla="*/ 71717 h 1413477"/>
                <a:gd name="connsiteX114" fmla="*/ 340867 w 837374"/>
                <a:gd name="connsiteY114" fmla="*/ 67580 h 1413477"/>
                <a:gd name="connsiteX115" fmla="*/ 316042 w 837374"/>
                <a:gd name="connsiteY115" fmla="*/ 46892 h 1413477"/>
                <a:gd name="connsiteX116" fmla="*/ 291216 w 837374"/>
                <a:gd name="connsiteY116" fmla="*/ 30342 h 1413477"/>
                <a:gd name="connsiteX117" fmla="*/ 278804 w 837374"/>
                <a:gd name="connsiteY117" fmla="*/ 22067 h 1413477"/>
                <a:gd name="connsiteX118" fmla="*/ 258116 w 837374"/>
                <a:gd name="connsiteY118" fmla="*/ 1379 h 1413477"/>
                <a:gd name="connsiteX119" fmla="*/ 245703 w 837374"/>
                <a:gd name="connsiteY119" fmla="*/ 1379 h 1413477"/>
                <a:gd name="connsiteX0" fmla="*/ 245703 w 834615"/>
                <a:gd name="connsiteY0" fmla="*/ 1379 h 1413477"/>
                <a:gd name="connsiteX1" fmla="*/ 220878 w 834615"/>
                <a:gd name="connsiteY1" fmla="*/ 9654 h 1413477"/>
                <a:gd name="connsiteX2" fmla="*/ 187778 w 834615"/>
                <a:gd name="connsiteY2" fmla="*/ 13792 h 1413477"/>
                <a:gd name="connsiteX3" fmla="*/ 162952 w 834615"/>
                <a:gd name="connsiteY3" fmla="*/ 17929 h 1413477"/>
                <a:gd name="connsiteX4" fmla="*/ 133989 w 834615"/>
                <a:gd name="connsiteY4" fmla="*/ 22067 h 1413477"/>
                <a:gd name="connsiteX5" fmla="*/ 121577 w 834615"/>
                <a:gd name="connsiteY5" fmla="*/ 26204 h 1413477"/>
                <a:gd name="connsiteX6" fmla="*/ 100889 w 834615"/>
                <a:gd name="connsiteY6" fmla="*/ 30342 h 1413477"/>
                <a:gd name="connsiteX7" fmla="*/ 96751 w 834615"/>
                <a:gd name="connsiteY7" fmla="*/ 42754 h 1413477"/>
                <a:gd name="connsiteX8" fmla="*/ 84339 w 834615"/>
                <a:gd name="connsiteY8" fmla="*/ 51030 h 1413477"/>
                <a:gd name="connsiteX9" fmla="*/ 67788 w 834615"/>
                <a:gd name="connsiteY9" fmla="*/ 84130 h 1413477"/>
                <a:gd name="connsiteX10" fmla="*/ 51238 w 834615"/>
                <a:gd name="connsiteY10" fmla="*/ 108955 h 1413477"/>
                <a:gd name="connsiteX11" fmla="*/ 47101 w 834615"/>
                <a:gd name="connsiteY11" fmla="*/ 121368 h 1413477"/>
                <a:gd name="connsiteX12" fmla="*/ 38826 w 834615"/>
                <a:gd name="connsiteY12" fmla="*/ 133781 h 1413477"/>
                <a:gd name="connsiteX13" fmla="*/ 30550 w 834615"/>
                <a:gd name="connsiteY13" fmla="*/ 162744 h 1413477"/>
                <a:gd name="connsiteX14" fmla="*/ 22275 w 834615"/>
                <a:gd name="connsiteY14" fmla="*/ 187569 h 1413477"/>
                <a:gd name="connsiteX15" fmla="*/ 18138 w 834615"/>
                <a:gd name="connsiteY15" fmla="*/ 204119 h 1413477"/>
                <a:gd name="connsiteX16" fmla="*/ 14000 w 834615"/>
                <a:gd name="connsiteY16" fmla="*/ 216532 h 1413477"/>
                <a:gd name="connsiteX17" fmla="*/ 1587 w 834615"/>
                <a:gd name="connsiteY17" fmla="*/ 262045 h 1413477"/>
                <a:gd name="connsiteX18" fmla="*/ 5725 w 834615"/>
                <a:gd name="connsiteY18" fmla="*/ 390309 h 1413477"/>
                <a:gd name="connsiteX19" fmla="*/ 14000 w 834615"/>
                <a:gd name="connsiteY19" fmla="*/ 419272 h 1413477"/>
                <a:gd name="connsiteX20" fmla="*/ 18138 w 834615"/>
                <a:gd name="connsiteY20" fmla="*/ 439960 h 1413477"/>
                <a:gd name="connsiteX21" fmla="*/ 34688 w 834615"/>
                <a:gd name="connsiteY21" fmla="*/ 477198 h 1413477"/>
                <a:gd name="connsiteX22" fmla="*/ 42963 w 834615"/>
                <a:gd name="connsiteY22" fmla="*/ 502023 h 1413477"/>
                <a:gd name="connsiteX23" fmla="*/ 47101 w 834615"/>
                <a:gd name="connsiteY23" fmla="*/ 514436 h 1413477"/>
                <a:gd name="connsiteX24" fmla="*/ 63651 w 834615"/>
                <a:gd name="connsiteY24" fmla="*/ 539261 h 1413477"/>
                <a:gd name="connsiteX25" fmla="*/ 67788 w 834615"/>
                <a:gd name="connsiteY25" fmla="*/ 551674 h 1413477"/>
                <a:gd name="connsiteX26" fmla="*/ 76064 w 834615"/>
                <a:gd name="connsiteY26" fmla="*/ 559949 h 1413477"/>
                <a:gd name="connsiteX27" fmla="*/ 71926 w 834615"/>
                <a:gd name="connsiteY27" fmla="*/ 576499 h 1413477"/>
                <a:gd name="connsiteX28" fmla="*/ 51238 w 834615"/>
                <a:gd name="connsiteY28" fmla="*/ 613737 h 1413477"/>
                <a:gd name="connsiteX29" fmla="*/ 34688 w 834615"/>
                <a:gd name="connsiteY29" fmla="*/ 663388 h 1413477"/>
                <a:gd name="connsiteX30" fmla="*/ 26413 w 834615"/>
                <a:gd name="connsiteY30" fmla="*/ 688213 h 1413477"/>
                <a:gd name="connsiteX31" fmla="*/ 22275 w 834615"/>
                <a:gd name="connsiteY31" fmla="*/ 708901 h 1413477"/>
                <a:gd name="connsiteX32" fmla="*/ 14000 w 834615"/>
                <a:gd name="connsiteY32" fmla="*/ 758552 h 1413477"/>
                <a:gd name="connsiteX33" fmla="*/ 5725 w 834615"/>
                <a:gd name="connsiteY33" fmla="*/ 812340 h 1413477"/>
                <a:gd name="connsiteX34" fmla="*/ 9863 w 834615"/>
                <a:gd name="connsiteY34" fmla="*/ 928192 h 1413477"/>
                <a:gd name="connsiteX35" fmla="*/ 14000 w 834615"/>
                <a:gd name="connsiteY35" fmla="*/ 948879 h 1413477"/>
                <a:gd name="connsiteX36" fmla="*/ 22275 w 834615"/>
                <a:gd name="connsiteY36" fmla="*/ 973705 h 1413477"/>
                <a:gd name="connsiteX37" fmla="*/ 30550 w 834615"/>
                <a:gd name="connsiteY37" fmla="*/ 1056456 h 1413477"/>
                <a:gd name="connsiteX38" fmla="*/ 38826 w 834615"/>
                <a:gd name="connsiteY38" fmla="*/ 1073006 h 1413477"/>
                <a:gd name="connsiteX39" fmla="*/ 59513 w 834615"/>
                <a:gd name="connsiteY39" fmla="*/ 1110244 h 1413477"/>
                <a:gd name="connsiteX40" fmla="*/ 67788 w 834615"/>
                <a:gd name="connsiteY40" fmla="*/ 1122657 h 1413477"/>
                <a:gd name="connsiteX41" fmla="*/ 84339 w 834615"/>
                <a:gd name="connsiteY41" fmla="*/ 1159895 h 1413477"/>
                <a:gd name="connsiteX42" fmla="*/ 96751 w 834615"/>
                <a:gd name="connsiteY42" fmla="*/ 1197133 h 1413477"/>
                <a:gd name="connsiteX43" fmla="*/ 100889 w 834615"/>
                <a:gd name="connsiteY43" fmla="*/ 1209545 h 1413477"/>
                <a:gd name="connsiteX44" fmla="*/ 113302 w 834615"/>
                <a:gd name="connsiteY44" fmla="*/ 1217820 h 1413477"/>
                <a:gd name="connsiteX45" fmla="*/ 121577 w 834615"/>
                <a:gd name="connsiteY45" fmla="*/ 1230233 h 1413477"/>
                <a:gd name="connsiteX46" fmla="*/ 133989 w 834615"/>
                <a:gd name="connsiteY46" fmla="*/ 1238508 h 1413477"/>
                <a:gd name="connsiteX47" fmla="*/ 138127 w 834615"/>
                <a:gd name="connsiteY47" fmla="*/ 1250921 h 1413477"/>
                <a:gd name="connsiteX48" fmla="*/ 154677 w 834615"/>
                <a:gd name="connsiteY48" fmla="*/ 1275746 h 1413477"/>
                <a:gd name="connsiteX49" fmla="*/ 158815 w 834615"/>
                <a:gd name="connsiteY49" fmla="*/ 1288159 h 1413477"/>
                <a:gd name="connsiteX50" fmla="*/ 171227 w 834615"/>
                <a:gd name="connsiteY50" fmla="*/ 1300572 h 1413477"/>
                <a:gd name="connsiteX51" fmla="*/ 183640 w 834615"/>
                <a:gd name="connsiteY51" fmla="*/ 1329534 h 1413477"/>
                <a:gd name="connsiteX52" fmla="*/ 204328 w 834615"/>
                <a:gd name="connsiteY52" fmla="*/ 1350222 h 1413477"/>
                <a:gd name="connsiteX53" fmla="*/ 212603 w 834615"/>
                <a:gd name="connsiteY53" fmla="*/ 1362635 h 1413477"/>
                <a:gd name="connsiteX54" fmla="*/ 237428 w 834615"/>
                <a:gd name="connsiteY54" fmla="*/ 1379185 h 1413477"/>
                <a:gd name="connsiteX55" fmla="*/ 262254 w 834615"/>
                <a:gd name="connsiteY55" fmla="*/ 1395735 h 1413477"/>
                <a:gd name="connsiteX56" fmla="*/ 291216 w 834615"/>
                <a:gd name="connsiteY56" fmla="*/ 1399873 h 1413477"/>
                <a:gd name="connsiteX57" fmla="*/ 303629 w 834615"/>
                <a:gd name="connsiteY57" fmla="*/ 1404011 h 1413477"/>
                <a:gd name="connsiteX58" fmla="*/ 316042 w 834615"/>
                <a:gd name="connsiteY58" fmla="*/ 1412286 h 1413477"/>
                <a:gd name="connsiteX59" fmla="*/ 411206 w 834615"/>
                <a:gd name="connsiteY59" fmla="*/ 1408148 h 1413477"/>
                <a:gd name="connsiteX60" fmla="*/ 568433 w 834615"/>
                <a:gd name="connsiteY60" fmla="*/ 1412286 h 1413477"/>
                <a:gd name="connsiteX61" fmla="*/ 593258 w 834615"/>
                <a:gd name="connsiteY61" fmla="*/ 1404011 h 1413477"/>
                <a:gd name="connsiteX62" fmla="*/ 630496 w 834615"/>
                <a:gd name="connsiteY62" fmla="*/ 1391598 h 1413477"/>
                <a:gd name="connsiteX63" fmla="*/ 642909 w 834615"/>
                <a:gd name="connsiteY63" fmla="*/ 1387460 h 1413477"/>
                <a:gd name="connsiteX64" fmla="*/ 655321 w 834615"/>
                <a:gd name="connsiteY64" fmla="*/ 1383323 h 1413477"/>
                <a:gd name="connsiteX65" fmla="*/ 680147 w 834615"/>
                <a:gd name="connsiteY65" fmla="*/ 1370910 h 1413477"/>
                <a:gd name="connsiteX66" fmla="*/ 700835 w 834615"/>
                <a:gd name="connsiteY66" fmla="*/ 1354360 h 1413477"/>
                <a:gd name="connsiteX67" fmla="*/ 717385 w 834615"/>
                <a:gd name="connsiteY67" fmla="*/ 1333672 h 1413477"/>
                <a:gd name="connsiteX68" fmla="*/ 733935 w 834615"/>
                <a:gd name="connsiteY68" fmla="*/ 1312984 h 1413477"/>
                <a:gd name="connsiteX69" fmla="*/ 746348 w 834615"/>
                <a:gd name="connsiteY69" fmla="*/ 1288159 h 1413477"/>
                <a:gd name="connsiteX70" fmla="*/ 762898 w 834615"/>
                <a:gd name="connsiteY70" fmla="*/ 1263334 h 1413477"/>
                <a:gd name="connsiteX71" fmla="*/ 775311 w 834615"/>
                <a:gd name="connsiteY71" fmla="*/ 1226096 h 1413477"/>
                <a:gd name="connsiteX72" fmla="*/ 779448 w 834615"/>
                <a:gd name="connsiteY72" fmla="*/ 1209545 h 1413477"/>
                <a:gd name="connsiteX73" fmla="*/ 783586 w 834615"/>
                <a:gd name="connsiteY73" fmla="*/ 1197133 h 1413477"/>
                <a:gd name="connsiteX74" fmla="*/ 791861 w 834615"/>
                <a:gd name="connsiteY74" fmla="*/ 1168170 h 1413477"/>
                <a:gd name="connsiteX75" fmla="*/ 816686 w 834615"/>
                <a:gd name="connsiteY75" fmla="*/ 1097831 h 1413477"/>
                <a:gd name="connsiteX76" fmla="*/ 820824 w 834615"/>
                <a:gd name="connsiteY76" fmla="*/ 1081281 h 1413477"/>
                <a:gd name="connsiteX77" fmla="*/ 824961 w 834615"/>
                <a:gd name="connsiteY77" fmla="*/ 1039906 h 1413477"/>
                <a:gd name="connsiteX78" fmla="*/ 833236 w 834615"/>
                <a:gd name="connsiteY78" fmla="*/ 961292 h 1413477"/>
                <a:gd name="connsiteX79" fmla="*/ 833236 w 834615"/>
                <a:gd name="connsiteY79" fmla="*/ 795790 h 1413477"/>
                <a:gd name="connsiteX80" fmla="*/ 829099 w 834615"/>
                <a:gd name="connsiteY80" fmla="*/ 775102 h 1413477"/>
                <a:gd name="connsiteX81" fmla="*/ 824961 w 834615"/>
                <a:gd name="connsiteY81" fmla="*/ 725451 h 1413477"/>
                <a:gd name="connsiteX82" fmla="*/ 800136 w 834615"/>
                <a:gd name="connsiteY82" fmla="*/ 721314 h 1413477"/>
                <a:gd name="connsiteX83" fmla="*/ 779448 w 834615"/>
                <a:gd name="connsiteY83" fmla="*/ 717176 h 1413477"/>
                <a:gd name="connsiteX84" fmla="*/ 754623 w 834615"/>
                <a:gd name="connsiteY84" fmla="*/ 700626 h 1413477"/>
                <a:gd name="connsiteX85" fmla="*/ 742210 w 834615"/>
                <a:gd name="connsiteY85" fmla="*/ 692351 h 1413477"/>
                <a:gd name="connsiteX86" fmla="*/ 717385 w 834615"/>
                <a:gd name="connsiteY86" fmla="*/ 675801 h 1413477"/>
                <a:gd name="connsiteX87" fmla="*/ 696697 w 834615"/>
                <a:gd name="connsiteY87" fmla="*/ 663388 h 1413477"/>
                <a:gd name="connsiteX88" fmla="*/ 684284 w 834615"/>
                <a:gd name="connsiteY88" fmla="*/ 650975 h 1413477"/>
                <a:gd name="connsiteX89" fmla="*/ 676009 w 834615"/>
                <a:gd name="connsiteY89" fmla="*/ 638563 h 1413477"/>
                <a:gd name="connsiteX90" fmla="*/ 663597 w 834615"/>
                <a:gd name="connsiteY90" fmla="*/ 634425 h 1413477"/>
                <a:gd name="connsiteX91" fmla="*/ 655321 w 834615"/>
                <a:gd name="connsiteY91" fmla="*/ 626150 h 1413477"/>
                <a:gd name="connsiteX92" fmla="*/ 618083 w 834615"/>
                <a:gd name="connsiteY92" fmla="*/ 597187 h 1413477"/>
                <a:gd name="connsiteX93" fmla="*/ 593258 w 834615"/>
                <a:gd name="connsiteY93" fmla="*/ 559949 h 1413477"/>
                <a:gd name="connsiteX94" fmla="*/ 580845 w 834615"/>
                <a:gd name="connsiteY94" fmla="*/ 547536 h 1413477"/>
                <a:gd name="connsiteX95" fmla="*/ 560158 w 834615"/>
                <a:gd name="connsiteY95" fmla="*/ 510298 h 1413477"/>
                <a:gd name="connsiteX96" fmla="*/ 556020 w 834615"/>
                <a:gd name="connsiteY96" fmla="*/ 497886 h 1413477"/>
                <a:gd name="connsiteX97" fmla="*/ 547745 w 834615"/>
                <a:gd name="connsiteY97" fmla="*/ 485473 h 1413477"/>
                <a:gd name="connsiteX98" fmla="*/ 543607 w 834615"/>
                <a:gd name="connsiteY98" fmla="*/ 473060 h 1413477"/>
                <a:gd name="connsiteX99" fmla="*/ 531195 w 834615"/>
                <a:gd name="connsiteY99" fmla="*/ 464785 h 1413477"/>
                <a:gd name="connsiteX100" fmla="*/ 518782 w 834615"/>
                <a:gd name="connsiteY100" fmla="*/ 435822 h 1413477"/>
                <a:gd name="connsiteX101" fmla="*/ 506369 w 834615"/>
                <a:gd name="connsiteY101" fmla="*/ 390309 h 1413477"/>
                <a:gd name="connsiteX102" fmla="*/ 502232 w 834615"/>
                <a:gd name="connsiteY102" fmla="*/ 377896 h 1413477"/>
                <a:gd name="connsiteX103" fmla="*/ 498094 w 834615"/>
                <a:gd name="connsiteY103" fmla="*/ 340658 h 1413477"/>
                <a:gd name="connsiteX104" fmla="*/ 493957 w 834615"/>
                <a:gd name="connsiteY104" fmla="*/ 307558 h 1413477"/>
                <a:gd name="connsiteX105" fmla="*/ 481544 w 834615"/>
                <a:gd name="connsiteY105" fmla="*/ 208257 h 1413477"/>
                <a:gd name="connsiteX106" fmla="*/ 469131 w 834615"/>
                <a:gd name="connsiteY106" fmla="*/ 199982 h 1413477"/>
                <a:gd name="connsiteX107" fmla="*/ 444306 w 834615"/>
                <a:gd name="connsiteY107" fmla="*/ 162744 h 1413477"/>
                <a:gd name="connsiteX108" fmla="*/ 431893 w 834615"/>
                <a:gd name="connsiteY108" fmla="*/ 154468 h 1413477"/>
                <a:gd name="connsiteX109" fmla="*/ 419481 w 834615"/>
                <a:gd name="connsiteY109" fmla="*/ 129643 h 1413477"/>
                <a:gd name="connsiteX110" fmla="*/ 407068 w 834615"/>
                <a:gd name="connsiteY110" fmla="*/ 121368 h 1413477"/>
                <a:gd name="connsiteX111" fmla="*/ 386380 w 834615"/>
                <a:gd name="connsiteY111" fmla="*/ 100680 h 1413477"/>
                <a:gd name="connsiteX112" fmla="*/ 353280 w 834615"/>
                <a:gd name="connsiteY112" fmla="*/ 71717 h 1413477"/>
                <a:gd name="connsiteX113" fmla="*/ 340867 w 834615"/>
                <a:gd name="connsiteY113" fmla="*/ 67580 h 1413477"/>
                <a:gd name="connsiteX114" fmla="*/ 316042 w 834615"/>
                <a:gd name="connsiteY114" fmla="*/ 46892 h 1413477"/>
                <a:gd name="connsiteX115" fmla="*/ 291216 w 834615"/>
                <a:gd name="connsiteY115" fmla="*/ 30342 h 1413477"/>
                <a:gd name="connsiteX116" fmla="*/ 278804 w 834615"/>
                <a:gd name="connsiteY116" fmla="*/ 22067 h 1413477"/>
                <a:gd name="connsiteX117" fmla="*/ 258116 w 834615"/>
                <a:gd name="connsiteY117" fmla="*/ 1379 h 1413477"/>
                <a:gd name="connsiteX118" fmla="*/ 245703 w 834615"/>
                <a:gd name="connsiteY118" fmla="*/ 1379 h 1413477"/>
                <a:gd name="connsiteX0" fmla="*/ 245703 w 834615"/>
                <a:gd name="connsiteY0" fmla="*/ 1379 h 1413477"/>
                <a:gd name="connsiteX1" fmla="*/ 220878 w 834615"/>
                <a:gd name="connsiteY1" fmla="*/ 9654 h 1413477"/>
                <a:gd name="connsiteX2" fmla="*/ 187778 w 834615"/>
                <a:gd name="connsiteY2" fmla="*/ 13792 h 1413477"/>
                <a:gd name="connsiteX3" fmla="*/ 162952 w 834615"/>
                <a:gd name="connsiteY3" fmla="*/ 17929 h 1413477"/>
                <a:gd name="connsiteX4" fmla="*/ 133989 w 834615"/>
                <a:gd name="connsiteY4" fmla="*/ 22067 h 1413477"/>
                <a:gd name="connsiteX5" fmla="*/ 121577 w 834615"/>
                <a:gd name="connsiteY5" fmla="*/ 26204 h 1413477"/>
                <a:gd name="connsiteX6" fmla="*/ 100889 w 834615"/>
                <a:gd name="connsiteY6" fmla="*/ 30342 h 1413477"/>
                <a:gd name="connsiteX7" fmla="*/ 96751 w 834615"/>
                <a:gd name="connsiteY7" fmla="*/ 42754 h 1413477"/>
                <a:gd name="connsiteX8" fmla="*/ 84339 w 834615"/>
                <a:gd name="connsiteY8" fmla="*/ 51030 h 1413477"/>
                <a:gd name="connsiteX9" fmla="*/ 67788 w 834615"/>
                <a:gd name="connsiteY9" fmla="*/ 84130 h 1413477"/>
                <a:gd name="connsiteX10" fmla="*/ 51238 w 834615"/>
                <a:gd name="connsiteY10" fmla="*/ 108955 h 1413477"/>
                <a:gd name="connsiteX11" fmla="*/ 47101 w 834615"/>
                <a:gd name="connsiteY11" fmla="*/ 121368 h 1413477"/>
                <a:gd name="connsiteX12" fmla="*/ 38826 w 834615"/>
                <a:gd name="connsiteY12" fmla="*/ 133781 h 1413477"/>
                <a:gd name="connsiteX13" fmla="*/ 30550 w 834615"/>
                <a:gd name="connsiteY13" fmla="*/ 162744 h 1413477"/>
                <a:gd name="connsiteX14" fmla="*/ 22275 w 834615"/>
                <a:gd name="connsiteY14" fmla="*/ 187569 h 1413477"/>
                <a:gd name="connsiteX15" fmla="*/ 18138 w 834615"/>
                <a:gd name="connsiteY15" fmla="*/ 204119 h 1413477"/>
                <a:gd name="connsiteX16" fmla="*/ 14000 w 834615"/>
                <a:gd name="connsiteY16" fmla="*/ 216532 h 1413477"/>
                <a:gd name="connsiteX17" fmla="*/ 1587 w 834615"/>
                <a:gd name="connsiteY17" fmla="*/ 262045 h 1413477"/>
                <a:gd name="connsiteX18" fmla="*/ 5725 w 834615"/>
                <a:gd name="connsiteY18" fmla="*/ 390309 h 1413477"/>
                <a:gd name="connsiteX19" fmla="*/ 14000 w 834615"/>
                <a:gd name="connsiteY19" fmla="*/ 419272 h 1413477"/>
                <a:gd name="connsiteX20" fmla="*/ 18138 w 834615"/>
                <a:gd name="connsiteY20" fmla="*/ 439960 h 1413477"/>
                <a:gd name="connsiteX21" fmla="*/ 34688 w 834615"/>
                <a:gd name="connsiteY21" fmla="*/ 477198 h 1413477"/>
                <a:gd name="connsiteX22" fmla="*/ 42963 w 834615"/>
                <a:gd name="connsiteY22" fmla="*/ 502023 h 1413477"/>
                <a:gd name="connsiteX23" fmla="*/ 47101 w 834615"/>
                <a:gd name="connsiteY23" fmla="*/ 514436 h 1413477"/>
                <a:gd name="connsiteX24" fmla="*/ 63651 w 834615"/>
                <a:gd name="connsiteY24" fmla="*/ 539261 h 1413477"/>
                <a:gd name="connsiteX25" fmla="*/ 67788 w 834615"/>
                <a:gd name="connsiteY25" fmla="*/ 551674 h 1413477"/>
                <a:gd name="connsiteX26" fmla="*/ 76064 w 834615"/>
                <a:gd name="connsiteY26" fmla="*/ 559949 h 1413477"/>
                <a:gd name="connsiteX27" fmla="*/ 71926 w 834615"/>
                <a:gd name="connsiteY27" fmla="*/ 576499 h 1413477"/>
                <a:gd name="connsiteX28" fmla="*/ 51238 w 834615"/>
                <a:gd name="connsiteY28" fmla="*/ 613737 h 1413477"/>
                <a:gd name="connsiteX29" fmla="*/ 34688 w 834615"/>
                <a:gd name="connsiteY29" fmla="*/ 663388 h 1413477"/>
                <a:gd name="connsiteX30" fmla="*/ 26413 w 834615"/>
                <a:gd name="connsiteY30" fmla="*/ 688213 h 1413477"/>
                <a:gd name="connsiteX31" fmla="*/ 22275 w 834615"/>
                <a:gd name="connsiteY31" fmla="*/ 708901 h 1413477"/>
                <a:gd name="connsiteX32" fmla="*/ 14000 w 834615"/>
                <a:gd name="connsiteY32" fmla="*/ 758552 h 1413477"/>
                <a:gd name="connsiteX33" fmla="*/ 5725 w 834615"/>
                <a:gd name="connsiteY33" fmla="*/ 812340 h 1413477"/>
                <a:gd name="connsiteX34" fmla="*/ 9863 w 834615"/>
                <a:gd name="connsiteY34" fmla="*/ 928192 h 1413477"/>
                <a:gd name="connsiteX35" fmla="*/ 14000 w 834615"/>
                <a:gd name="connsiteY35" fmla="*/ 948879 h 1413477"/>
                <a:gd name="connsiteX36" fmla="*/ 22275 w 834615"/>
                <a:gd name="connsiteY36" fmla="*/ 973705 h 1413477"/>
                <a:gd name="connsiteX37" fmla="*/ 30550 w 834615"/>
                <a:gd name="connsiteY37" fmla="*/ 1056456 h 1413477"/>
                <a:gd name="connsiteX38" fmla="*/ 38826 w 834615"/>
                <a:gd name="connsiteY38" fmla="*/ 1073006 h 1413477"/>
                <a:gd name="connsiteX39" fmla="*/ 59513 w 834615"/>
                <a:gd name="connsiteY39" fmla="*/ 1110244 h 1413477"/>
                <a:gd name="connsiteX40" fmla="*/ 67788 w 834615"/>
                <a:gd name="connsiteY40" fmla="*/ 1122657 h 1413477"/>
                <a:gd name="connsiteX41" fmla="*/ 84339 w 834615"/>
                <a:gd name="connsiteY41" fmla="*/ 1159895 h 1413477"/>
                <a:gd name="connsiteX42" fmla="*/ 96751 w 834615"/>
                <a:gd name="connsiteY42" fmla="*/ 1197133 h 1413477"/>
                <a:gd name="connsiteX43" fmla="*/ 100889 w 834615"/>
                <a:gd name="connsiteY43" fmla="*/ 1209545 h 1413477"/>
                <a:gd name="connsiteX44" fmla="*/ 113302 w 834615"/>
                <a:gd name="connsiteY44" fmla="*/ 1217820 h 1413477"/>
                <a:gd name="connsiteX45" fmla="*/ 121577 w 834615"/>
                <a:gd name="connsiteY45" fmla="*/ 1230233 h 1413477"/>
                <a:gd name="connsiteX46" fmla="*/ 133989 w 834615"/>
                <a:gd name="connsiteY46" fmla="*/ 1238508 h 1413477"/>
                <a:gd name="connsiteX47" fmla="*/ 138127 w 834615"/>
                <a:gd name="connsiteY47" fmla="*/ 1250921 h 1413477"/>
                <a:gd name="connsiteX48" fmla="*/ 154677 w 834615"/>
                <a:gd name="connsiteY48" fmla="*/ 1275746 h 1413477"/>
                <a:gd name="connsiteX49" fmla="*/ 158815 w 834615"/>
                <a:gd name="connsiteY49" fmla="*/ 1288159 h 1413477"/>
                <a:gd name="connsiteX50" fmla="*/ 171227 w 834615"/>
                <a:gd name="connsiteY50" fmla="*/ 1300572 h 1413477"/>
                <a:gd name="connsiteX51" fmla="*/ 183640 w 834615"/>
                <a:gd name="connsiteY51" fmla="*/ 1329534 h 1413477"/>
                <a:gd name="connsiteX52" fmla="*/ 204328 w 834615"/>
                <a:gd name="connsiteY52" fmla="*/ 1350222 h 1413477"/>
                <a:gd name="connsiteX53" fmla="*/ 212603 w 834615"/>
                <a:gd name="connsiteY53" fmla="*/ 1362635 h 1413477"/>
                <a:gd name="connsiteX54" fmla="*/ 237428 w 834615"/>
                <a:gd name="connsiteY54" fmla="*/ 1379185 h 1413477"/>
                <a:gd name="connsiteX55" fmla="*/ 262254 w 834615"/>
                <a:gd name="connsiteY55" fmla="*/ 1395735 h 1413477"/>
                <a:gd name="connsiteX56" fmla="*/ 291216 w 834615"/>
                <a:gd name="connsiteY56" fmla="*/ 1399873 h 1413477"/>
                <a:gd name="connsiteX57" fmla="*/ 303629 w 834615"/>
                <a:gd name="connsiteY57" fmla="*/ 1404011 h 1413477"/>
                <a:gd name="connsiteX58" fmla="*/ 316042 w 834615"/>
                <a:gd name="connsiteY58" fmla="*/ 1412286 h 1413477"/>
                <a:gd name="connsiteX59" fmla="*/ 411206 w 834615"/>
                <a:gd name="connsiteY59" fmla="*/ 1408148 h 1413477"/>
                <a:gd name="connsiteX60" fmla="*/ 568433 w 834615"/>
                <a:gd name="connsiteY60" fmla="*/ 1412286 h 1413477"/>
                <a:gd name="connsiteX61" fmla="*/ 593258 w 834615"/>
                <a:gd name="connsiteY61" fmla="*/ 1404011 h 1413477"/>
                <a:gd name="connsiteX62" fmla="*/ 630496 w 834615"/>
                <a:gd name="connsiteY62" fmla="*/ 1391598 h 1413477"/>
                <a:gd name="connsiteX63" fmla="*/ 642909 w 834615"/>
                <a:gd name="connsiteY63" fmla="*/ 1387460 h 1413477"/>
                <a:gd name="connsiteX64" fmla="*/ 655321 w 834615"/>
                <a:gd name="connsiteY64" fmla="*/ 1383323 h 1413477"/>
                <a:gd name="connsiteX65" fmla="*/ 680147 w 834615"/>
                <a:gd name="connsiteY65" fmla="*/ 1370910 h 1413477"/>
                <a:gd name="connsiteX66" fmla="*/ 700835 w 834615"/>
                <a:gd name="connsiteY66" fmla="*/ 1354360 h 1413477"/>
                <a:gd name="connsiteX67" fmla="*/ 717385 w 834615"/>
                <a:gd name="connsiteY67" fmla="*/ 1333672 h 1413477"/>
                <a:gd name="connsiteX68" fmla="*/ 733935 w 834615"/>
                <a:gd name="connsiteY68" fmla="*/ 1312984 h 1413477"/>
                <a:gd name="connsiteX69" fmla="*/ 746348 w 834615"/>
                <a:gd name="connsiteY69" fmla="*/ 1288159 h 1413477"/>
                <a:gd name="connsiteX70" fmla="*/ 762898 w 834615"/>
                <a:gd name="connsiteY70" fmla="*/ 1263334 h 1413477"/>
                <a:gd name="connsiteX71" fmla="*/ 775311 w 834615"/>
                <a:gd name="connsiteY71" fmla="*/ 1226096 h 1413477"/>
                <a:gd name="connsiteX72" fmla="*/ 779448 w 834615"/>
                <a:gd name="connsiteY72" fmla="*/ 1209545 h 1413477"/>
                <a:gd name="connsiteX73" fmla="*/ 783586 w 834615"/>
                <a:gd name="connsiteY73" fmla="*/ 1197133 h 1413477"/>
                <a:gd name="connsiteX74" fmla="*/ 791861 w 834615"/>
                <a:gd name="connsiteY74" fmla="*/ 1168170 h 1413477"/>
                <a:gd name="connsiteX75" fmla="*/ 816686 w 834615"/>
                <a:gd name="connsiteY75" fmla="*/ 1097831 h 1413477"/>
                <a:gd name="connsiteX76" fmla="*/ 820824 w 834615"/>
                <a:gd name="connsiteY76" fmla="*/ 1081281 h 1413477"/>
                <a:gd name="connsiteX77" fmla="*/ 824961 w 834615"/>
                <a:gd name="connsiteY77" fmla="*/ 1039906 h 1413477"/>
                <a:gd name="connsiteX78" fmla="*/ 833236 w 834615"/>
                <a:gd name="connsiteY78" fmla="*/ 961292 h 1413477"/>
                <a:gd name="connsiteX79" fmla="*/ 833236 w 834615"/>
                <a:gd name="connsiteY79" fmla="*/ 795790 h 1413477"/>
                <a:gd name="connsiteX80" fmla="*/ 824961 w 834615"/>
                <a:gd name="connsiteY80" fmla="*/ 725451 h 1413477"/>
                <a:gd name="connsiteX81" fmla="*/ 800136 w 834615"/>
                <a:gd name="connsiteY81" fmla="*/ 721314 h 1413477"/>
                <a:gd name="connsiteX82" fmla="*/ 779448 w 834615"/>
                <a:gd name="connsiteY82" fmla="*/ 717176 h 1413477"/>
                <a:gd name="connsiteX83" fmla="*/ 754623 w 834615"/>
                <a:gd name="connsiteY83" fmla="*/ 700626 h 1413477"/>
                <a:gd name="connsiteX84" fmla="*/ 742210 w 834615"/>
                <a:gd name="connsiteY84" fmla="*/ 692351 h 1413477"/>
                <a:gd name="connsiteX85" fmla="*/ 717385 w 834615"/>
                <a:gd name="connsiteY85" fmla="*/ 675801 h 1413477"/>
                <a:gd name="connsiteX86" fmla="*/ 696697 w 834615"/>
                <a:gd name="connsiteY86" fmla="*/ 663388 h 1413477"/>
                <a:gd name="connsiteX87" fmla="*/ 684284 w 834615"/>
                <a:gd name="connsiteY87" fmla="*/ 650975 h 1413477"/>
                <a:gd name="connsiteX88" fmla="*/ 676009 w 834615"/>
                <a:gd name="connsiteY88" fmla="*/ 638563 h 1413477"/>
                <a:gd name="connsiteX89" fmla="*/ 663597 w 834615"/>
                <a:gd name="connsiteY89" fmla="*/ 634425 h 1413477"/>
                <a:gd name="connsiteX90" fmla="*/ 655321 w 834615"/>
                <a:gd name="connsiteY90" fmla="*/ 626150 h 1413477"/>
                <a:gd name="connsiteX91" fmla="*/ 618083 w 834615"/>
                <a:gd name="connsiteY91" fmla="*/ 597187 h 1413477"/>
                <a:gd name="connsiteX92" fmla="*/ 593258 w 834615"/>
                <a:gd name="connsiteY92" fmla="*/ 559949 h 1413477"/>
                <a:gd name="connsiteX93" fmla="*/ 580845 w 834615"/>
                <a:gd name="connsiteY93" fmla="*/ 547536 h 1413477"/>
                <a:gd name="connsiteX94" fmla="*/ 560158 w 834615"/>
                <a:gd name="connsiteY94" fmla="*/ 510298 h 1413477"/>
                <a:gd name="connsiteX95" fmla="*/ 556020 w 834615"/>
                <a:gd name="connsiteY95" fmla="*/ 497886 h 1413477"/>
                <a:gd name="connsiteX96" fmla="*/ 547745 w 834615"/>
                <a:gd name="connsiteY96" fmla="*/ 485473 h 1413477"/>
                <a:gd name="connsiteX97" fmla="*/ 543607 w 834615"/>
                <a:gd name="connsiteY97" fmla="*/ 473060 h 1413477"/>
                <a:gd name="connsiteX98" fmla="*/ 531195 w 834615"/>
                <a:gd name="connsiteY98" fmla="*/ 464785 h 1413477"/>
                <a:gd name="connsiteX99" fmla="*/ 518782 w 834615"/>
                <a:gd name="connsiteY99" fmla="*/ 435822 h 1413477"/>
                <a:gd name="connsiteX100" fmla="*/ 506369 w 834615"/>
                <a:gd name="connsiteY100" fmla="*/ 390309 h 1413477"/>
                <a:gd name="connsiteX101" fmla="*/ 502232 w 834615"/>
                <a:gd name="connsiteY101" fmla="*/ 377896 h 1413477"/>
                <a:gd name="connsiteX102" fmla="*/ 498094 w 834615"/>
                <a:gd name="connsiteY102" fmla="*/ 340658 h 1413477"/>
                <a:gd name="connsiteX103" fmla="*/ 493957 w 834615"/>
                <a:gd name="connsiteY103" fmla="*/ 307558 h 1413477"/>
                <a:gd name="connsiteX104" fmla="*/ 481544 w 834615"/>
                <a:gd name="connsiteY104" fmla="*/ 208257 h 1413477"/>
                <a:gd name="connsiteX105" fmla="*/ 469131 w 834615"/>
                <a:gd name="connsiteY105" fmla="*/ 199982 h 1413477"/>
                <a:gd name="connsiteX106" fmla="*/ 444306 w 834615"/>
                <a:gd name="connsiteY106" fmla="*/ 162744 h 1413477"/>
                <a:gd name="connsiteX107" fmla="*/ 431893 w 834615"/>
                <a:gd name="connsiteY107" fmla="*/ 154468 h 1413477"/>
                <a:gd name="connsiteX108" fmla="*/ 419481 w 834615"/>
                <a:gd name="connsiteY108" fmla="*/ 129643 h 1413477"/>
                <a:gd name="connsiteX109" fmla="*/ 407068 w 834615"/>
                <a:gd name="connsiteY109" fmla="*/ 121368 h 1413477"/>
                <a:gd name="connsiteX110" fmla="*/ 386380 w 834615"/>
                <a:gd name="connsiteY110" fmla="*/ 100680 h 1413477"/>
                <a:gd name="connsiteX111" fmla="*/ 353280 w 834615"/>
                <a:gd name="connsiteY111" fmla="*/ 71717 h 1413477"/>
                <a:gd name="connsiteX112" fmla="*/ 340867 w 834615"/>
                <a:gd name="connsiteY112" fmla="*/ 67580 h 1413477"/>
                <a:gd name="connsiteX113" fmla="*/ 316042 w 834615"/>
                <a:gd name="connsiteY113" fmla="*/ 46892 h 1413477"/>
                <a:gd name="connsiteX114" fmla="*/ 291216 w 834615"/>
                <a:gd name="connsiteY114" fmla="*/ 30342 h 1413477"/>
                <a:gd name="connsiteX115" fmla="*/ 278804 w 834615"/>
                <a:gd name="connsiteY115" fmla="*/ 22067 h 1413477"/>
                <a:gd name="connsiteX116" fmla="*/ 258116 w 834615"/>
                <a:gd name="connsiteY116" fmla="*/ 1379 h 1413477"/>
                <a:gd name="connsiteX117" fmla="*/ 245703 w 834615"/>
                <a:gd name="connsiteY117" fmla="*/ 1379 h 1413477"/>
                <a:gd name="connsiteX0" fmla="*/ 245703 w 834615"/>
                <a:gd name="connsiteY0" fmla="*/ 1379 h 1413477"/>
                <a:gd name="connsiteX1" fmla="*/ 220878 w 834615"/>
                <a:gd name="connsiteY1" fmla="*/ 9654 h 1413477"/>
                <a:gd name="connsiteX2" fmla="*/ 187778 w 834615"/>
                <a:gd name="connsiteY2" fmla="*/ 13792 h 1413477"/>
                <a:gd name="connsiteX3" fmla="*/ 162952 w 834615"/>
                <a:gd name="connsiteY3" fmla="*/ 17929 h 1413477"/>
                <a:gd name="connsiteX4" fmla="*/ 133989 w 834615"/>
                <a:gd name="connsiteY4" fmla="*/ 22067 h 1413477"/>
                <a:gd name="connsiteX5" fmla="*/ 121577 w 834615"/>
                <a:gd name="connsiteY5" fmla="*/ 26204 h 1413477"/>
                <a:gd name="connsiteX6" fmla="*/ 100889 w 834615"/>
                <a:gd name="connsiteY6" fmla="*/ 30342 h 1413477"/>
                <a:gd name="connsiteX7" fmla="*/ 96751 w 834615"/>
                <a:gd name="connsiteY7" fmla="*/ 42754 h 1413477"/>
                <a:gd name="connsiteX8" fmla="*/ 84339 w 834615"/>
                <a:gd name="connsiteY8" fmla="*/ 51030 h 1413477"/>
                <a:gd name="connsiteX9" fmla="*/ 67788 w 834615"/>
                <a:gd name="connsiteY9" fmla="*/ 84130 h 1413477"/>
                <a:gd name="connsiteX10" fmla="*/ 51238 w 834615"/>
                <a:gd name="connsiteY10" fmla="*/ 108955 h 1413477"/>
                <a:gd name="connsiteX11" fmla="*/ 47101 w 834615"/>
                <a:gd name="connsiteY11" fmla="*/ 121368 h 1413477"/>
                <a:gd name="connsiteX12" fmla="*/ 38826 w 834615"/>
                <a:gd name="connsiteY12" fmla="*/ 133781 h 1413477"/>
                <a:gd name="connsiteX13" fmla="*/ 30550 w 834615"/>
                <a:gd name="connsiteY13" fmla="*/ 162744 h 1413477"/>
                <a:gd name="connsiteX14" fmla="*/ 22275 w 834615"/>
                <a:gd name="connsiteY14" fmla="*/ 187569 h 1413477"/>
                <a:gd name="connsiteX15" fmla="*/ 18138 w 834615"/>
                <a:gd name="connsiteY15" fmla="*/ 204119 h 1413477"/>
                <a:gd name="connsiteX16" fmla="*/ 14000 w 834615"/>
                <a:gd name="connsiteY16" fmla="*/ 216532 h 1413477"/>
                <a:gd name="connsiteX17" fmla="*/ 1587 w 834615"/>
                <a:gd name="connsiteY17" fmla="*/ 262045 h 1413477"/>
                <a:gd name="connsiteX18" fmla="*/ 5725 w 834615"/>
                <a:gd name="connsiteY18" fmla="*/ 390309 h 1413477"/>
                <a:gd name="connsiteX19" fmla="*/ 14000 w 834615"/>
                <a:gd name="connsiteY19" fmla="*/ 419272 h 1413477"/>
                <a:gd name="connsiteX20" fmla="*/ 18138 w 834615"/>
                <a:gd name="connsiteY20" fmla="*/ 439960 h 1413477"/>
                <a:gd name="connsiteX21" fmla="*/ 34688 w 834615"/>
                <a:gd name="connsiteY21" fmla="*/ 477198 h 1413477"/>
                <a:gd name="connsiteX22" fmla="*/ 42963 w 834615"/>
                <a:gd name="connsiteY22" fmla="*/ 502023 h 1413477"/>
                <a:gd name="connsiteX23" fmla="*/ 47101 w 834615"/>
                <a:gd name="connsiteY23" fmla="*/ 514436 h 1413477"/>
                <a:gd name="connsiteX24" fmla="*/ 63651 w 834615"/>
                <a:gd name="connsiteY24" fmla="*/ 539261 h 1413477"/>
                <a:gd name="connsiteX25" fmla="*/ 67788 w 834615"/>
                <a:gd name="connsiteY25" fmla="*/ 551674 h 1413477"/>
                <a:gd name="connsiteX26" fmla="*/ 76064 w 834615"/>
                <a:gd name="connsiteY26" fmla="*/ 559949 h 1413477"/>
                <a:gd name="connsiteX27" fmla="*/ 71926 w 834615"/>
                <a:gd name="connsiteY27" fmla="*/ 576499 h 1413477"/>
                <a:gd name="connsiteX28" fmla="*/ 51238 w 834615"/>
                <a:gd name="connsiteY28" fmla="*/ 613737 h 1413477"/>
                <a:gd name="connsiteX29" fmla="*/ 34688 w 834615"/>
                <a:gd name="connsiteY29" fmla="*/ 663388 h 1413477"/>
                <a:gd name="connsiteX30" fmla="*/ 26413 w 834615"/>
                <a:gd name="connsiteY30" fmla="*/ 688213 h 1413477"/>
                <a:gd name="connsiteX31" fmla="*/ 22275 w 834615"/>
                <a:gd name="connsiteY31" fmla="*/ 708901 h 1413477"/>
                <a:gd name="connsiteX32" fmla="*/ 14000 w 834615"/>
                <a:gd name="connsiteY32" fmla="*/ 758552 h 1413477"/>
                <a:gd name="connsiteX33" fmla="*/ 5725 w 834615"/>
                <a:gd name="connsiteY33" fmla="*/ 812340 h 1413477"/>
                <a:gd name="connsiteX34" fmla="*/ 9863 w 834615"/>
                <a:gd name="connsiteY34" fmla="*/ 928192 h 1413477"/>
                <a:gd name="connsiteX35" fmla="*/ 14000 w 834615"/>
                <a:gd name="connsiteY35" fmla="*/ 948879 h 1413477"/>
                <a:gd name="connsiteX36" fmla="*/ 22275 w 834615"/>
                <a:gd name="connsiteY36" fmla="*/ 973705 h 1413477"/>
                <a:gd name="connsiteX37" fmla="*/ 30550 w 834615"/>
                <a:gd name="connsiteY37" fmla="*/ 1056456 h 1413477"/>
                <a:gd name="connsiteX38" fmla="*/ 38826 w 834615"/>
                <a:gd name="connsiteY38" fmla="*/ 1073006 h 1413477"/>
                <a:gd name="connsiteX39" fmla="*/ 59513 w 834615"/>
                <a:gd name="connsiteY39" fmla="*/ 1110244 h 1413477"/>
                <a:gd name="connsiteX40" fmla="*/ 67788 w 834615"/>
                <a:gd name="connsiteY40" fmla="*/ 1122657 h 1413477"/>
                <a:gd name="connsiteX41" fmla="*/ 84339 w 834615"/>
                <a:gd name="connsiteY41" fmla="*/ 1159895 h 1413477"/>
                <a:gd name="connsiteX42" fmla="*/ 96751 w 834615"/>
                <a:gd name="connsiteY42" fmla="*/ 1197133 h 1413477"/>
                <a:gd name="connsiteX43" fmla="*/ 100889 w 834615"/>
                <a:gd name="connsiteY43" fmla="*/ 1209545 h 1413477"/>
                <a:gd name="connsiteX44" fmla="*/ 113302 w 834615"/>
                <a:gd name="connsiteY44" fmla="*/ 1217820 h 1413477"/>
                <a:gd name="connsiteX45" fmla="*/ 121577 w 834615"/>
                <a:gd name="connsiteY45" fmla="*/ 1230233 h 1413477"/>
                <a:gd name="connsiteX46" fmla="*/ 133989 w 834615"/>
                <a:gd name="connsiteY46" fmla="*/ 1238508 h 1413477"/>
                <a:gd name="connsiteX47" fmla="*/ 138127 w 834615"/>
                <a:gd name="connsiteY47" fmla="*/ 1250921 h 1413477"/>
                <a:gd name="connsiteX48" fmla="*/ 154677 w 834615"/>
                <a:gd name="connsiteY48" fmla="*/ 1275746 h 1413477"/>
                <a:gd name="connsiteX49" fmla="*/ 158815 w 834615"/>
                <a:gd name="connsiteY49" fmla="*/ 1288159 h 1413477"/>
                <a:gd name="connsiteX50" fmla="*/ 171227 w 834615"/>
                <a:gd name="connsiteY50" fmla="*/ 1300572 h 1413477"/>
                <a:gd name="connsiteX51" fmla="*/ 183640 w 834615"/>
                <a:gd name="connsiteY51" fmla="*/ 1329534 h 1413477"/>
                <a:gd name="connsiteX52" fmla="*/ 204328 w 834615"/>
                <a:gd name="connsiteY52" fmla="*/ 1350222 h 1413477"/>
                <a:gd name="connsiteX53" fmla="*/ 212603 w 834615"/>
                <a:gd name="connsiteY53" fmla="*/ 1362635 h 1413477"/>
                <a:gd name="connsiteX54" fmla="*/ 237428 w 834615"/>
                <a:gd name="connsiteY54" fmla="*/ 1379185 h 1413477"/>
                <a:gd name="connsiteX55" fmla="*/ 262254 w 834615"/>
                <a:gd name="connsiteY55" fmla="*/ 1395735 h 1413477"/>
                <a:gd name="connsiteX56" fmla="*/ 291216 w 834615"/>
                <a:gd name="connsiteY56" fmla="*/ 1399873 h 1413477"/>
                <a:gd name="connsiteX57" fmla="*/ 303629 w 834615"/>
                <a:gd name="connsiteY57" fmla="*/ 1404011 h 1413477"/>
                <a:gd name="connsiteX58" fmla="*/ 316042 w 834615"/>
                <a:gd name="connsiteY58" fmla="*/ 1412286 h 1413477"/>
                <a:gd name="connsiteX59" fmla="*/ 411206 w 834615"/>
                <a:gd name="connsiteY59" fmla="*/ 1408148 h 1413477"/>
                <a:gd name="connsiteX60" fmla="*/ 568433 w 834615"/>
                <a:gd name="connsiteY60" fmla="*/ 1412286 h 1413477"/>
                <a:gd name="connsiteX61" fmla="*/ 593258 w 834615"/>
                <a:gd name="connsiteY61" fmla="*/ 1404011 h 1413477"/>
                <a:gd name="connsiteX62" fmla="*/ 630496 w 834615"/>
                <a:gd name="connsiteY62" fmla="*/ 1391598 h 1413477"/>
                <a:gd name="connsiteX63" fmla="*/ 642909 w 834615"/>
                <a:gd name="connsiteY63" fmla="*/ 1387460 h 1413477"/>
                <a:gd name="connsiteX64" fmla="*/ 655321 w 834615"/>
                <a:gd name="connsiteY64" fmla="*/ 1383323 h 1413477"/>
                <a:gd name="connsiteX65" fmla="*/ 680147 w 834615"/>
                <a:gd name="connsiteY65" fmla="*/ 1370910 h 1413477"/>
                <a:gd name="connsiteX66" fmla="*/ 700835 w 834615"/>
                <a:gd name="connsiteY66" fmla="*/ 1354360 h 1413477"/>
                <a:gd name="connsiteX67" fmla="*/ 717385 w 834615"/>
                <a:gd name="connsiteY67" fmla="*/ 1333672 h 1413477"/>
                <a:gd name="connsiteX68" fmla="*/ 733935 w 834615"/>
                <a:gd name="connsiteY68" fmla="*/ 1312984 h 1413477"/>
                <a:gd name="connsiteX69" fmla="*/ 746348 w 834615"/>
                <a:gd name="connsiteY69" fmla="*/ 1288159 h 1413477"/>
                <a:gd name="connsiteX70" fmla="*/ 762898 w 834615"/>
                <a:gd name="connsiteY70" fmla="*/ 1263334 h 1413477"/>
                <a:gd name="connsiteX71" fmla="*/ 775311 w 834615"/>
                <a:gd name="connsiteY71" fmla="*/ 1226096 h 1413477"/>
                <a:gd name="connsiteX72" fmla="*/ 779448 w 834615"/>
                <a:gd name="connsiteY72" fmla="*/ 1209545 h 1413477"/>
                <a:gd name="connsiteX73" fmla="*/ 783586 w 834615"/>
                <a:gd name="connsiteY73" fmla="*/ 1197133 h 1413477"/>
                <a:gd name="connsiteX74" fmla="*/ 791861 w 834615"/>
                <a:gd name="connsiteY74" fmla="*/ 1168170 h 1413477"/>
                <a:gd name="connsiteX75" fmla="*/ 816686 w 834615"/>
                <a:gd name="connsiteY75" fmla="*/ 1097831 h 1413477"/>
                <a:gd name="connsiteX76" fmla="*/ 824961 w 834615"/>
                <a:gd name="connsiteY76" fmla="*/ 1039906 h 1413477"/>
                <a:gd name="connsiteX77" fmla="*/ 833236 w 834615"/>
                <a:gd name="connsiteY77" fmla="*/ 961292 h 1413477"/>
                <a:gd name="connsiteX78" fmla="*/ 833236 w 834615"/>
                <a:gd name="connsiteY78" fmla="*/ 795790 h 1413477"/>
                <a:gd name="connsiteX79" fmla="*/ 824961 w 834615"/>
                <a:gd name="connsiteY79" fmla="*/ 725451 h 1413477"/>
                <a:gd name="connsiteX80" fmla="*/ 800136 w 834615"/>
                <a:gd name="connsiteY80" fmla="*/ 721314 h 1413477"/>
                <a:gd name="connsiteX81" fmla="*/ 779448 w 834615"/>
                <a:gd name="connsiteY81" fmla="*/ 717176 h 1413477"/>
                <a:gd name="connsiteX82" fmla="*/ 754623 w 834615"/>
                <a:gd name="connsiteY82" fmla="*/ 700626 h 1413477"/>
                <a:gd name="connsiteX83" fmla="*/ 742210 w 834615"/>
                <a:gd name="connsiteY83" fmla="*/ 692351 h 1413477"/>
                <a:gd name="connsiteX84" fmla="*/ 717385 w 834615"/>
                <a:gd name="connsiteY84" fmla="*/ 675801 h 1413477"/>
                <a:gd name="connsiteX85" fmla="*/ 696697 w 834615"/>
                <a:gd name="connsiteY85" fmla="*/ 663388 h 1413477"/>
                <a:gd name="connsiteX86" fmla="*/ 684284 w 834615"/>
                <a:gd name="connsiteY86" fmla="*/ 650975 h 1413477"/>
                <a:gd name="connsiteX87" fmla="*/ 676009 w 834615"/>
                <a:gd name="connsiteY87" fmla="*/ 638563 h 1413477"/>
                <a:gd name="connsiteX88" fmla="*/ 663597 w 834615"/>
                <a:gd name="connsiteY88" fmla="*/ 634425 h 1413477"/>
                <a:gd name="connsiteX89" fmla="*/ 655321 w 834615"/>
                <a:gd name="connsiteY89" fmla="*/ 626150 h 1413477"/>
                <a:gd name="connsiteX90" fmla="*/ 618083 w 834615"/>
                <a:gd name="connsiteY90" fmla="*/ 597187 h 1413477"/>
                <a:gd name="connsiteX91" fmla="*/ 593258 w 834615"/>
                <a:gd name="connsiteY91" fmla="*/ 559949 h 1413477"/>
                <a:gd name="connsiteX92" fmla="*/ 580845 w 834615"/>
                <a:gd name="connsiteY92" fmla="*/ 547536 h 1413477"/>
                <a:gd name="connsiteX93" fmla="*/ 560158 w 834615"/>
                <a:gd name="connsiteY93" fmla="*/ 510298 h 1413477"/>
                <a:gd name="connsiteX94" fmla="*/ 556020 w 834615"/>
                <a:gd name="connsiteY94" fmla="*/ 497886 h 1413477"/>
                <a:gd name="connsiteX95" fmla="*/ 547745 w 834615"/>
                <a:gd name="connsiteY95" fmla="*/ 485473 h 1413477"/>
                <a:gd name="connsiteX96" fmla="*/ 543607 w 834615"/>
                <a:gd name="connsiteY96" fmla="*/ 473060 h 1413477"/>
                <a:gd name="connsiteX97" fmla="*/ 531195 w 834615"/>
                <a:gd name="connsiteY97" fmla="*/ 464785 h 1413477"/>
                <a:gd name="connsiteX98" fmla="*/ 518782 w 834615"/>
                <a:gd name="connsiteY98" fmla="*/ 435822 h 1413477"/>
                <a:gd name="connsiteX99" fmla="*/ 506369 w 834615"/>
                <a:gd name="connsiteY99" fmla="*/ 390309 h 1413477"/>
                <a:gd name="connsiteX100" fmla="*/ 502232 w 834615"/>
                <a:gd name="connsiteY100" fmla="*/ 377896 h 1413477"/>
                <a:gd name="connsiteX101" fmla="*/ 498094 w 834615"/>
                <a:gd name="connsiteY101" fmla="*/ 340658 h 1413477"/>
                <a:gd name="connsiteX102" fmla="*/ 493957 w 834615"/>
                <a:gd name="connsiteY102" fmla="*/ 307558 h 1413477"/>
                <a:gd name="connsiteX103" fmla="*/ 481544 w 834615"/>
                <a:gd name="connsiteY103" fmla="*/ 208257 h 1413477"/>
                <a:gd name="connsiteX104" fmla="*/ 469131 w 834615"/>
                <a:gd name="connsiteY104" fmla="*/ 199982 h 1413477"/>
                <a:gd name="connsiteX105" fmla="*/ 444306 w 834615"/>
                <a:gd name="connsiteY105" fmla="*/ 162744 h 1413477"/>
                <a:gd name="connsiteX106" fmla="*/ 431893 w 834615"/>
                <a:gd name="connsiteY106" fmla="*/ 154468 h 1413477"/>
                <a:gd name="connsiteX107" fmla="*/ 419481 w 834615"/>
                <a:gd name="connsiteY107" fmla="*/ 129643 h 1413477"/>
                <a:gd name="connsiteX108" fmla="*/ 407068 w 834615"/>
                <a:gd name="connsiteY108" fmla="*/ 121368 h 1413477"/>
                <a:gd name="connsiteX109" fmla="*/ 386380 w 834615"/>
                <a:gd name="connsiteY109" fmla="*/ 100680 h 1413477"/>
                <a:gd name="connsiteX110" fmla="*/ 353280 w 834615"/>
                <a:gd name="connsiteY110" fmla="*/ 71717 h 1413477"/>
                <a:gd name="connsiteX111" fmla="*/ 340867 w 834615"/>
                <a:gd name="connsiteY111" fmla="*/ 67580 h 1413477"/>
                <a:gd name="connsiteX112" fmla="*/ 316042 w 834615"/>
                <a:gd name="connsiteY112" fmla="*/ 46892 h 1413477"/>
                <a:gd name="connsiteX113" fmla="*/ 291216 w 834615"/>
                <a:gd name="connsiteY113" fmla="*/ 30342 h 1413477"/>
                <a:gd name="connsiteX114" fmla="*/ 278804 w 834615"/>
                <a:gd name="connsiteY114" fmla="*/ 22067 h 1413477"/>
                <a:gd name="connsiteX115" fmla="*/ 258116 w 834615"/>
                <a:gd name="connsiteY115" fmla="*/ 1379 h 1413477"/>
                <a:gd name="connsiteX116" fmla="*/ 245703 w 834615"/>
                <a:gd name="connsiteY116" fmla="*/ 1379 h 1413477"/>
                <a:gd name="connsiteX0" fmla="*/ 245703 w 834615"/>
                <a:gd name="connsiteY0" fmla="*/ 1379 h 1413477"/>
                <a:gd name="connsiteX1" fmla="*/ 220878 w 834615"/>
                <a:gd name="connsiteY1" fmla="*/ 9654 h 1413477"/>
                <a:gd name="connsiteX2" fmla="*/ 187778 w 834615"/>
                <a:gd name="connsiteY2" fmla="*/ 13792 h 1413477"/>
                <a:gd name="connsiteX3" fmla="*/ 162952 w 834615"/>
                <a:gd name="connsiteY3" fmla="*/ 17929 h 1413477"/>
                <a:gd name="connsiteX4" fmla="*/ 133989 w 834615"/>
                <a:gd name="connsiteY4" fmla="*/ 22067 h 1413477"/>
                <a:gd name="connsiteX5" fmla="*/ 121577 w 834615"/>
                <a:gd name="connsiteY5" fmla="*/ 26204 h 1413477"/>
                <a:gd name="connsiteX6" fmla="*/ 100889 w 834615"/>
                <a:gd name="connsiteY6" fmla="*/ 30342 h 1413477"/>
                <a:gd name="connsiteX7" fmla="*/ 96751 w 834615"/>
                <a:gd name="connsiteY7" fmla="*/ 42754 h 1413477"/>
                <a:gd name="connsiteX8" fmla="*/ 84339 w 834615"/>
                <a:gd name="connsiteY8" fmla="*/ 51030 h 1413477"/>
                <a:gd name="connsiteX9" fmla="*/ 67788 w 834615"/>
                <a:gd name="connsiteY9" fmla="*/ 84130 h 1413477"/>
                <a:gd name="connsiteX10" fmla="*/ 51238 w 834615"/>
                <a:gd name="connsiteY10" fmla="*/ 108955 h 1413477"/>
                <a:gd name="connsiteX11" fmla="*/ 47101 w 834615"/>
                <a:gd name="connsiteY11" fmla="*/ 121368 h 1413477"/>
                <a:gd name="connsiteX12" fmla="*/ 38826 w 834615"/>
                <a:gd name="connsiteY12" fmla="*/ 133781 h 1413477"/>
                <a:gd name="connsiteX13" fmla="*/ 30550 w 834615"/>
                <a:gd name="connsiteY13" fmla="*/ 162744 h 1413477"/>
                <a:gd name="connsiteX14" fmla="*/ 22275 w 834615"/>
                <a:gd name="connsiteY14" fmla="*/ 187569 h 1413477"/>
                <a:gd name="connsiteX15" fmla="*/ 18138 w 834615"/>
                <a:gd name="connsiteY15" fmla="*/ 204119 h 1413477"/>
                <a:gd name="connsiteX16" fmla="*/ 14000 w 834615"/>
                <a:gd name="connsiteY16" fmla="*/ 216532 h 1413477"/>
                <a:gd name="connsiteX17" fmla="*/ 1587 w 834615"/>
                <a:gd name="connsiteY17" fmla="*/ 262045 h 1413477"/>
                <a:gd name="connsiteX18" fmla="*/ 5725 w 834615"/>
                <a:gd name="connsiteY18" fmla="*/ 390309 h 1413477"/>
                <a:gd name="connsiteX19" fmla="*/ 14000 w 834615"/>
                <a:gd name="connsiteY19" fmla="*/ 419272 h 1413477"/>
                <a:gd name="connsiteX20" fmla="*/ 18138 w 834615"/>
                <a:gd name="connsiteY20" fmla="*/ 439960 h 1413477"/>
                <a:gd name="connsiteX21" fmla="*/ 34688 w 834615"/>
                <a:gd name="connsiteY21" fmla="*/ 477198 h 1413477"/>
                <a:gd name="connsiteX22" fmla="*/ 42963 w 834615"/>
                <a:gd name="connsiteY22" fmla="*/ 502023 h 1413477"/>
                <a:gd name="connsiteX23" fmla="*/ 47101 w 834615"/>
                <a:gd name="connsiteY23" fmla="*/ 514436 h 1413477"/>
                <a:gd name="connsiteX24" fmla="*/ 63651 w 834615"/>
                <a:gd name="connsiteY24" fmla="*/ 539261 h 1413477"/>
                <a:gd name="connsiteX25" fmla="*/ 67788 w 834615"/>
                <a:gd name="connsiteY25" fmla="*/ 551674 h 1413477"/>
                <a:gd name="connsiteX26" fmla="*/ 76064 w 834615"/>
                <a:gd name="connsiteY26" fmla="*/ 559949 h 1413477"/>
                <a:gd name="connsiteX27" fmla="*/ 71926 w 834615"/>
                <a:gd name="connsiteY27" fmla="*/ 576499 h 1413477"/>
                <a:gd name="connsiteX28" fmla="*/ 51238 w 834615"/>
                <a:gd name="connsiteY28" fmla="*/ 613737 h 1413477"/>
                <a:gd name="connsiteX29" fmla="*/ 34688 w 834615"/>
                <a:gd name="connsiteY29" fmla="*/ 663388 h 1413477"/>
                <a:gd name="connsiteX30" fmla="*/ 26413 w 834615"/>
                <a:gd name="connsiteY30" fmla="*/ 688213 h 1413477"/>
                <a:gd name="connsiteX31" fmla="*/ 22275 w 834615"/>
                <a:gd name="connsiteY31" fmla="*/ 708901 h 1413477"/>
                <a:gd name="connsiteX32" fmla="*/ 14000 w 834615"/>
                <a:gd name="connsiteY32" fmla="*/ 758552 h 1413477"/>
                <a:gd name="connsiteX33" fmla="*/ 5725 w 834615"/>
                <a:gd name="connsiteY33" fmla="*/ 812340 h 1413477"/>
                <a:gd name="connsiteX34" fmla="*/ 9863 w 834615"/>
                <a:gd name="connsiteY34" fmla="*/ 928192 h 1413477"/>
                <a:gd name="connsiteX35" fmla="*/ 14000 w 834615"/>
                <a:gd name="connsiteY35" fmla="*/ 948879 h 1413477"/>
                <a:gd name="connsiteX36" fmla="*/ 22275 w 834615"/>
                <a:gd name="connsiteY36" fmla="*/ 973705 h 1413477"/>
                <a:gd name="connsiteX37" fmla="*/ 30550 w 834615"/>
                <a:gd name="connsiteY37" fmla="*/ 1056456 h 1413477"/>
                <a:gd name="connsiteX38" fmla="*/ 38826 w 834615"/>
                <a:gd name="connsiteY38" fmla="*/ 1073006 h 1413477"/>
                <a:gd name="connsiteX39" fmla="*/ 59513 w 834615"/>
                <a:gd name="connsiteY39" fmla="*/ 1110244 h 1413477"/>
                <a:gd name="connsiteX40" fmla="*/ 67788 w 834615"/>
                <a:gd name="connsiteY40" fmla="*/ 1122657 h 1413477"/>
                <a:gd name="connsiteX41" fmla="*/ 84339 w 834615"/>
                <a:gd name="connsiteY41" fmla="*/ 1159895 h 1413477"/>
                <a:gd name="connsiteX42" fmla="*/ 96751 w 834615"/>
                <a:gd name="connsiteY42" fmla="*/ 1197133 h 1413477"/>
                <a:gd name="connsiteX43" fmla="*/ 100889 w 834615"/>
                <a:gd name="connsiteY43" fmla="*/ 1209545 h 1413477"/>
                <a:gd name="connsiteX44" fmla="*/ 113302 w 834615"/>
                <a:gd name="connsiteY44" fmla="*/ 1217820 h 1413477"/>
                <a:gd name="connsiteX45" fmla="*/ 121577 w 834615"/>
                <a:gd name="connsiteY45" fmla="*/ 1230233 h 1413477"/>
                <a:gd name="connsiteX46" fmla="*/ 133989 w 834615"/>
                <a:gd name="connsiteY46" fmla="*/ 1238508 h 1413477"/>
                <a:gd name="connsiteX47" fmla="*/ 138127 w 834615"/>
                <a:gd name="connsiteY47" fmla="*/ 1250921 h 1413477"/>
                <a:gd name="connsiteX48" fmla="*/ 154677 w 834615"/>
                <a:gd name="connsiteY48" fmla="*/ 1275746 h 1413477"/>
                <a:gd name="connsiteX49" fmla="*/ 158815 w 834615"/>
                <a:gd name="connsiteY49" fmla="*/ 1288159 h 1413477"/>
                <a:gd name="connsiteX50" fmla="*/ 171227 w 834615"/>
                <a:gd name="connsiteY50" fmla="*/ 1300572 h 1413477"/>
                <a:gd name="connsiteX51" fmla="*/ 183640 w 834615"/>
                <a:gd name="connsiteY51" fmla="*/ 1329534 h 1413477"/>
                <a:gd name="connsiteX52" fmla="*/ 204328 w 834615"/>
                <a:gd name="connsiteY52" fmla="*/ 1350222 h 1413477"/>
                <a:gd name="connsiteX53" fmla="*/ 212603 w 834615"/>
                <a:gd name="connsiteY53" fmla="*/ 1362635 h 1413477"/>
                <a:gd name="connsiteX54" fmla="*/ 237428 w 834615"/>
                <a:gd name="connsiteY54" fmla="*/ 1379185 h 1413477"/>
                <a:gd name="connsiteX55" fmla="*/ 262254 w 834615"/>
                <a:gd name="connsiteY55" fmla="*/ 1395735 h 1413477"/>
                <a:gd name="connsiteX56" fmla="*/ 291216 w 834615"/>
                <a:gd name="connsiteY56" fmla="*/ 1399873 h 1413477"/>
                <a:gd name="connsiteX57" fmla="*/ 303629 w 834615"/>
                <a:gd name="connsiteY57" fmla="*/ 1404011 h 1413477"/>
                <a:gd name="connsiteX58" fmla="*/ 316042 w 834615"/>
                <a:gd name="connsiteY58" fmla="*/ 1412286 h 1413477"/>
                <a:gd name="connsiteX59" fmla="*/ 411206 w 834615"/>
                <a:gd name="connsiteY59" fmla="*/ 1408148 h 1413477"/>
                <a:gd name="connsiteX60" fmla="*/ 568433 w 834615"/>
                <a:gd name="connsiteY60" fmla="*/ 1412286 h 1413477"/>
                <a:gd name="connsiteX61" fmla="*/ 593258 w 834615"/>
                <a:gd name="connsiteY61" fmla="*/ 1404011 h 1413477"/>
                <a:gd name="connsiteX62" fmla="*/ 630496 w 834615"/>
                <a:gd name="connsiteY62" fmla="*/ 1391598 h 1413477"/>
                <a:gd name="connsiteX63" fmla="*/ 642909 w 834615"/>
                <a:gd name="connsiteY63" fmla="*/ 1387460 h 1413477"/>
                <a:gd name="connsiteX64" fmla="*/ 655321 w 834615"/>
                <a:gd name="connsiteY64" fmla="*/ 1383323 h 1413477"/>
                <a:gd name="connsiteX65" fmla="*/ 680147 w 834615"/>
                <a:gd name="connsiteY65" fmla="*/ 1370910 h 1413477"/>
                <a:gd name="connsiteX66" fmla="*/ 700835 w 834615"/>
                <a:gd name="connsiteY66" fmla="*/ 1354360 h 1413477"/>
                <a:gd name="connsiteX67" fmla="*/ 717385 w 834615"/>
                <a:gd name="connsiteY67" fmla="*/ 1333672 h 1413477"/>
                <a:gd name="connsiteX68" fmla="*/ 733935 w 834615"/>
                <a:gd name="connsiteY68" fmla="*/ 1312984 h 1413477"/>
                <a:gd name="connsiteX69" fmla="*/ 746348 w 834615"/>
                <a:gd name="connsiteY69" fmla="*/ 1288159 h 1413477"/>
                <a:gd name="connsiteX70" fmla="*/ 762898 w 834615"/>
                <a:gd name="connsiteY70" fmla="*/ 1263334 h 1413477"/>
                <a:gd name="connsiteX71" fmla="*/ 775311 w 834615"/>
                <a:gd name="connsiteY71" fmla="*/ 1226096 h 1413477"/>
                <a:gd name="connsiteX72" fmla="*/ 779448 w 834615"/>
                <a:gd name="connsiteY72" fmla="*/ 1209545 h 1413477"/>
                <a:gd name="connsiteX73" fmla="*/ 783586 w 834615"/>
                <a:gd name="connsiteY73" fmla="*/ 1197133 h 1413477"/>
                <a:gd name="connsiteX74" fmla="*/ 816686 w 834615"/>
                <a:gd name="connsiteY74" fmla="*/ 1097831 h 1413477"/>
                <a:gd name="connsiteX75" fmla="*/ 824961 w 834615"/>
                <a:gd name="connsiteY75" fmla="*/ 1039906 h 1413477"/>
                <a:gd name="connsiteX76" fmla="*/ 833236 w 834615"/>
                <a:gd name="connsiteY76" fmla="*/ 961292 h 1413477"/>
                <a:gd name="connsiteX77" fmla="*/ 833236 w 834615"/>
                <a:gd name="connsiteY77" fmla="*/ 795790 h 1413477"/>
                <a:gd name="connsiteX78" fmla="*/ 824961 w 834615"/>
                <a:gd name="connsiteY78" fmla="*/ 725451 h 1413477"/>
                <a:gd name="connsiteX79" fmla="*/ 800136 w 834615"/>
                <a:gd name="connsiteY79" fmla="*/ 721314 h 1413477"/>
                <a:gd name="connsiteX80" fmla="*/ 779448 w 834615"/>
                <a:gd name="connsiteY80" fmla="*/ 717176 h 1413477"/>
                <a:gd name="connsiteX81" fmla="*/ 754623 w 834615"/>
                <a:gd name="connsiteY81" fmla="*/ 700626 h 1413477"/>
                <a:gd name="connsiteX82" fmla="*/ 742210 w 834615"/>
                <a:gd name="connsiteY82" fmla="*/ 692351 h 1413477"/>
                <a:gd name="connsiteX83" fmla="*/ 717385 w 834615"/>
                <a:gd name="connsiteY83" fmla="*/ 675801 h 1413477"/>
                <a:gd name="connsiteX84" fmla="*/ 696697 w 834615"/>
                <a:gd name="connsiteY84" fmla="*/ 663388 h 1413477"/>
                <a:gd name="connsiteX85" fmla="*/ 684284 w 834615"/>
                <a:gd name="connsiteY85" fmla="*/ 650975 h 1413477"/>
                <a:gd name="connsiteX86" fmla="*/ 676009 w 834615"/>
                <a:gd name="connsiteY86" fmla="*/ 638563 h 1413477"/>
                <a:gd name="connsiteX87" fmla="*/ 663597 w 834615"/>
                <a:gd name="connsiteY87" fmla="*/ 634425 h 1413477"/>
                <a:gd name="connsiteX88" fmla="*/ 655321 w 834615"/>
                <a:gd name="connsiteY88" fmla="*/ 626150 h 1413477"/>
                <a:gd name="connsiteX89" fmla="*/ 618083 w 834615"/>
                <a:gd name="connsiteY89" fmla="*/ 597187 h 1413477"/>
                <a:gd name="connsiteX90" fmla="*/ 593258 w 834615"/>
                <a:gd name="connsiteY90" fmla="*/ 559949 h 1413477"/>
                <a:gd name="connsiteX91" fmla="*/ 580845 w 834615"/>
                <a:gd name="connsiteY91" fmla="*/ 547536 h 1413477"/>
                <a:gd name="connsiteX92" fmla="*/ 560158 w 834615"/>
                <a:gd name="connsiteY92" fmla="*/ 510298 h 1413477"/>
                <a:gd name="connsiteX93" fmla="*/ 556020 w 834615"/>
                <a:gd name="connsiteY93" fmla="*/ 497886 h 1413477"/>
                <a:gd name="connsiteX94" fmla="*/ 547745 w 834615"/>
                <a:gd name="connsiteY94" fmla="*/ 485473 h 1413477"/>
                <a:gd name="connsiteX95" fmla="*/ 543607 w 834615"/>
                <a:gd name="connsiteY95" fmla="*/ 473060 h 1413477"/>
                <a:gd name="connsiteX96" fmla="*/ 531195 w 834615"/>
                <a:gd name="connsiteY96" fmla="*/ 464785 h 1413477"/>
                <a:gd name="connsiteX97" fmla="*/ 518782 w 834615"/>
                <a:gd name="connsiteY97" fmla="*/ 435822 h 1413477"/>
                <a:gd name="connsiteX98" fmla="*/ 506369 w 834615"/>
                <a:gd name="connsiteY98" fmla="*/ 390309 h 1413477"/>
                <a:gd name="connsiteX99" fmla="*/ 502232 w 834615"/>
                <a:gd name="connsiteY99" fmla="*/ 377896 h 1413477"/>
                <a:gd name="connsiteX100" fmla="*/ 498094 w 834615"/>
                <a:gd name="connsiteY100" fmla="*/ 340658 h 1413477"/>
                <a:gd name="connsiteX101" fmla="*/ 493957 w 834615"/>
                <a:gd name="connsiteY101" fmla="*/ 307558 h 1413477"/>
                <a:gd name="connsiteX102" fmla="*/ 481544 w 834615"/>
                <a:gd name="connsiteY102" fmla="*/ 208257 h 1413477"/>
                <a:gd name="connsiteX103" fmla="*/ 469131 w 834615"/>
                <a:gd name="connsiteY103" fmla="*/ 199982 h 1413477"/>
                <a:gd name="connsiteX104" fmla="*/ 444306 w 834615"/>
                <a:gd name="connsiteY104" fmla="*/ 162744 h 1413477"/>
                <a:gd name="connsiteX105" fmla="*/ 431893 w 834615"/>
                <a:gd name="connsiteY105" fmla="*/ 154468 h 1413477"/>
                <a:gd name="connsiteX106" fmla="*/ 419481 w 834615"/>
                <a:gd name="connsiteY106" fmla="*/ 129643 h 1413477"/>
                <a:gd name="connsiteX107" fmla="*/ 407068 w 834615"/>
                <a:gd name="connsiteY107" fmla="*/ 121368 h 1413477"/>
                <a:gd name="connsiteX108" fmla="*/ 386380 w 834615"/>
                <a:gd name="connsiteY108" fmla="*/ 100680 h 1413477"/>
                <a:gd name="connsiteX109" fmla="*/ 353280 w 834615"/>
                <a:gd name="connsiteY109" fmla="*/ 71717 h 1413477"/>
                <a:gd name="connsiteX110" fmla="*/ 340867 w 834615"/>
                <a:gd name="connsiteY110" fmla="*/ 67580 h 1413477"/>
                <a:gd name="connsiteX111" fmla="*/ 316042 w 834615"/>
                <a:gd name="connsiteY111" fmla="*/ 46892 h 1413477"/>
                <a:gd name="connsiteX112" fmla="*/ 291216 w 834615"/>
                <a:gd name="connsiteY112" fmla="*/ 30342 h 1413477"/>
                <a:gd name="connsiteX113" fmla="*/ 278804 w 834615"/>
                <a:gd name="connsiteY113" fmla="*/ 22067 h 1413477"/>
                <a:gd name="connsiteX114" fmla="*/ 258116 w 834615"/>
                <a:gd name="connsiteY114" fmla="*/ 1379 h 1413477"/>
                <a:gd name="connsiteX115" fmla="*/ 245703 w 834615"/>
                <a:gd name="connsiteY115" fmla="*/ 1379 h 1413477"/>
                <a:gd name="connsiteX0" fmla="*/ 245703 w 834615"/>
                <a:gd name="connsiteY0" fmla="*/ 1379 h 1413477"/>
                <a:gd name="connsiteX1" fmla="*/ 220878 w 834615"/>
                <a:gd name="connsiteY1" fmla="*/ 9654 h 1413477"/>
                <a:gd name="connsiteX2" fmla="*/ 187778 w 834615"/>
                <a:gd name="connsiteY2" fmla="*/ 13792 h 1413477"/>
                <a:gd name="connsiteX3" fmla="*/ 162952 w 834615"/>
                <a:gd name="connsiteY3" fmla="*/ 17929 h 1413477"/>
                <a:gd name="connsiteX4" fmla="*/ 133989 w 834615"/>
                <a:gd name="connsiteY4" fmla="*/ 22067 h 1413477"/>
                <a:gd name="connsiteX5" fmla="*/ 121577 w 834615"/>
                <a:gd name="connsiteY5" fmla="*/ 26204 h 1413477"/>
                <a:gd name="connsiteX6" fmla="*/ 100889 w 834615"/>
                <a:gd name="connsiteY6" fmla="*/ 30342 h 1413477"/>
                <a:gd name="connsiteX7" fmla="*/ 96751 w 834615"/>
                <a:gd name="connsiteY7" fmla="*/ 42754 h 1413477"/>
                <a:gd name="connsiteX8" fmla="*/ 84339 w 834615"/>
                <a:gd name="connsiteY8" fmla="*/ 51030 h 1413477"/>
                <a:gd name="connsiteX9" fmla="*/ 67788 w 834615"/>
                <a:gd name="connsiteY9" fmla="*/ 84130 h 1413477"/>
                <a:gd name="connsiteX10" fmla="*/ 51238 w 834615"/>
                <a:gd name="connsiteY10" fmla="*/ 108955 h 1413477"/>
                <a:gd name="connsiteX11" fmla="*/ 47101 w 834615"/>
                <a:gd name="connsiteY11" fmla="*/ 121368 h 1413477"/>
                <a:gd name="connsiteX12" fmla="*/ 38826 w 834615"/>
                <a:gd name="connsiteY12" fmla="*/ 133781 h 1413477"/>
                <a:gd name="connsiteX13" fmla="*/ 30550 w 834615"/>
                <a:gd name="connsiteY13" fmla="*/ 162744 h 1413477"/>
                <a:gd name="connsiteX14" fmla="*/ 22275 w 834615"/>
                <a:gd name="connsiteY14" fmla="*/ 187569 h 1413477"/>
                <a:gd name="connsiteX15" fmla="*/ 18138 w 834615"/>
                <a:gd name="connsiteY15" fmla="*/ 204119 h 1413477"/>
                <a:gd name="connsiteX16" fmla="*/ 14000 w 834615"/>
                <a:gd name="connsiteY16" fmla="*/ 216532 h 1413477"/>
                <a:gd name="connsiteX17" fmla="*/ 1587 w 834615"/>
                <a:gd name="connsiteY17" fmla="*/ 262045 h 1413477"/>
                <a:gd name="connsiteX18" fmla="*/ 5725 w 834615"/>
                <a:gd name="connsiteY18" fmla="*/ 390309 h 1413477"/>
                <a:gd name="connsiteX19" fmla="*/ 14000 w 834615"/>
                <a:gd name="connsiteY19" fmla="*/ 419272 h 1413477"/>
                <a:gd name="connsiteX20" fmla="*/ 18138 w 834615"/>
                <a:gd name="connsiteY20" fmla="*/ 439960 h 1413477"/>
                <a:gd name="connsiteX21" fmla="*/ 34688 w 834615"/>
                <a:gd name="connsiteY21" fmla="*/ 477198 h 1413477"/>
                <a:gd name="connsiteX22" fmla="*/ 42963 w 834615"/>
                <a:gd name="connsiteY22" fmla="*/ 502023 h 1413477"/>
                <a:gd name="connsiteX23" fmla="*/ 47101 w 834615"/>
                <a:gd name="connsiteY23" fmla="*/ 514436 h 1413477"/>
                <a:gd name="connsiteX24" fmla="*/ 63651 w 834615"/>
                <a:gd name="connsiteY24" fmla="*/ 539261 h 1413477"/>
                <a:gd name="connsiteX25" fmla="*/ 67788 w 834615"/>
                <a:gd name="connsiteY25" fmla="*/ 551674 h 1413477"/>
                <a:gd name="connsiteX26" fmla="*/ 76064 w 834615"/>
                <a:gd name="connsiteY26" fmla="*/ 559949 h 1413477"/>
                <a:gd name="connsiteX27" fmla="*/ 71926 w 834615"/>
                <a:gd name="connsiteY27" fmla="*/ 576499 h 1413477"/>
                <a:gd name="connsiteX28" fmla="*/ 51238 w 834615"/>
                <a:gd name="connsiteY28" fmla="*/ 613737 h 1413477"/>
                <a:gd name="connsiteX29" fmla="*/ 34688 w 834615"/>
                <a:gd name="connsiteY29" fmla="*/ 663388 h 1413477"/>
                <a:gd name="connsiteX30" fmla="*/ 26413 w 834615"/>
                <a:gd name="connsiteY30" fmla="*/ 688213 h 1413477"/>
                <a:gd name="connsiteX31" fmla="*/ 22275 w 834615"/>
                <a:gd name="connsiteY31" fmla="*/ 708901 h 1413477"/>
                <a:gd name="connsiteX32" fmla="*/ 14000 w 834615"/>
                <a:gd name="connsiteY32" fmla="*/ 758552 h 1413477"/>
                <a:gd name="connsiteX33" fmla="*/ 5725 w 834615"/>
                <a:gd name="connsiteY33" fmla="*/ 812340 h 1413477"/>
                <a:gd name="connsiteX34" fmla="*/ 9863 w 834615"/>
                <a:gd name="connsiteY34" fmla="*/ 928192 h 1413477"/>
                <a:gd name="connsiteX35" fmla="*/ 14000 w 834615"/>
                <a:gd name="connsiteY35" fmla="*/ 948879 h 1413477"/>
                <a:gd name="connsiteX36" fmla="*/ 22275 w 834615"/>
                <a:gd name="connsiteY36" fmla="*/ 973705 h 1413477"/>
                <a:gd name="connsiteX37" fmla="*/ 30550 w 834615"/>
                <a:gd name="connsiteY37" fmla="*/ 1056456 h 1413477"/>
                <a:gd name="connsiteX38" fmla="*/ 38826 w 834615"/>
                <a:gd name="connsiteY38" fmla="*/ 1073006 h 1413477"/>
                <a:gd name="connsiteX39" fmla="*/ 59513 w 834615"/>
                <a:gd name="connsiteY39" fmla="*/ 1110244 h 1413477"/>
                <a:gd name="connsiteX40" fmla="*/ 67788 w 834615"/>
                <a:gd name="connsiteY40" fmla="*/ 1122657 h 1413477"/>
                <a:gd name="connsiteX41" fmla="*/ 84339 w 834615"/>
                <a:gd name="connsiteY41" fmla="*/ 1159895 h 1413477"/>
                <a:gd name="connsiteX42" fmla="*/ 96751 w 834615"/>
                <a:gd name="connsiteY42" fmla="*/ 1197133 h 1413477"/>
                <a:gd name="connsiteX43" fmla="*/ 100889 w 834615"/>
                <a:gd name="connsiteY43" fmla="*/ 1209545 h 1413477"/>
                <a:gd name="connsiteX44" fmla="*/ 113302 w 834615"/>
                <a:gd name="connsiteY44" fmla="*/ 1217820 h 1413477"/>
                <a:gd name="connsiteX45" fmla="*/ 121577 w 834615"/>
                <a:gd name="connsiteY45" fmla="*/ 1230233 h 1413477"/>
                <a:gd name="connsiteX46" fmla="*/ 133989 w 834615"/>
                <a:gd name="connsiteY46" fmla="*/ 1238508 h 1413477"/>
                <a:gd name="connsiteX47" fmla="*/ 138127 w 834615"/>
                <a:gd name="connsiteY47" fmla="*/ 1250921 h 1413477"/>
                <a:gd name="connsiteX48" fmla="*/ 154677 w 834615"/>
                <a:gd name="connsiteY48" fmla="*/ 1275746 h 1413477"/>
                <a:gd name="connsiteX49" fmla="*/ 158815 w 834615"/>
                <a:gd name="connsiteY49" fmla="*/ 1288159 h 1413477"/>
                <a:gd name="connsiteX50" fmla="*/ 171227 w 834615"/>
                <a:gd name="connsiteY50" fmla="*/ 1300572 h 1413477"/>
                <a:gd name="connsiteX51" fmla="*/ 183640 w 834615"/>
                <a:gd name="connsiteY51" fmla="*/ 1329534 h 1413477"/>
                <a:gd name="connsiteX52" fmla="*/ 204328 w 834615"/>
                <a:gd name="connsiteY52" fmla="*/ 1350222 h 1413477"/>
                <a:gd name="connsiteX53" fmla="*/ 212603 w 834615"/>
                <a:gd name="connsiteY53" fmla="*/ 1362635 h 1413477"/>
                <a:gd name="connsiteX54" fmla="*/ 237428 w 834615"/>
                <a:gd name="connsiteY54" fmla="*/ 1379185 h 1413477"/>
                <a:gd name="connsiteX55" fmla="*/ 262254 w 834615"/>
                <a:gd name="connsiteY55" fmla="*/ 1395735 h 1413477"/>
                <a:gd name="connsiteX56" fmla="*/ 291216 w 834615"/>
                <a:gd name="connsiteY56" fmla="*/ 1399873 h 1413477"/>
                <a:gd name="connsiteX57" fmla="*/ 303629 w 834615"/>
                <a:gd name="connsiteY57" fmla="*/ 1404011 h 1413477"/>
                <a:gd name="connsiteX58" fmla="*/ 316042 w 834615"/>
                <a:gd name="connsiteY58" fmla="*/ 1412286 h 1413477"/>
                <a:gd name="connsiteX59" fmla="*/ 411206 w 834615"/>
                <a:gd name="connsiteY59" fmla="*/ 1408148 h 1413477"/>
                <a:gd name="connsiteX60" fmla="*/ 568433 w 834615"/>
                <a:gd name="connsiteY60" fmla="*/ 1412286 h 1413477"/>
                <a:gd name="connsiteX61" fmla="*/ 593258 w 834615"/>
                <a:gd name="connsiteY61" fmla="*/ 1404011 h 1413477"/>
                <a:gd name="connsiteX62" fmla="*/ 630496 w 834615"/>
                <a:gd name="connsiteY62" fmla="*/ 1391598 h 1413477"/>
                <a:gd name="connsiteX63" fmla="*/ 642909 w 834615"/>
                <a:gd name="connsiteY63" fmla="*/ 1387460 h 1413477"/>
                <a:gd name="connsiteX64" fmla="*/ 655321 w 834615"/>
                <a:gd name="connsiteY64" fmla="*/ 1383323 h 1413477"/>
                <a:gd name="connsiteX65" fmla="*/ 680147 w 834615"/>
                <a:gd name="connsiteY65" fmla="*/ 1370910 h 1413477"/>
                <a:gd name="connsiteX66" fmla="*/ 700835 w 834615"/>
                <a:gd name="connsiteY66" fmla="*/ 1354360 h 1413477"/>
                <a:gd name="connsiteX67" fmla="*/ 717385 w 834615"/>
                <a:gd name="connsiteY67" fmla="*/ 1333672 h 1413477"/>
                <a:gd name="connsiteX68" fmla="*/ 733935 w 834615"/>
                <a:gd name="connsiteY68" fmla="*/ 1312984 h 1413477"/>
                <a:gd name="connsiteX69" fmla="*/ 746348 w 834615"/>
                <a:gd name="connsiteY69" fmla="*/ 1288159 h 1413477"/>
                <a:gd name="connsiteX70" fmla="*/ 762898 w 834615"/>
                <a:gd name="connsiteY70" fmla="*/ 1263334 h 1413477"/>
                <a:gd name="connsiteX71" fmla="*/ 775311 w 834615"/>
                <a:gd name="connsiteY71" fmla="*/ 1226096 h 1413477"/>
                <a:gd name="connsiteX72" fmla="*/ 779448 w 834615"/>
                <a:gd name="connsiteY72" fmla="*/ 1209545 h 1413477"/>
                <a:gd name="connsiteX73" fmla="*/ 816686 w 834615"/>
                <a:gd name="connsiteY73" fmla="*/ 1097831 h 1413477"/>
                <a:gd name="connsiteX74" fmla="*/ 824961 w 834615"/>
                <a:gd name="connsiteY74" fmla="*/ 1039906 h 1413477"/>
                <a:gd name="connsiteX75" fmla="*/ 833236 w 834615"/>
                <a:gd name="connsiteY75" fmla="*/ 961292 h 1413477"/>
                <a:gd name="connsiteX76" fmla="*/ 833236 w 834615"/>
                <a:gd name="connsiteY76" fmla="*/ 795790 h 1413477"/>
                <a:gd name="connsiteX77" fmla="*/ 824961 w 834615"/>
                <a:gd name="connsiteY77" fmla="*/ 725451 h 1413477"/>
                <a:gd name="connsiteX78" fmla="*/ 800136 w 834615"/>
                <a:gd name="connsiteY78" fmla="*/ 721314 h 1413477"/>
                <a:gd name="connsiteX79" fmla="*/ 779448 w 834615"/>
                <a:gd name="connsiteY79" fmla="*/ 717176 h 1413477"/>
                <a:gd name="connsiteX80" fmla="*/ 754623 w 834615"/>
                <a:gd name="connsiteY80" fmla="*/ 700626 h 1413477"/>
                <a:gd name="connsiteX81" fmla="*/ 742210 w 834615"/>
                <a:gd name="connsiteY81" fmla="*/ 692351 h 1413477"/>
                <a:gd name="connsiteX82" fmla="*/ 717385 w 834615"/>
                <a:gd name="connsiteY82" fmla="*/ 675801 h 1413477"/>
                <a:gd name="connsiteX83" fmla="*/ 696697 w 834615"/>
                <a:gd name="connsiteY83" fmla="*/ 663388 h 1413477"/>
                <a:gd name="connsiteX84" fmla="*/ 684284 w 834615"/>
                <a:gd name="connsiteY84" fmla="*/ 650975 h 1413477"/>
                <a:gd name="connsiteX85" fmla="*/ 676009 w 834615"/>
                <a:gd name="connsiteY85" fmla="*/ 638563 h 1413477"/>
                <a:gd name="connsiteX86" fmla="*/ 663597 w 834615"/>
                <a:gd name="connsiteY86" fmla="*/ 634425 h 1413477"/>
                <a:gd name="connsiteX87" fmla="*/ 655321 w 834615"/>
                <a:gd name="connsiteY87" fmla="*/ 626150 h 1413477"/>
                <a:gd name="connsiteX88" fmla="*/ 618083 w 834615"/>
                <a:gd name="connsiteY88" fmla="*/ 597187 h 1413477"/>
                <a:gd name="connsiteX89" fmla="*/ 593258 w 834615"/>
                <a:gd name="connsiteY89" fmla="*/ 559949 h 1413477"/>
                <a:gd name="connsiteX90" fmla="*/ 580845 w 834615"/>
                <a:gd name="connsiteY90" fmla="*/ 547536 h 1413477"/>
                <a:gd name="connsiteX91" fmla="*/ 560158 w 834615"/>
                <a:gd name="connsiteY91" fmla="*/ 510298 h 1413477"/>
                <a:gd name="connsiteX92" fmla="*/ 556020 w 834615"/>
                <a:gd name="connsiteY92" fmla="*/ 497886 h 1413477"/>
                <a:gd name="connsiteX93" fmla="*/ 547745 w 834615"/>
                <a:gd name="connsiteY93" fmla="*/ 485473 h 1413477"/>
                <a:gd name="connsiteX94" fmla="*/ 543607 w 834615"/>
                <a:gd name="connsiteY94" fmla="*/ 473060 h 1413477"/>
                <a:gd name="connsiteX95" fmla="*/ 531195 w 834615"/>
                <a:gd name="connsiteY95" fmla="*/ 464785 h 1413477"/>
                <a:gd name="connsiteX96" fmla="*/ 518782 w 834615"/>
                <a:gd name="connsiteY96" fmla="*/ 435822 h 1413477"/>
                <a:gd name="connsiteX97" fmla="*/ 506369 w 834615"/>
                <a:gd name="connsiteY97" fmla="*/ 390309 h 1413477"/>
                <a:gd name="connsiteX98" fmla="*/ 502232 w 834615"/>
                <a:gd name="connsiteY98" fmla="*/ 377896 h 1413477"/>
                <a:gd name="connsiteX99" fmla="*/ 498094 w 834615"/>
                <a:gd name="connsiteY99" fmla="*/ 340658 h 1413477"/>
                <a:gd name="connsiteX100" fmla="*/ 493957 w 834615"/>
                <a:gd name="connsiteY100" fmla="*/ 307558 h 1413477"/>
                <a:gd name="connsiteX101" fmla="*/ 481544 w 834615"/>
                <a:gd name="connsiteY101" fmla="*/ 208257 h 1413477"/>
                <a:gd name="connsiteX102" fmla="*/ 469131 w 834615"/>
                <a:gd name="connsiteY102" fmla="*/ 199982 h 1413477"/>
                <a:gd name="connsiteX103" fmla="*/ 444306 w 834615"/>
                <a:gd name="connsiteY103" fmla="*/ 162744 h 1413477"/>
                <a:gd name="connsiteX104" fmla="*/ 431893 w 834615"/>
                <a:gd name="connsiteY104" fmla="*/ 154468 h 1413477"/>
                <a:gd name="connsiteX105" fmla="*/ 419481 w 834615"/>
                <a:gd name="connsiteY105" fmla="*/ 129643 h 1413477"/>
                <a:gd name="connsiteX106" fmla="*/ 407068 w 834615"/>
                <a:gd name="connsiteY106" fmla="*/ 121368 h 1413477"/>
                <a:gd name="connsiteX107" fmla="*/ 386380 w 834615"/>
                <a:gd name="connsiteY107" fmla="*/ 100680 h 1413477"/>
                <a:gd name="connsiteX108" fmla="*/ 353280 w 834615"/>
                <a:gd name="connsiteY108" fmla="*/ 71717 h 1413477"/>
                <a:gd name="connsiteX109" fmla="*/ 340867 w 834615"/>
                <a:gd name="connsiteY109" fmla="*/ 67580 h 1413477"/>
                <a:gd name="connsiteX110" fmla="*/ 316042 w 834615"/>
                <a:gd name="connsiteY110" fmla="*/ 46892 h 1413477"/>
                <a:gd name="connsiteX111" fmla="*/ 291216 w 834615"/>
                <a:gd name="connsiteY111" fmla="*/ 30342 h 1413477"/>
                <a:gd name="connsiteX112" fmla="*/ 278804 w 834615"/>
                <a:gd name="connsiteY112" fmla="*/ 22067 h 1413477"/>
                <a:gd name="connsiteX113" fmla="*/ 258116 w 834615"/>
                <a:gd name="connsiteY113" fmla="*/ 1379 h 1413477"/>
                <a:gd name="connsiteX114" fmla="*/ 245703 w 834615"/>
                <a:gd name="connsiteY114" fmla="*/ 1379 h 1413477"/>
                <a:gd name="connsiteX0" fmla="*/ 245703 w 834615"/>
                <a:gd name="connsiteY0" fmla="*/ 1379 h 1413477"/>
                <a:gd name="connsiteX1" fmla="*/ 220878 w 834615"/>
                <a:gd name="connsiteY1" fmla="*/ 9654 h 1413477"/>
                <a:gd name="connsiteX2" fmla="*/ 187778 w 834615"/>
                <a:gd name="connsiteY2" fmla="*/ 13792 h 1413477"/>
                <a:gd name="connsiteX3" fmla="*/ 162952 w 834615"/>
                <a:gd name="connsiteY3" fmla="*/ 17929 h 1413477"/>
                <a:gd name="connsiteX4" fmla="*/ 133989 w 834615"/>
                <a:gd name="connsiteY4" fmla="*/ 22067 h 1413477"/>
                <a:gd name="connsiteX5" fmla="*/ 121577 w 834615"/>
                <a:gd name="connsiteY5" fmla="*/ 26204 h 1413477"/>
                <a:gd name="connsiteX6" fmla="*/ 100889 w 834615"/>
                <a:gd name="connsiteY6" fmla="*/ 30342 h 1413477"/>
                <a:gd name="connsiteX7" fmla="*/ 96751 w 834615"/>
                <a:gd name="connsiteY7" fmla="*/ 42754 h 1413477"/>
                <a:gd name="connsiteX8" fmla="*/ 84339 w 834615"/>
                <a:gd name="connsiteY8" fmla="*/ 51030 h 1413477"/>
                <a:gd name="connsiteX9" fmla="*/ 67788 w 834615"/>
                <a:gd name="connsiteY9" fmla="*/ 84130 h 1413477"/>
                <a:gd name="connsiteX10" fmla="*/ 51238 w 834615"/>
                <a:gd name="connsiteY10" fmla="*/ 108955 h 1413477"/>
                <a:gd name="connsiteX11" fmla="*/ 47101 w 834615"/>
                <a:gd name="connsiteY11" fmla="*/ 121368 h 1413477"/>
                <a:gd name="connsiteX12" fmla="*/ 38826 w 834615"/>
                <a:gd name="connsiteY12" fmla="*/ 133781 h 1413477"/>
                <a:gd name="connsiteX13" fmla="*/ 30550 w 834615"/>
                <a:gd name="connsiteY13" fmla="*/ 162744 h 1413477"/>
                <a:gd name="connsiteX14" fmla="*/ 22275 w 834615"/>
                <a:gd name="connsiteY14" fmla="*/ 187569 h 1413477"/>
                <a:gd name="connsiteX15" fmla="*/ 18138 w 834615"/>
                <a:gd name="connsiteY15" fmla="*/ 204119 h 1413477"/>
                <a:gd name="connsiteX16" fmla="*/ 14000 w 834615"/>
                <a:gd name="connsiteY16" fmla="*/ 216532 h 1413477"/>
                <a:gd name="connsiteX17" fmla="*/ 1587 w 834615"/>
                <a:gd name="connsiteY17" fmla="*/ 262045 h 1413477"/>
                <a:gd name="connsiteX18" fmla="*/ 5725 w 834615"/>
                <a:gd name="connsiteY18" fmla="*/ 390309 h 1413477"/>
                <a:gd name="connsiteX19" fmla="*/ 14000 w 834615"/>
                <a:gd name="connsiteY19" fmla="*/ 419272 h 1413477"/>
                <a:gd name="connsiteX20" fmla="*/ 18138 w 834615"/>
                <a:gd name="connsiteY20" fmla="*/ 439960 h 1413477"/>
                <a:gd name="connsiteX21" fmla="*/ 34688 w 834615"/>
                <a:gd name="connsiteY21" fmla="*/ 477198 h 1413477"/>
                <a:gd name="connsiteX22" fmla="*/ 42963 w 834615"/>
                <a:gd name="connsiteY22" fmla="*/ 502023 h 1413477"/>
                <a:gd name="connsiteX23" fmla="*/ 47101 w 834615"/>
                <a:gd name="connsiteY23" fmla="*/ 514436 h 1413477"/>
                <a:gd name="connsiteX24" fmla="*/ 63651 w 834615"/>
                <a:gd name="connsiteY24" fmla="*/ 539261 h 1413477"/>
                <a:gd name="connsiteX25" fmla="*/ 67788 w 834615"/>
                <a:gd name="connsiteY25" fmla="*/ 551674 h 1413477"/>
                <a:gd name="connsiteX26" fmla="*/ 76064 w 834615"/>
                <a:gd name="connsiteY26" fmla="*/ 559949 h 1413477"/>
                <a:gd name="connsiteX27" fmla="*/ 71926 w 834615"/>
                <a:gd name="connsiteY27" fmla="*/ 576499 h 1413477"/>
                <a:gd name="connsiteX28" fmla="*/ 51238 w 834615"/>
                <a:gd name="connsiteY28" fmla="*/ 613737 h 1413477"/>
                <a:gd name="connsiteX29" fmla="*/ 34688 w 834615"/>
                <a:gd name="connsiteY29" fmla="*/ 663388 h 1413477"/>
                <a:gd name="connsiteX30" fmla="*/ 26413 w 834615"/>
                <a:gd name="connsiteY30" fmla="*/ 688213 h 1413477"/>
                <a:gd name="connsiteX31" fmla="*/ 22275 w 834615"/>
                <a:gd name="connsiteY31" fmla="*/ 708901 h 1413477"/>
                <a:gd name="connsiteX32" fmla="*/ 14000 w 834615"/>
                <a:gd name="connsiteY32" fmla="*/ 758552 h 1413477"/>
                <a:gd name="connsiteX33" fmla="*/ 5725 w 834615"/>
                <a:gd name="connsiteY33" fmla="*/ 812340 h 1413477"/>
                <a:gd name="connsiteX34" fmla="*/ 9863 w 834615"/>
                <a:gd name="connsiteY34" fmla="*/ 928192 h 1413477"/>
                <a:gd name="connsiteX35" fmla="*/ 14000 w 834615"/>
                <a:gd name="connsiteY35" fmla="*/ 948879 h 1413477"/>
                <a:gd name="connsiteX36" fmla="*/ 22275 w 834615"/>
                <a:gd name="connsiteY36" fmla="*/ 973705 h 1413477"/>
                <a:gd name="connsiteX37" fmla="*/ 30550 w 834615"/>
                <a:gd name="connsiteY37" fmla="*/ 1056456 h 1413477"/>
                <a:gd name="connsiteX38" fmla="*/ 38826 w 834615"/>
                <a:gd name="connsiteY38" fmla="*/ 1073006 h 1413477"/>
                <a:gd name="connsiteX39" fmla="*/ 59513 w 834615"/>
                <a:gd name="connsiteY39" fmla="*/ 1110244 h 1413477"/>
                <a:gd name="connsiteX40" fmla="*/ 67788 w 834615"/>
                <a:gd name="connsiteY40" fmla="*/ 1122657 h 1413477"/>
                <a:gd name="connsiteX41" fmla="*/ 84339 w 834615"/>
                <a:gd name="connsiteY41" fmla="*/ 1159895 h 1413477"/>
                <a:gd name="connsiteX42" fmla="*/ 96751 w 834615"/>
                <a:gd name="connsiteY42" fmla="*/ 1197133 h 1413477"/>
                <a:gd name="connsiteX43" fmla="*/ 100889 w 834615"/>
                <a:gd name="connsiteY43" fmla="*/ 1209545 h 1413477"/>
                <a:gd name="connsiteX44" fmla="*/ 113302 w 834615"/>
                <a:gd name="connsiteY44" fmla="*/ 1217820 h 1413477"/>
                <a:gd name="connsiteX45" fmla="*/ 121577 w 834615"/>
                <a:gd name="connsiteY45" fmla="*/ 1230233 h 1413477"/>
                <a:gd name="connsiteX46" fmla="*/ 133989 w 834615"/>
                <a:gd name="connsiteY46" fmla="*/ 1238508 h 1413477"/>
                <a:gd name="connsiteX47" fmla="*/ 138127 w 834615"/>
                <a:gd name="connsiteY47" fmla="*/ 1250921 h 1413477"/>
                <a:gd name="connsiteX48" fmla="*/ 154677 w 834615"/>
                <a:gd name="connsiteY48" fmla="*/ 1275746 h 1413477"/>
                <a:gd name="connsiteX49" fmla="*/ 158815 w 834615"/>
                <a:gd name="connsiteY49" fmla="*/ 1288159 h 1413477"/>
                <a:gd name="connsiteX50" fmla="*/ 171227 w 834615"/>
                <a:gd name="connsiteY50" fmla="*/ 1300572 h 1413477"/>
                <a:gd name="connsiteX51" fmla="*/ 183640 w 834615"/>
                <a:gd name="connsiteY51" fmla="*/ 1329534 h 1413477"/>
                <a:gd name="connsiteX52" fmla="*/ 204328 w 834615"/>
                <a:gd name="connsiteY52" fmla="*/ 1350222 h 1413477"/>
                <a:gd name="connsiteX53" fmla="*/ 212603 w 834615"/>
                <a:gd name="connsiteY53" fmla="*/ 1362635 h 1413477"/>
                <a:gd name="connsiteX54" fmla="*/ 237428 w 834615"/>
                <a:gd name="connsiteY54" fmla="*/ 1379185 h 1413477"/>
                <a:gd name="connsiteX55" fmla="*/ 262254 w 834615"/>
                <a:gd name="connsiteY55" fmla="*/ 1395735 h 1413477"/>
                <a:gd name="connsiteX56" fmla="*/ 291216 w 834615"/>
                <a:gd name="connsiteY56" fmla="*/ 1399873 h 1413477"/>
                <a:gd name="connsiteX57" fmla="*/ 303629 w 834615"/>
                <a:gd name="connsiteY57" fmla="*/ 1404011 h 1413477"/>
                <a:gd name="connsiteX58" fmla="*/ 316042 w 834615"/>
                <a:gd name="connsiteY58" fmla="*/ 1412286 h 1413477"/>
                <a:gd name="connsiteX59" fmla="*/ 411206 w 834615"/>
                <a:gd name="connsiteY59" fmla="*/ 1408148 h 1413477"/>
                <a:gd name="connsiteX60" fmla="*/ 568433 w 834615"/>
                <a:gd name="connsiteY60" fmla="*/ 1412286 h 1413477"/>
                <a:gd name="connsiteX61" fmla="*/ 593258 w 834615"/>
                <a:gd name="connsiteY61" fmla="*/ 1404011 h 1413477"/>
                <a:gd name="connsiteX62" fmla="*/ 630496 w 834615"/>
                <a:gd name="connsiteY62" fmla="*/ 1391598 h 1413477"/>
                <a:gd name="connsiteX63" fmla="*/ 642909 w 834615"/>
                <a:gd name="connsiteY63" fmla="*/ 1387460 h 1413477"/>
                <a:gd name="connsiteX64" fmla="*/ 655321 w 834615"/>
                <a:gd name="connsiteY64" fmla="*/ 1383323 h 1413477"/>
                <a:gd name="connsiteX65" fmla="*/ 680147 w 834615"/>
                <a:gd name="connsiteY65" fmla="*/ 1370910 h 1413477"/>
                <a:gd name="connsiteX66" fmla="*/ 700835 w 834615"/>
                <a:gd name="connsiteY66" fmla="*/ 1354360 h 1413477"/>
                <a:gd name="connsiteX67" fmla="*/ 717385 w 834615"/>
                <a:gd name="connsiteY67" fmla="*/ 1333672 h 1413477"/>
                <a:gd name="connsiteX68" fmla="*/ 733935 w 834615"/>
                <a:gd name="connsiteY68" fmla="*/ 1312984 h 1413477"/>
                <a:gd name="connsiteX69" fmla="*/ 746348 w 834615"/>
                <a:gd name="connsiteY69" fmla="*/ 1288159 h 1413477"/>
                <a:gd name="connsiteX70" fmla="*/ 775311 w 834615"/>
                <a:gd name="connsiteY70" fmla="*/ 1226096 h 1413477"/>
                <a:gd name="connsiteX71" fmla="*/ 779448 w 834615"/>
                <a:gd name="connsiteY71" fmla="*/ 1209545 h 1413477"/>
                <a:gd name="connsiteX72" fmla="*/ 816686 w 834615"/>
                <a:gd name="connsiteY72" fmla="*/ 1097831 h 1413477"/>
                <a:gd name="connsiteX73" fmla="*/ 824961 w 834615"/>
                <a:gd name="connsiteY73" fmla="*/ 1039906 h 1413477"/>
                <a:gd name="connsiteX74" fmla="*/ 833236 w 834615"/>
                <a:gd name="connsiteY74" fmla="*/ 961292 h 1413477"/>
                <a:gd name="connsiteX75" fmla="*/ 833236 w 834615"/>
                <a:gd name="connsiteY75" fmla="*/ 795790 h 1413477"/>
                <a:gd name="connsiteX76" fmla="*/ 824961 w 834615"/>
                <a:gd name="connsiteY76" fmla="*/ 725451 h 1413477"/>
                <a:gd name="connsiteX77" fmla="*/ 800136 w 834615"/>
                <a:gd name="connsiteY77" fmla="*/ 721314 h 1413477"/>
                <a:gd name="connsiteX78" fmla="*/ 779448 w 834615"/>
                <a:gd name="connsiteY78" fmla="*/ 717176 h 1413477"/>
                <a:gd name="connsiteX79" fmla="*/ 754623 w 834615"/>
                <a:gd name="connsiteY79" fmla="*/ 700626 h 1413477"/>
                <a:gd name="connsiteX80" fmla="*/ 742210 w 834615"/>
                <a:gd name="connsiteY80" fmla="*/ 692351 h 1413477"/>
                <a:gd name="connsiteX81" fmla="*/ 717385 w 834615"/>
                <a:gd name="connsiteY81" fmla="*/ 675801 h 1413477"/>
                <a:gd name="connsiteX82" fmla="*/ 696697 w 834615"/>
                <a:gd name="connsiteY82" fmla="*/ 663388 h 1413477"/>
                <a:gd name="connsiteX83" fmla="*/ 684284 w 834615"/>
                <a:gd name="connsiteY83" fmla="*/ 650975 h 1413477"/>
                <a:gd name="connsiteX84" fmla="*/ 676009 w 834615"/>
                <a:gd name="connsiteY84" fmla="*/ 638563 h 1413477"/>
                <a:gd name="connsiteX85" fmla="*/ 663597 w 834615"/>
                <a:gd name="connsiteY85" fmla="*/ 634425 h 1413477"/>
                <a:gd name="connsiteX86" fmla="*/ 655321 w 834615"/>
                <a:gd name="connsiteY86" fmla="*/ 626150 h 1413477"/>
                <a:gd name="connsiteX87" fmla="*/ 618083 w 834615"/>
                <a:gd name="connsiteY87" fmla="*/ 597187 h 1413477"/>
                <a:gd name="connsiteX88" fmla="*/ 593258 w 834615"/>
                <a:gd name="connsiteY88" fmla="*/ 559949 h 1413477"/>
                <a:gd name="connsiteX89" fmla="*/ 580845 w 834615"/>
                <a:gd name="connsiteY89" fmla="*/ 547536 h 1413477"/>
                <a:gd name="connsiteX90" fmla="*/ 560158 w 834615"/>
                <a:gd name="connsiteY90" fmla="*/ 510298 h 1413477"/>
                <a:gd name="connsiteX91" fmla="*/ 556020 w 834615"/>
                <a:gd name="connsiteY91" fmla="*/ 497886 h 1413477"/>
                <a:gd name="connsiteX92" fmla="*/ 547745 w 834615"/>
                <a:gd name="connsiteY92" fmla="*/ 485473 h 1413477"/>
                <a:gd name="connsiteX93" fmla="*/ 543607 w 834615"/>
                <a:gd name="connsiteY93" fmla="*/ 473060 h 1413477"/>
                <a:gd name="connsiteX94" fmla="*/ 531195 w 834615"/>
                <a:gd name="connsiteY94" fmla="*/ 464785 h 1413477"/>
                <a:gd name="connsiteX95" fmla="*/ 518782 w 834615"/>
                <a:gd name="connsiteY95" fmla="*/ 435822 h 1413477"/>
                <a:gd name="connsiteX96" fmla="*/ 506369 w 834615"/>
                <a:gd name="connsiteY96" fmla="*/ 390309 h 1413477"/>
                <a:gd name="connsiteX97" fmla="*/ 502232 w 834615"/>
                <a:gd name="connsiteY97" fmla="*/ 377896 h 1413477"/>
                <a:gd name="connsiteX98" fmla="*/ 498094 w 834615"/>
                <a:gd name="connsiteY98" fmla="*/ 340658 h 1413477"/>
                <a:gd name="connsiteX99" fmla="*/ 493957 w 834615"/>
                <a:gd name="connsiteY99" fmla="*/ 307558 h 1413477"/>
                <a:gd name="connsiteX100" fmla="*/ 481544 w 834615"/>
                <a:gd name="connsiteY100" fmla="*/ 208257 h 1413477"/>
                <a:gd name="connsiteX101" fmla="*/ 469131 w 834615"/>
                <a:gd name="connsiteY101" fmla="*/ 199982 h 1413477"/>
                <a:gd name="connsiteX102" fmla="*/ 444306 w 834615"/>
                <a:gd name="connsiteY102" fmla="*/ 162744 h 1413477"/>
                <a:gd name="connsiteX103" fmla="*/ 431893 w 834615"/>
                <a:gd name="connsiteY103" fmla="*/ 154468 h 1413477"/>
                <a:gd name="connsiteX104" fmla="*/ 419481 w 834615"/>
                <a:gd name="connsiteY104" fmla="*/ 129643 h 1413477"/>
                <a:gd name="connsiteX105" fmla="*/ 407068 w 834615"/>
                <a:gd name="connsiteY105" fmla="*/ 121368 h 1413477"/>
                <a:gd name="connsiteX106" fmla="*/ 386380 w 834615"/>
                <a:gd name="connsiteY106" fmla="*/ 100680 h 1413477"/>
                <a:gd name="connsiteX107" fmla="*/ 353280 w 834615"/>
                <a:gd name="connsiteY107" fmla="*/ 71717 h 1413477"/>
                <a:gd name="connsiteX108" fmla="*/ 340867 w 834615"/>
                <a:gd name="connsiteY108" fmla="*/ 67580 h 1413477"/>
                <a:gd name="connsiteX109" fmla="*/ 316042 w 834615"/>
                <a:gd name="connsiteY109" fmla="*/ 46892 h 1413477"/>
                <a:gd name="connsiteX110" fmla="*/ 291216 w 834615"/>
                <a:gd name="connsiteY110" fmla="*/ 30342 h 1413477"/>
                <a:gd name="connsiteX111" fmla="*/ 278804 w 834615"/>
                <a:gd name="connsiteY111" fmla="*/ 22067 h 1413477"/>
                <a:gd name="connsiteX112" fmla="*/ 258116 w 834615"/>
                <a:gd name="connsiteY112" fmla="*/ 1379 h 1413477"/>
                <a:gd name="connsiteX113" fmla="*/ 245703 w 834615"/>
                <a:gd name="connsiteY113" fmla="*/ 1379 h 1413477"/>
                <a:gd name="connsiteX0" fmla="*/ 245703 w 834615"/>
                <a:gd name="connsiteY0" fmla="*/ 1379 h 1413477"/>
                <a:gd name="connsiteX1" fmla="*/ 220878 w 834615"/>
                <a:gd name="connsiteY1" fmla="*/ 9654 h 1413477"/>
                <a:gd name="connsiteX2" fmla="*/ 187778 w 834615"/>
                <a:gd name="connsiteY2" fmla="*/ 13792 h 1413477"/>
                <a:gd name="connsiteX3" fmla="*/ 162952 w 834615"/>
                <a:gd name="connsiteY3" fmla="*/ 17929 h 1413477"/>
                <a:gd name="connsiteX4" fmla="*/ 133989 w 834615"/>
                <a:gd name="connsiteY4" fmla="*/ 22067 h 1413477"/>
                <a:gd name="connsiteX5" fmla="*/ 121577 w 834615"/>
                <a:gd name="connsiteY5" fmla="*/ 26204 h 1413477"/>
                <a:gd name="connsiteX6" fmla="*/ 100889 w 834615"/>
                <a:gd name="connsiteY6" fmla="*/ 30342 h 1413477"/>
                <a:gd name="connsiteX7" fmla="*/ 96751 w 834615"/>
                <a:gd name="connsiteY7" fmla="*/ 42754 h 1413477"/>
                <a:gd name="connsiteX8" fmla="*/ 84339 w 834615"/>
                <a:gd name="connsiteY8" fmla="*/ 51030 h 1413477"/>
                <a:gd name="connsiteX9" fmla="*/ 67788 w 834615"/>
                <a:gd name="connsiteY9" fmla="*/ 84130 h 1413477"/>
                <a:gd name="connsiteX10" fmla="*/ 51238 w 834615"/>
                <a:gd name="connsiteY10" fmla="*/ 108955 h 1413477"/>
                <a:gd name="connsiteX11" fmla="*/ 47101 w 834615"/>
                <a:gd name="connsiteY11" fmla="*/ 121368 h 1413477"/>
                <a:gd name="connsiteX12" fmla="*/ 38826 w 834615"/>
                <a:gd name="connsiteY12" fmla="*/ 133781 h 1413477"/>
                <a:gd name="connsiteX13" fmla="*/ 30550 w 834615"/>
                <a:gd name="connsiteY13" fmla="*/ 162744 h 1413477"/>
                <a:gd name="connsiteX14" fmla="*/ 22275 w 834615"/>
                <a:gd name="connsiteY14" fmla="*/ 187569 h 1413477"/>
                <a:gd name="connsiteX15" fmla="*/ 18138 w 834615"/>
                <a:gd name="connsiteY15" fmla="*/ 204119 h 1413477"/>
                <a:gd name="connsiteX16" fmla="*/ 14000 w 834615"/>
                <a:gd name="connsiteY16" fmla="*/ 216532 h 1413477"/>
                <a:gd name="connsiteX17" fmla="*/ 1587 w 834615"/>
                <a:gd name="connsiteY17" fmla="*/ 262045 h 1413477"/>
                <a:gd name="connsiteX18" fmla="*/ 5725 w 834615"/>
                <a:gd name="connsiteY18" fmla="*/ 390309 h 1413477"/>
                <a:gd name="connsiteX19" fmla="*/ 14000 w 834615"/>
                <a:gd name="connsiteY19" fmla="*/ 419272 h 1413477"/>
                <a:gd name="connsiteX20" fmla="*/ 18138 w 834615"/>
                <a:gd name="connsiteY20" fmla="*/ 439960 h 1413477"/>
                <a:gd name="connsiteX21" fmla="*/ 34688 w 834615"/>
                <a:gd name="connsiteY21" fmla="*/ 477198 h 1413477"/>
                <a:gd name="connsiteX22" fmla="*/ 42963 w 834615"/>
                <a:gd name="connsiteY22" fmla="*/ 502023 h 1413477"/>
                <a:gd name="connsiteX23" fmla="*/ 47101 w 834615"/>
                <a:gd name="connsiteY23" fmla="*/ 514436 h 1413477"/>
                <a:gd name="connsiteX24" fmla="*/ 63651 w 834615"/>
                <a:gd name="connsiteY24" fmla="*/ 539261 h 1413477"/>
                <a:gd name="connsiteX25" fmla="*/ 67788 w 834615"/>
                <a:gd name="connsiteY25" fmla="*/ 551674 h 1413477"/>
                <a:gd name="connsiteX26" fmla="*/ 76064 w 834615"/>
                <a:gd name="connsiteY26" fmla="*/ 559949 h 1413477"/>
                <a:gd name="connsiteX27" fmla="*/ 71926 w 834615"/>
                <a:gd name="connsiteY27" fmla="*/ 576499 h 1413477"/>
                <a:gd name="connsiteX28" fmla="*/ 51238 w 834615"/>
                <a:gd name="connsiteY28" fmla="*/ 613737 h 1413477"/>
                <a:gd name="connsiteX29" fmla="*/ 34688 w 834615"/>
                <a:gd name="connsiteY29" fmla="*/ 663388 h 1413477"/>
                <a:gd name="connsiteX30" fmla="*/ 26413 w 834615"/>
                <a:gd name="connsiteY30" fmla="*/ 688213 h 1413477"/>
                <a:gd name="connsiteX31" fmla="*/ 22275 w 834615"/>
                <a:gd name="connsiteY31" fmla="*/ 708901 h 1413477"/>
                <a:gd name="connsiteX32" fmla="*/ 14000 w 834615"/>
                <a:gd name="connsiteY32" fmla="*/ 758552 h 1413477"/>
                <a:gd name="connsiteX33" fmla="*/ 5725 w 834615"/>
                <a:gd name="connsiteY33" fmla="*/ 812340 h 1413477"/>
                <a:gd name="connsiteX34" fmla="*/ 9863 w 834615"/>
                <a:gd name="connsiteY34" fmla="*/ 928192 h 1413477"/>
                <a:gd name="connsiteX35" fmla="*/ 14000 w 834615"/>
                <a:gd name="connsiteY35" fmla="*/ 948879 h 1413477"/>
                <a:gd name="connsiteX36" fmla="*/ 22275 w 834615"/>
                <a:gd name="connsiteY36" fmla="*/ 973705 h 1413477"/>
                <a:gd name="connsiteX37" fmla="*/ 30550 w 834615"/>
                <a:gd name="connsiteY37" fmla="*/ 1056456 h 1413477"/>
                <a:gd name="connsiteX38" fmla="*/ 38826 w 834615"/>
                <a:gd name="connsiteY38" fmla="*/ 1073006 h 1413477"/>
                <a:gd name="connsiteX39" fmla="*/ 59513 w 834615"/>
                <a:gd name="connsiteY39" fmla="*/ 1110244 h 1413477"/>
                <a:gd name="connsiteX40" fmla="*/ 67788 w 834615"/>
                <a:gd name="connsiteY40" fmla="*/ 1122657 h 1413477"/>
                <a:gd name="connsiteX41" fmla="*/ 84339 w 834615"/>
                <a:gd name="connsiteY41" fmla="*/ 1159895 h 1413477"/>
                <a:gd name="connsiteX42" fmla="*/ 96751 w 834615"/>
                <a:gd name="connsiteY42" fmla="*/ 1197133 h 1413477"/>
                <a:gd name="connsiteX43" fmla="*/ 100889 w 834615"/>
                <a:gd name="connsiteY43" fmla="*/ 1209545 h 1413477"/>
                <a:gd name="connsiteX44" fmla="*/ 113302 w 834615"/>
                <a:gd name="connsiteY44" fmla="*/ 1217820 h 1413477"/>
                <a:gd name="connsiteX45" fmla="*/ 121577 w 834615"/>
                <a:gd name="connsiteY45" fmla="*/ 1230233 h 1413477"/>
                <a:gd name="connsiteX46" fmla="*/ 133989 w 834615"/>
                <a:gd name="connsiteY46" fmla="*/ 1238508 h 1413477"/>
                <a:gd name="connsiteX47" fmla="*/ 138127 w 834615"/>
                <a:gd name="connsiteY47" fmla="*/ 1250921 h 1413477"/>
                <a:gd name="connsiteX48" fmla="*/ 154677 w 834615"/>
                <a:gd name="connsiteY48" fmla="*/ 1275746 h 1413477"/>
                <a:gd name="connsiteX49" fmla="*/ 158815 w 834615"/>
                <a:gd name="connsiteY49" fmla="*/ 1288159 h 1413477"/>
                <a:gd name="connsiteX50" fmla="*/ 171227 w 834615"/>
                <a:gd name="connsiteY50" fmla="*/ 1300572 h 1413477"/>
                <a:gd name="connsiteX51" fmla="*/ 183640 w 834615"/>
                <a:gd name="connsiteY51" fmla="*/ 1329534 h 1413477"/>
                <a:gd name="connsiteX52" fmla="*/ 204328 w 834615"/>
                <a:gd name="connsiteY52" fmla="*/ 1350222 h 1413477"/>
                <a:gd name="connsiteX53" fmla="*/ 212603 w 834615"/>
                <a:gd name="connsiteY53" fmla="*/ 1362635 h 1413477"/>
                <a:gd name="connsiteX54" fmla="*/ 237428 w 834615"/>
                <a:gd name="connsiteY54" fmla="*/ 1379185 h 1413477"/>
                <a:gd name="connsiteX55" fmla="*/ 262254 w 834615"/>
                <a:gd name="connsiteY55" fmla="*/ 1395735 h 1413477"/>
                <a:gd name="connsiteX56" fmla="*/ 291216 w 834615"/>
                <a:gd name="connsiteY56" fmla="*/ 1399873 h 1413477"/>
                <a:gd name="connsiteX57" fmla="*/ 303629 w 834615"/>
                <a:gd name="connsiteY57" fmla="*/ 1404011 h 1413477"/>
                <a:gd name="connsiteX58" fmla="*/ 316042 w 834615"/>
                <a:gd name="connsiteY58" fmla="*/ 1412286 h 1413477"/>
                <a:gd name="connsiteX59" fmla="*/ 411206 w 834615"/>
                <a:gd name="connsiteY59" fmla="*/ 1408148 h 1413477"/>
                <a:gd name="connsiteX60" fmla="*/ 568433 w 834615"/>
                <a:gd name="connsiteY60" fmla="*/ 1412286 h 1413477"/>
                <a:gd name="connsiteX61" fmla="*/ 593258 w 834615"/>
                <a:gd name="connsiteY61" fmla="*/ 1404011 h 1413477"/>
                <a:gd name="connsiteX62" fmla="*/ 630496 w 834615"/>
                <a:gd name="connsiteY62" fmla="*/ 1391598 h 1413477"/>
                <a:gd name="connsiteX63" fmla="*/ 642909 w 834615"/>
                <a:gd name="connsiteY63" fmla="*/ 1387460 h 1413477"/>
                <a:gd name="connsiteX64" fmla="*/ 655321 w 834615"/>
                <a:gd name="connsiteY64" fmla="*/ 1383323 h 1413477"/>
                <a:gd name="connsiteX65" fmla="*/ 680147 w 834615"/>
                <a:gd name="connsiteY65" fmla="*/ 1370910 h 1413477"/>
                <a:gd name="connsiteX66" fmla="*/ 700835 w 834615"/>
                <a:gd name="connsiteY66" fmla="*/ 1354360 h 1413477"/>
                <a:gd name="connsiteX67" fmla="*/ 717385 w 834615"/>
                <a:gd name="connsiteY67" fmla="*/ 1333672 h 1413477"/>
                <a:gd name="connsiteX68" fmla="*/ 733935 w 834615"/>
                <a:gd name="connsiteY68" fmla="*/ 1312984 h 1413477"/>
                <a:gd name="connsiteX69" fmla="*/ 746348 w 834615"/>
                <a:gd name="connsiteY69" fmla="*/ 1288159 h 1413477"/>
                <a:gd name="connsiteX70" fmla="*/ 775311 w 834615"/>
                <a:gd name="connsiteY70" fmla="*/ 1226096 h 1413477"/>
                <a:gd name="connsiteX71" fmla="*/ 816686 w 834615"/>
                <a:gd name="connsiteY71" fmla="*/ 1097831 h 1413477"/>
                <a:gd name="connsiteX72" fmla="*/ 824961 w 834615"/>
                <a:gd name="connsiteY72" fmla="*/ 1039906 h 1413477"/>
                <a:gd name="connsiteX73" fmla="*/ 833236 w 834615"/>
                <a:gd name="connsiteY73" fmla="*/ 961292 h 1413477"/>
                <a:gd name="connsiteX74" fmla="*/ 833236 w 834615"/>
                <a:gd name="connsiteY74" fmla="*/ 795790 h 1413477"/>
                <a:gd name="connsiteX75" fmla="*/ 824961 w 834615"/>
                <a:gd name="connsiteY75" fmla="*/ 725451 h 1413477"/>
                <a:gd name="connsiteX76" fmla="*/ 800136 w 834615"/>
                <a:gd name="connsiteY76" fmla="*/ 721314 h 1413477"/>
                <a:gd name="connsiteX77" fmla="*/ 779448 w 834615"/>
                <a:gd name="connsiteY77" fmla="*/ 717176 h 1413477"/>
                <a:gd name="connsiteX78" fmla="*/ 754623 w 834615"/>
                <a:gd name="connsiteY78" fmla="*/ 700626 h 1413477"/>
                <a:gd name="connsiteX79" fmla="*/ 742210 w 834615"/>
                <a:gd name="connsiteY79" fmla="*/ 692351 h 1413477"/>
                <a:gd name="connsiteX80" fmla="*/ 717385 w 834615"/>
                <a:gd name="connsiteY80" fmla="*/ 675801 h 1413477"/>
                <a:gd name="connsiteX81" fmla="*/ 696697 w 834615"/>
                <a:gd name="connsiteY81" fmla="*/ 663388 h 1413477"/>
                <a:gd name="connsiteX82" fmla="*/ 684284 w 834615"/>
                <a:gd name="connsiteY82" fmla="*/ 650975 h 1413477"/>
                <a:gd name="connsiteX83" fmla="*/ 676009 w 834615"/>
                <a:gd name="connsiteY83" fmla="*/ 638563 h 1413477"/>
                <a:gd name="connsiteX84" fmla="*/ 663597 w 834615"/>
                <a:gd name="connsiteY84" fmla="*/ 634425 h 1413477"/>
                <a:gd name="connsiteX85" fmla="*/ 655321 w 834615"/>
                <a:gd name="connsiteY85" fmla="*/ 626150 h 1413477"/>
                <a:gd name="connsiteX86" fmla="*/ 618083 w 834615"/>
                <a:gd name="connsiteY86" fmla="*/ 597187 h 1413477"/>
                <a:gd name="connsiteX87" fmla="*/ 593258 w 834615"/>
                <a:gd name="connsiteY87" fmla="*/ 559949 h 1413477"/>
                <a:gd name="connsiteX88" fmla="*/ 580845 w 834615"/>
                <a:gd name="connsiteY88" fmla="*/ 547536 h 1413477"/>
                <a:gd name="connsiteX89" fmla="*/ 560158 w 834615"/>
                <a:gd name="connsiteY89" fmla="*/ 510298 h 1413477"/>
                <a:gd name="connsiteX90" fmla="*/ 556020 w 834615"/>
                <a:gd name="connsiteY90" fmla="*/ 497886 h 1413477"/>
                <a:gd name="connsiteX91" fmla="*/ 547745 w 834615"/>
                <a:gd name="connsiteY91" fmla="*/ 485473 h 1413477"/>
                <a:gd name="connsiteX92" fmla="*/ 543607 w 834615"/>
                <a:gd name="connsiteY92" fmla="*/ 473060 h 1413477"/>
                <a:gd name="connsiteX93" fmla="*/ 531195 w 834615"/>
                <a:gd name="connsiteY93" fmla="*/ 464785 h 1413477"/>
                <a:gd name="connsiteX94" fmla="*/ 518782 w 834615"/>
                <a:gd name="connsiteY94" fmla="*/ 435822 h 1413477"/>
                <a:gd name="connsiteX95" fmla="*/ 506369 w 834615"/>
                <a:gd name="connsiteY95" fmla="*/ 390309 h 1413477"/>
                <a:gd name="connsiteX96" fmla="*/ 502232 w 834615"/>
                <a:gd name="connsiteY96" fmla="*/ 377896 h 1413477"/>
                <a:gd name="connsiteX97" fmla="*/ 498094 w 834615"/>
                <a:gd name="connsiteY97" fmla="*/ 340658 h 1413477"/>
                <a:gd name="connsiteX98" fmla="*/ 493957 w 834615"/>
                <a:gd name="connsiteY98" fmla="*/ 307558 h 1413477"/>
                <a:gd name="connsiteX99" fmla="*/ 481544 w 834615"/>
                <a:gd name="connsiteY99" fmla="*/ 208257 h 1413477"/>
                <a:gd name="connsiteX100" fmla="*/ 469131 w 834615"/>
                <a:gd name="connsiteY100" fmla="*/ 199982 h 1413477"/>
                <a:gd name="connsiteX101" fmla="*/ 444306 w 834615"/>
                <a:gd name="connsiteY101" fmla="*/ 162744 h 1413477"/>
                <a:gd name="connsiteX102" fmla="*/ 431893 w 834615"/>
                <a:gd name="connsiteY102" fmla="*/ 154468 h 1413477"/>
                <a:gd name="connsiteX103" fmla="*/ 419481 w 834615"/>
                <a:gd name="connsiteY103" fmla="*/ 129643 h 1413477"/>
                <a:gd name="connsiteX104" fmla="*/ 407068 w 834615"/>
                <a:gd name="connsiteY104" fmla="*/ 121368 h 1413477"/>
                <a:gd name="connsiteX105" fmla="*/ 386380 w 834615"/>
                <a:gd name="connsiteY105" fmla="*/ 100680 h 1413477"/>
                <a:gd name="connsiteX106" fmla="*/ 353280 w 834615"/>
                <a:gd name="connsiteY106" fmla="*/ 71717 h 1413477"/>
                <a:gd name="connsiteX107" fmla="*/ 340867 w 834615"/>
                <a:gd name="connsiteY107" fmla="*/ 67580 h 1413477"/>
                <a:gd name="connsiteX108" fmla="*/ 316042 w 834615"/>
                <a:gd name="connsiteY108" fmla="*/ 46892 h 1413477"/>
                <a:gd name="connsiteX109" fmla="*/ 291216 w 834615"/>
                <a:gd name="connsiteY109" fmla="*/ 30342 h 1413477"/>
                <a:gd name="connsiteX110" fmla="*/ 278804 w 834615"/>
                <a:gd name="connsiteY110" fmla="*/ 22067 h 1413477"/>
                <a:gd name="connsiteX111" fmla="*/ 258116 w 834615"/>
                <a:gd name="connsiteY111" fmla="*/ 1379 h 1413477"/>
                <a:gd name="connsiteX112" fmla="*/ 245703 w 834615"/>
                <a:gd name="connsiteY112" fmla="*/ 1379 h 1413477"/>
                <a:gd name="connsiteX0" fmla="*/ 245703 w 834615"/>
                <a:gd name="connsiteY0" fmla="*/ 1379 h 1413477"/>
                <a:gd name="connsiteX1" fmla="*/ 220878 w 834615"/>
                <a:gd name="connsiteY1" fmla="*/ 9654 h 1413477"/>
                <a:gd name="connsiteX2" fmla="*/ 187778 w 834615"/>
                <a:gd name="connsiteY2" fmla="*/ 13792 h 1413477"/>
                <a:gd name="connsiteX3" fmla="*/ 162952 w 834615"/>
                <a:gd name="connsiteY3" fmla="*/ 17929 h 1413477"/>
                <a:gd name="connsiteX4" fmla="*/ 133989 w 834615"/>
                <a:gd name="connsiteY4" fmla="*/ 22067 h 1413477"/>
                <a:gd name="connsiteX5" fmla="*/ 121577 w 834615"/>
                <a:gd name="connsiteY5" fmla="*/ 26204 h 1413477"/>
                <a:gd name="connsiteX6" fmla="*/ 100889 w 834615"/>
                <a:gd name="connsiteY6" fmla="*/ 30342 h 1413477"/>
                <a:gd name="connsiteX7" fmla="*/ 96751 w 834615"/>
                <a:gd name="connsiteY7" fmla="*/ 42754 h 1413477"/>
                <a:gd name="connsiteX8" fmla="*/ 84339 w 834615"/>
                <a:gd name="connsiteY8" fmla="*/ 51030 h 1413477"/>
                <a:gd name="connsiteX9" fmla="*/ 67788 w 834615"/>
                <a:gd name="connsiteY9" fmla="*/ 84130 h 1413477"/>
                <a:gd name="connsiteX10" fmla="*/ 51238 w 834615"/>
                <a:gd name="connsiteY10" fmla="*/ 108955 h 1413477"/>
                <a:gd name="connsiteX11" fmla="*/ 47101 w 834615"/>
                <a:gd name="connsiteY11" fmla="*/ 121368 h 1413477"/>
                <a:gd name="connsiteX12" fmla="*/ 38826 w 834615"/>
                <a:gd name="connsiteY12" fmla="*/ 133781 h 1413477"/>
                <a:gd name="connsiteX13" fmla="*/ 30550 w 834615"/>
                <a:gd name="connsiteY13" fmla="*/ 162744 h 1413477"/>
                <a:gd name="connsiteX14" fmla="*/ 22275 w 834615"/>
                <a:gd name="connsiteY14" fmla="*/ 187569 h 1413477"/>
                <a:gd name="connsiteX15" fmla="*/ 18138 w 834615"/>
                <a:gd name="connsiteY15" fmla="*/ 204119 h 1413477"/>
                <a:gd name="connsiteX16" fmla="*/ 14000 w 834615"/>
                <a:gd name="connsiteY16" fmla="*/ 216532 h 1413477"/>
                <a:gd name="connsiteX17" fmla="*/ 1587 w 834615"/>
                <a:gd name="connsiteY17" fmla="*/ 262045 h 1413477"/>
                <a:gd name="connsiteX18" fmla="*/ 5725 w 834615"/>
                <a:gd name="connsiteY18" fmla="*/ 390309 h 1413477"/>
                <a:gd name="connsiteX19" fmla="*/ 14000 w 834615"/>
                <a:gd name="connsiteY19" fmla="*/ 419272 h 1413477"/>
                <a:gd name="connsiteX20" fmla="*/ 18138 w 834615"/>
                <a:gd name="connsiteY20" fmla="*/ 439960 h 1413477"/>
                <a:gd name="connsiteX21" fmla="*/ 34688 w 834615"/>
                <a:gd name="connsiteY21" fmla="*/ 477198 h 1413477"/>
                <a:gd name="connsiteX22" fmla="*/ 42963 w 834615"/>
                <a:gd name="connsiteY22" fmla="*/ 502023 h 1413477"/>
                <a:gd name="connsiteX23" fmla="*/ 47101 w 834615"/>
                <a:gd name="connsiteY23" fmla="*/ 514436 h 1413477"/>
                <a:gd name="connsiteX24" fmla="*/ 63651 w 834615"/>
                <a:gd name="connsiteY24" fmla="*/ 539261 h 1413477"/>
                <a:gd name="connsiteX25" fmla="*/ 67788 w 834615"/>
                <a:gd name="connsiteY25" fmla="*/ 551674 h 1413477"/>
                <a:gd name="connsiteX26" fmla="*/ 76064 w 834615"/>
                <a:gd name="connsiteY26" fmla="*/ 559949 h 1413477"/>
                <a:gd name="connsiteX27" fmla="*/ 71926 w 834615"/>
                <a:gd name="connsiteY27" fmla="*/ 576499 h 1413477"/>
                <a:gd name="connsiteX28" fmla="*/ 51238 w 834615"/>
                <a:gd name="connsiteY28" fmla="*/ 613737 h 1413477"/>
                <a:gd name="connsiteX29" fmla="*/ 34688 w 834615"/>
                <a:gd name="connsiteY29" fmla="*/ 663388 h 1413477"/>
                <a:gd name="connsiteX30" fmla="*/ 26413 w 834615"/>
                <a:gd name="connsiteY30" fmla="*/ 688213 h 1413477"/>
                <a:gd name="connsiteX31" fmla="*/ 22275 w 834615"/>
                <a:gd name="connsiteY31" fmla="*/ 708901 h 1413477"/>
                <a:gd name="connsiteX32" fmla="*/ 14000 w 834615"/>
                <a:gd name="connsiteY32" fmla="*/ 758552 h 1413477"/>
                <a:gd name="connsiteX33" fmla="*/ 5725 w 834615"/>
                <a:gd name="connsiteY33" fmla="*/ 812340 h 1413477"/>
                <a:gd name="connsiteX34" fmla="*/ 9863 w 834615"/>
                <a:gd name="connsiteY34" fmla="*/ 928192 h 1413477"/>
                <a:gd name="connsiteX35" fmla="*/ 14000 w 834615"/>
                <a:gd name="connsiteY35" fmla="*/ 948879 h 1413477"/>
                <a:gd name="connsiteX36" fmla="*/ 22275 w 834615"/>
                <a:gd name="connsiteY36" fmla="*/ 973705 h 1413477"/>
                <a:gd name="connsiteX37" fmla="*/ 30550 w 834615"/>
                <a:gd name="connsiteY37" fmla="*/ 1056456 h 1413477"/>
                <a:gd name="connsiteX38" fmla="*/ 38826 w 834615"/>
                <a:gd name="connsiteY38" fmla="*/ 1073006 h 1413477"/>
                <a:gd name="connsiteX39" fmla="*/ 59513 w 834615"/>
                <a:gd name="connsiteY39" fmla="*/ 1110244 h 1413477"/>
                <a:gd name="connsiteX40" fmla="*/ 67788 w 834615"/>
                <a:gd name="connsiteY40" fmla="*/ 1122657 h 1413477"/>
                <a:gd name="connsiteX41" fmla="*/ 84339 w 834615"/>
                <a:gd name="connsiteY41" fmla="*/ 1159895 h 1413477"/>
                <a:gd name="connsiteX42" fmla="*/ 96751 w 834615"/>
                <a:gd name="connsiteY42" fmla="*/ 1197133 h 1413477"/>
                <a:gd name="connsiteX43" fmla="*/ 100889 w 834615"/>
                <a:gd name="connsiteY43" fmla="*/ 1209545 h 1413477"/>
                <a:gd name="connsiteX44" fmla="*/ 113302 w 834615"/>
                <a:gd name="connsiteY44" fmla="*/ 1217820 h 1413477"/>
                <a:gd name="connsiteX45" fmla="*/ 121577 w 834615"/>
                <a:gd name="connsiteY45" fmla="*/ 1230233 h 1413477"/>
                <a:gd name="connsiteX46" fmla="*/ 133989 w 834615"/>
                <a:gd name="connsiteY46" fmla="*/ 1238508 h 1413477"/>
                <a:gd name="connsiteX47" fmla="*/ 138127 w 834615"/>
                <a:gd name="connsiteY47" fmla="*/ 1250921 h 1413477"/>
                <a:gd name="connsiteX48" fmla="*/ 154677 w 834615"/>
                <a:gd name="connsiteY48" fmla="*/ 1275746 h 1413477"/>
                <a:gd name="connsiteX49" fmla="*/ 158815 w 834615"/>
                <a:gd name="connsiteY49" fmla="*/ 1288159 h 1413477"/>
                <a:gd name="connsiteX50" fmla="*/ 171227 w 834615"/>
                <a:gd name="connsiteY50" fmla="*/ 1300572 h 1413477"/>
                <a:gd name="connsiteX51" fmla="*/ 183640 w 834615"/>
                <a:gd name="connsiteY51" fmla="*/ 1329534 h 1413477"/>
                <a:gd name="connsiteX52" fmla="*/ 204328 w 834615"/>
                <a:gd name="connsiteY52" fmla="*/ 1350222 h 1413477"/>
                <a:gd name="connsiteX53" fmla="*/ 212603 w 834615"/>
                <a:gd name="connsiteY53" fmla="*/ 1362635 h 1413477"/>
                <a:gd name="connsiteX54" fmla="*/ 237428 w 834615"/>
                <a:gd name="connsiteY54" fmla="*/ 1379185 h 1413477"/>
                <a:gd name="connsiteX55" fmla="*/ 262254 w 834615"/>
                <a:gd name="connsiteY55" fmla="*/ 1395735 h 1413477"/>
                <a:gd name="connsiteX56" fmla="*/ 291216 w 834615"/>
                <a:gd name="connsiteY56" fmla="*/ 1399873 h 1413477"/>
                <a:gd name="connsiteX57" fmla="*/ 303629 w 834615"/>
                <a:gd name="connsiteY57" fmla="*/ 1404011 h 1413477"/>
                <a:gd name="connsiteX58" fmla="*/ 316042 w 834615"/>
                <a:gd name="connsiteY58" fmla="*/ 1412286 h 1413477"/>
                <a:gd name="connsiteX59" fmla="*/ 411206 w 834615"/>
                <a:gd name="connsiteY59" fmla="*/ 1408148 h 1413477"/>
                <a:gd name="connsiteX60" fmla="*/ 568433 w 834615"/>
                <a:gd name="connsiteY60" fmla="*/ 1412286 h 1413477"/>
                <a:gd name="connsiteX61" fmla="*/ 593258 w 834615"/>
                <a:gd name="connsiteY61" fmla="*/ 1404011 h 1413477"/>
                <a:gd name="connsiteX62" fmla="*/ 630496 w 834615"/>
                <a:gd name="connsiteY62" fmla="*/ 1391598 h 1413477"/>
                <a:gd name="connsiteX63" fmla="*/ 642909 w 834615"/>
                <a:gd name="connsiteY63" fmla="*/ 1387460 h 1413477"/>
                <a:gd name="connsiteX64" fmla="*/ 655321 w 834615"/>
                <a:gd name="connsiteY64" fmla="*/ 1383323 h 1413477"/>
                <a:gd name="connsiteX65" fmla="*/ 680147 w 834615"/>
                <a:gd name="connsiteY65" fmla="*/ 1370910 h 1413477"/>
                <a:gd name="connsiteX66" fmla="*/ 700835 w 834615"/>
                <a:gd name="connsiteY66" fmla="*/ 1354360 h 1413477"/>
                <a:gd name="connsiteX67" fmla="*/ 717385 w 834615"/>
                <a:gd name="connsiteY67" fmla="*/ 1333672 h 1413477"/>
                <a:gd name="connsiteX68" fmla="*/ 733935 w 834615"/>
                <a:gd name="connsiteY68" fmla="*/ 1312984 h 1413477"/>
                <a:gd name="connsiteX69" fmla="*/ 775311 w 834615"/>
                <a:gd name="connsiteY69" fmla="*/ 1226096 h 1413477"/>
                <a:gd name="connsiteX70" fmla="*/ 816686 w 834615"/>
                <a:gd name="connsiteY70" fmla="*/ 1097831 h 1413477"/>
                <a:gd name="connsiteX71" fmla="*/ 824961 w 834615"/>
                <a:gd name="connsiteY71" fmla="*/ 1039906 h 1413477"/>
                <a:gd name="connsiteX72" fmla="*/ 833236 w 834615"/>
                <a:gd name="connsiteY72" fmla="*/ 961292 h 1413477"/>
                <a:gd name="connsiteX73" fmla="*/ 833236 w 834615"/>
                <a:gd name="connsiteY73" fmla="*/ 795790 h 1413477"/>
                <a:gd name="connsiteX74" fmla="*/ 824961 w 834615"/>
                <a:gd name="connsiteY74" fmla="*/ 725451 h 1413477"/>
                <a:gd name="connsiteX75" fmla="*/ 800136 w 834615"/>
                <a:gd name="connsiteY75" fmla="*/ 721314 h 1413477"/>
                <a:gd name="connsiteX76" fmla="*/ 779448 w 834615"/>
                <a:gd name="connsiteY76" fmla="*/ 717176 h 1413477"/>
                <a:gd name="connsiteX77" fmla="*/ 754623 w 834615"/>
                <a:gd name="connsiteY77" fmla="*/ 700626 h 1413477"/>
                <a:gd name="connsiteX78" fmla="*/ 742210 w 834615"/>
                <a:gd name="connsiteY78" fmla="*/ 692351 h 1413477"/>
                <a:gd name="connsiteX79" fmla="*/ 717385 w 834615"/>
                <a:gd name="connsiteY79" fmla="*/ 675801 h 1413477"/>
                <a:gd name="connsiteX80" fmla="*/ 696697 w 834615"/>
                <a:gd name="connsiteY80" fmla="*/ 663388 h 1413477"/>
                <a:gd name="connsiteX81" fmla="*/ 684284 w 834615"/>
                <a:gd name="connsiteY81" fmla="*/ 650975 h 1413477"/>
                <a:gd name="connsiteX82" fmla="*/ 676009 w 834615"/>
                <a:gd name="connsiteY82" fmla="*/ 638563 h 1413477"/>
                <a:gd name="connsiteX83" fmla="*/ 663597 w 834615"/>
                <a:gd name="connsiteY83" fmla="*/ 634425 h 1413477"/>
                <a:gd name="connsiteX84" fmla="*/ 655321 w 834615"/>
                <a:gd name="connsiteY84" fmla="*/ 626150 h 1413477"/>
                <a:gd name="connsiteX85" fmla="*/ 618083 w 834615"/>
                <a:gd name="connsiteY85" fmla="*/ 597187 h 1413477"/>
                <a:gd name="connsiteX86" fmla="*/ 593258 w 834615"/>
                <a:gd name="connsiteY86" fmla="*/ 559949 h 1413477"/>
                <a:gd name="connsiteX87" fmla="*/ 580845 w 834615"/>
                <a:gd name="connsiteY87" fmla="*/ 547536 h 1413477"/>
                <a:gd name="connsiteX88" fmla="*/ 560158 w 834615"/>
                <a:gd name="connsiteY88" fmla="*/ 510298 h 1413477"/>
                <a:gd name="connsiteX89" fmla="*/ 556020 w 834615"/>
                <a:gd name="connsiteY89" fmla="*/ 497886 h 1413477"/>
                <a:gd name="connsiteX90" fmla="*/ 547745 w 834615"/>
                <a:gd name="connsiteY90" fmla="*/ 485473 h 1413477"/>
                <a:gd name="connsiteX91" fmla="*/ 543607 w 834615"/>
                <a:gd name="connsiteY91" fmla="*/ 473060 h 1413477"/>
                <a:gd name="connsiteX92" fmla="*/ 531195 w 834615"/>
                <a:gd name="connsiteY92" fmla="*/ 464785 h 1413477"/>
                <a:gd name="connsiteX93" fmla="*/ 518782 w 834615"/>
                <a:gd name="connsiteY93" fmla="*/ 435822 h 1413477"/>
                <a:gd name="connsiteX94" fmla="*/ 506369 w 834615"/>
                <a:gd name="connsiteY94" fmla="*/ 390309 h 1413477"/>
                <a:gd name="connsiteX95" fmla="*/ 502232 w 834615"/>
                <a:gd name="connsiteY95" fmla="*/ 377896 h 1413477"/>
                <a:gd name="connsiteX96" fmla="*/ 498094 w 834615"/>
                <a:gd name="connsiteY96" fmla="*/ 340658 h 1413477"/>
                <a:gd name="connsiteX97" fmla="*/ 493957 w 834615"/>
                <a:gd name="connsiteY97" fmla="*/ 307558 h 1413477"/>
                <a:gd name="connsiteX98" fmla="*/ 481544 w 834615"/>
                <a:gd name="connsiteY98" fmla="*/ 208257 h 1413477"/>
                <a:gd name="connsiteX99" fmla="*/ 469131 w 834615"/>
                <a:gd name="connsiteY99" fmla="*/ 199982 h 1413477"/>
                <a:gd name="connsiteX100" fmla="*/ 444306 w 834615"/>
                <a:gd name="connsiteY100" fmla="*/ 162744 h 1413477"/>
                <a:gd name="connsiteX101" fmla="*/ 431893 w 834615"/>
                <a:gd name="connsiteY101" fmla="*/ 154468 h 1413477"/>
                <a:gd name="connsiteX102" fmla="*/ 419481 w 834615"/>
                <a:gd name="connsiteY102" fmla="*/ 129643 h 1413477"/>
                <a:gd name="connsiteX103" fmla="*/ 407068 w 834615"/>
                <a:gd name="connsiteY103" fmla="*/ 121368 h 1413477"/>
                <a:gd name="connsiteX104" fmla="*/ 386380 w 834615"/>
                <a:gd name="connsiteY104" fmla="*/ 100680 h 1413477"/>
                <a:gd name="connsiteX105" fmla="*/ 353280 w 834615"/>
                <a:gd name="connsiteY105" fmla="*/ 71717 h 1413477"/>
                <a:gd name="connsiteX106" fmla="*/ 340867 w 834615"/>
                <a:gd name="connsiteY106" fmla="*/ 67580 h 1413477"/>
                <a:gd name="connsiteX107" fmla="*/ 316042 w 834615"/>
                <a:gd name="connsiteY107" fmla="*/ 46892 h 1413477"/>
                <a:gd name="connsiteX108" fmla="*/ 291216 w 834615"/>
                <a:gd name="connsiteY108" fmla="*/ 30342 h 1413477"/>
                <a:gd name="connsiteX109" fmla="*/ 278804 w 834615"/>
                <a:gd name="connsiteY109" fmla="*/ 22067 h 1413477"/>
                <a:gd name="connsiteX110" fmla="*/ 258116 w 834615"/>
                <a:gd name="connsiteY110" fmla="*/ 1379 h 1413477"/>
                <a:gd name="connsiteX111" fmla="*/ 245703 w 834615"/>
                <a:gd name="connsiteY111" fmla="*/ 1379 h 1413477"/>
                <a:gd name="connsiteX0" fmla="*/ 245703 w 834615"/>
                <a:gd name="connsiteY0" fmla="*/ 1379 h 1413477"/>
                <a:gd name="connsiteX1" fmla="*/ 220878 w 834615"/>
                <a:gd name="connsiteY1" fmla="*/ 9654 h 1413477"/>
                <a:gd name="connsiteX2" fmla="*/ 187778 w 834615"/>
                <a:gd name="connsiteY2" fmla="*/ 13792 h 1413477"/>
                <a:gd name="connsiteX3" fmla="*/ 162952 w 834615"/>
                <a:gd name="connsiteY3" fmla="*/ 17929 h 1413477"/>
                <a:gd name="connsiteX4" fmla="*/ 133989 w 834615"/>
                <a:gd name="connsiteY4" fmla="*/ 22067 h 1413477"/>
                <a:gd name="connsiteX5" fmla="*/ 121577 w 834615"/>
                <a:gd name="connsiteY5" fmla="*/ 26204 h 1413477"/>
                <a:gd name="connsiteX6" fmla="*/ 100889 w 834615"/>
                <a:gd name="connsiteY6" fmla="*/ 30342 h 1413477"/>
                <a:gd name="connsiteX7" fmla="*/ 96751 w 834615"/>
                <a:gd name="connsiteY7" fmla="*/ 42754 h 1413477"/>
                <a:gd name="connsiteX8" fmla="*/ 84339 w 834615"/>
                <a:gd name="connsiteY8" fmla="*/ 51030 h 1413477"/>
                <a:gd name="connsiteX9" fmla="*/ 67788 w 834615"/>
                <a:gd name="connsiteY9" fmla="*/ 84130 h 1413477"/>
                <a:gd name="connsiteX10" fmla="*/ 51238 w 834615"/>
                <a:gd name="connsiteY10" fmla="*/ 108955 h 1413477"/>
                <a:gd name="connsiteX11" fmla="*/ 47101 w 834615"/>
                <a:gd name="connsiteY11" fmla="*/ 121368 h 1413477"/>
                <a:gd name="connsiteX12" fmla="*/ 38826 w 834615"/>
                <a:gd name="connsiteY12" fmla="*/ 133781 h 1413477"/>
                <a:gd name="connsiteX13" fmla="*/ 30550 w 834615"/>
                <a:gd name="connsiteY13" fmla="*/ 162744 h 1413477"/>
                <a:gd name="connsiteX14" fmla="*/ 22275 w 834615"/>
                <a:gd name="connsiteY14" fmla="*/ 187569 h 1413477"/>
                <a:gd name="connsiteX15" fmla="*/ 18138 w 834615"/>
                <a:gd name="connsiteY15" fmla="*/ 204119 h 1413477"/>
                <a:gd name="connsiteX16" fmla="*/ 14000 w 834615"/>
                <a:gd name="connsiteY16" fmla="*/ 216532 h 1413477"/>
                <a:gd name="connsiteX17" fmla="*/ 1587 w 834615"/>
                <a:gd name="connsiteY17" fmla="*/ 262045 h 1413477"/>
                <a:gd name="connsiteX18" fmla="*/ 5725 w 834615"/>
                <a:gd name="connsiteY18" fmla="*/ 390309 h 1413477"/>
                <a:gd name="connsiteX19" fmla="*/ 14000 w 834615"/>
                <a:gd name="connsiteY19" fmla="*/ 419272 h 1413477"/>
                <a:gd name="connsiteX20" fmla="*/ 18138 w 834615"/>
                <a:gd name="connsiteY20" fmla="*/ 439960 h 1413477"/>
                <a:gd name="connsiteX21" fmla="*/ 34688 w 834615"/>
                <a:gd name="connsiteY21" fmla="*/ 477198 h 1413477"/>
                <a:gd name="connsiteX22" fmla="*/ 42963 w 834615"/>
                <a:gd name="connsiteY22" fmla="*/ 502023 h 1413477"/>
                <a:gd name="connsiteX23" fmla="*/ 47101 w 834615"/>
                <a:gd name="connsiteY23" fmla="*/ 514436 h 1413477"/>
                <a:gd name="connsiteX24" fmla="*/ 63651 w 834615"/>
                <a:gd name="connsiteY24" fmla="*/ 539261 h 1413477"/>
                <a:gd name="connsiteX25" fmla="*/ 67788 w 834615"/>
                <a:gd name="connsiteY25" fmla="*/ 551674 h 1413477"/>
                <a:gd name="connsiteX26" fmla="*/ 76064 w 834615"/>
                <a:gd name="connsiteY26" fmla="*/ 559949 h 1413477"/>
                <a:gd name="connsiteX27" fmla="*/ 71926 w 834615"/>
                <a:gd name="connsiteY27" fmla="*/ 576499 h 1413477"/>
                <a:gd name="connsiteX28" fmla="*/ 51238 w 834615"/>
                <a:gd name="connsiteY28" fmla="*/ 613737 h 1413477"/>
                <a:gd name="connsiteX29" fmla="*/ 34688 w 834615"/>
                <a:gd name="connsiteY29" fmla="*/ 663388 h 1413477"/>
                <a:gd name="connsiteX30" fmla="*/ 26413 w 834615"/>
                <a:gd name="connsiteY30" fmla="*/ 688213 h 1413477"/>
                <a:gd name="connsiteX31" fmla="*/ 22275 w 834615"/>
                <a:gd name="connsiteY31" fmla="*/ 708901 h 1413477"/>
                <a:gd name="connsiteX32" fmla="*/ 14000 w 834615"/>
                <a:gd name="connsiteY32" fmla="*/ 758552 h 1413477"/>
                <a:gd name="connsiteX33" fmla="*/ 5725 w 834615"/>
                <a:gd name="connsiteY33" fmla="*/ 812340 h 1413477"/>
                <a:gd name="connsiteX34" fmla="*/ 9863 w 834615"/>
                <a:gd name="connsiteY34" fmla="*/ 928192 h 1413477"/>
                <a:gd name="connsiteX35" fmla="*/ 14000 w 834615"/>
                <a:gd name="connsiteY35" fmla="*/ 948879 h 1413477"/>
                <a:gd name="connsiteX36" fmla="*/ 22275 w 834615"/>
                <a:gd name="connsiteY36" fmla="*/ 973705 h 1413477"/>
                <a:gd name="connsiteX37" fmla="*/ 30550 w 834615"/>
                <a:gd name="connsiteY37" fmla="*/ 1056456 h 1413477"/>
                <a:gd name="connsiteX38" fmla="*/ 38826 w 834615"/>
                <a:gd name="connsiteY38" fmla="*/ 1073006 h 1413477"/>
                <a:gd name="connsiteX39" fmla="*/ 59513 w 834615"/>
                <a:gd name="connsiteY39" fmla="*/ 1110244 h 1413477"/>
                <a:gd name="connsiteX40" fmla="*/ 67788 w 834615"/>
                <a:gd name="connsiteY40" fmla="*/ 1122657 h 1413477"/>
                <a:gd name="connsiteX41" fmla="*/ 84339 w 834615"/>
                <a:gd name="connsiteY41" fmla="*/ 1159895 h 1413477"/>
                <a:gd name="connsiteX42" fmla="*/ 96751 w 834615"/>
                <a:gd name="connsiteY42" fmla="*/ 1197133 h 1413477"/>
                <a:gd name="connsiteX43" fmla="*/ 100889 w 834615"/>
                <a:gd name="connsiteY43" fmla="*/ 1209545 h 1413477"/>
                <a:gd name="connsiteX44" fmla="*/ 113302 w 834615"/>
                <a:gd name="connsiteY44" fmla="*/ 1217820 h 1413477"/>
                <a:gd name="connsiteX45" fmla="*/ 121577 w 834615"/>
                <a:gd name="connsiteY45" fmla="*/ 1230233 h 1413477"/>
                <a:gd name="connsiteX46" fmla="*/ 133989 w 834615"/>
                <a:gd name="connsiteY46" fmla="*/ 1238508 h 1413477"/>
                <a:gd name="connsiteX47" fmla="*/ 138127 w 834615"/>
                <a:gd name="connsiteY47" fmla="*/ 1250921 h 1413477"/>
                <a:gd name="connsiteX48" fmla="*/ 154677 w 834615"/>
                <a:gd name="connsiteY48" fmla="*/ 1275746 h 1413477"/>
                <a:gd name="connsiteX49" fmla="*/ 158815 w 834615"/>
                <a:gd name="connsiteY49" fmla="*/ 1288159 h 1413477"/>
                <a:gd name="connsiteX50" fmla="*/ 171227 w 834615"/>
                <a:gd name="connsiteY50" fmla="*/ 1300572 h 1413477"/>
                <a:gd name="connsiteX51" fmla="*/ 183640 w 834615"/>
                <a:gd name="connsiteY51" fmla="*/ 1329534 h 1413477"/>
                <a:gd name="connsiteX52" fmla="*/ 204328 w 834615"/>
                <a:gd name="connsiteY52" fmla="*/ 1350222 h 1413477"/>
                <a:gd name="connsiteX53" fmla="*/ 212603 w 834615"/>
                <a:gd name="connsiteY53" fmla="*/ 1362635 h 1413477"/>
                <a:gd name="connsiteX54" fmla="*/ 237428 w 834615"/>
                <a:gd name="connsiteY54" fmla="*/ 1379185 h 1413477"/>
                <a:gd name="connsiteX55" fmla="*/ 262254 w 834615"/>
                <a:gd name="connsiteY55" fmla="*/ 1395735 h 1413477"/>
                <a:gd name="connsiteX56" fmla="*/ 291216 w 834615"/>
                <a:gd name="connsiteY56" fmla="*/ 1399873 h 1413477"/>
                <a:gd name="connsiteX57" fmla="*/ 303629 w 834615"/>
                <a:gd name="connsiteY57" fmla="*/ 1404011 h 1413477"/>
                <a:gd name="connsiteX58" fmla="*/ 316042 w 834615"/>
                <a:gd name="connsiteY58" fmla="*/ 1412286 h 1413477"/>
                <a:gd name="connsiteX59" fmla="*/ 411206 w 834615"/>
                <a:gd name="connsiteY59" fmla="*/ 1408148 h 1413477"/>
                <a:gd name="connsiteX60" fmla="*/ 568433 w 834615"/>
                <a:gd name="connsiteY60" fmla="*/ 1412286 h 1413477"/>
                <a:gd name="connsiteX61" fmla="*/ 593258 w 834615"/>
                <a:gd name="connsiteY61" fmla="*/ 1404011 h 1413477"/>
                <a:gd name="connsiteX62" fmla="*/ 630496 w 834615"/>
                <a:gd name="connsiteY62" fmla="*/ 1391598 h 1413477"/>
                <a:gd name="connsiteX63" fmla="*/ 642909 w 834615"/>
                <a:gd name="connsiteY63" fmla="*/ 1387460 h 1413477"/>
                <a:gd name="connsiteX64" fmla="*/ 655321 w 834615"/>
                <a:gd name="connsiteY64" fmla="*/ 1383323 h 1413477"/>
                <a:gd name="connsiteX65" fmla="*/ 680147 w 834615"/>
                <a:gd name="connsiteY65" fmla="*/ 1370910 h 1413477"/>
                <a:gd name="connsiteX66" fmla="*/ 700835 w 834615"/>
                <a:gd name="connsiteY66" fmla="*/ 1354360 h 1413477"/>
                <a:gd name="connsiteX67" fmla="*/ 717385 w 834615"/>
                <a:gd name="connsiteY67" fmla="*/ 1333672 h 1413477"/>
                <a:gd name="connsiteX68" fmla="*/ 775311 w 834615"/>
                <a:gd name="connsiteY68" fmla="*/ 1226096 h 1413477"/>
                <a:gd name="connsiteX69" fmla="*/ 816686 w 834615"/>
                <a:gd name="connsiteY69" fmla="*/ 1097831 h 1413477"/>
                <a:gd name="connsiteX70" fmla="*/ 824961 w 834615"/>
                <a:gd name="connsiteY70" fmla="*/ 1039906 h 1413477"/>
                <a:gd name="connsiteX71" fmla="*/ 833236 w 834615"/>
                <a:gd name="connsiteY71" fmla="*/ 961292 h 1413477"/>
                <a:gd name="connsiteX72" fmla="*/ 833236 w 834615"/>
                <a:gd name="connsiteY72" fmla="*/ 795790 h 1413477"/>
                <a:gd name="connsiteX73" fmla="*/ 824961 w 834615"/>
                <a:gd name="connsiteY73" fmla="*/ 725451 h 1413477"/>
                <a:gd name="connsiteX74" fmla="*/ 800136 w 834615"/>
                <a:gd name="connsiteY74" fmla="*/ 721314 h 1413477"/>
                <a:gd name="connsiteX75" fmla="*/ 779448 w 834615"/>
                <a:gd name="connsiteY75" fmla="*/ 717176 h 1413477"/>
                <a:gd name="connsiteX76" fmla="*/ 754623 w 834615"/>
                <a:gd name="connsiteY76" fmla="*/ 700626 h 1413477"/>
                <a:gd name="connsiteX77" fmla="*/ 742210 w 834615"/>
                <a:gd name="connsiteY77" fmla="*/ 692351 h 1413477"/>
                <a:gd name="connsiteX78" fmla="*/ 717385 w 834615"/>
                <a:gd name="connsiteY78" fmla="*/ 675801 h 1413477"/>
                <a:gd name="connsiteX79" fmla="*/ 696697 w 834615"/>
                <a:gd name="connsiteY79" fmla="*/ 663388 h 1413477"/>
                <a:gd name="connsiteX80" fmla="*/ 684284 w 834615"/>
                <a:gd name="connsiteY80" fmla="*/ 650975 h 1413477"/>
                <a:gd name="connsiteX81" fmla="*/ 676009 w 834615"/>
                <a:gd name="connsiteY81" fmla="*/ 638563 h 1413477"/>
                <a:gd name="connsiteX82" fmla="*/ 663597 w 834615"/>
                <a:gd name="connsiteY82" fmla="*/ 634425 h 1413477"/>
                <a:gd name="connsiteX83" fmla="*/ 655321 w 834615"/>
                <a:gd name="connsiteY83" fmla="*/ 626150 h 1413477"/>
                <a:gd name="connsiteX84" fmla="*/ 618083 w 834615"/>
                <a:gd name="connsiteY84" fmla="*/ 597187 h 1413477"/>
                <a:gd name="connsiteX85" fmla="*/ 593258 w 834615"/>
                <a:gd name="connsiteY85" fmla="*/ 559949 h 1413477"/>
                <a:gd name="connsiteX86" fmla="*/ 580845 w 834615"/>
                <a:gd name="connsiteY86" fmla="*/ 547536 h 1413477"/>
                <a:gd name="connsiteX87" fmla="*/ 560158 w 834615"/>
                <a:gd name="connsiteY87" fmla="*/ 510298 h 1413477"/>
                <a:gd name="connsiteX88" fmla="*/ 556020 w 834615"/>
                <a:gd name="connsiteY88" fmla="*/ 497886 h 1413477"/>
                <a:gd name="connsiteX89" fmla="*/ 547745 w 834615"/>
                <a:gd name="connsiteY89" fmla="*/ 485473 h 1413477"/>
                <a:gd name="connsiteX90" fmla="*/ 543607 w 834615"/>
                <a:gd name="connsiteY90" fmla="*/ 473060 h 1413477"/>
                <a:gd name="connsiteX91" fmla="*/ 531195 w 834615"/>
                <a:gd name="connsiteY91" fmla="*/ 464785 h 1413477"/>
                <a:gd name="connsiteX92" fmla="*/ 518782 w 834615"/>
                <a:gd name="connsiteY92" fmla="*/ 435822 h 1413477"/>
                <a:gd name="connsiteX93" fmla="*/ 506369 w 834615"/>
                <a:gd name="connsiteY93" fmla="*/ 390309 h 1413477"/>
                <a:gd name="connsiteX94" fmla="*/ 502232 w 834615"/>
                <a:gd name="connsiteY94" fmla="*/ 377896 h 1413477"/>
                <a:gd name="connsiteX95" fmla="*/ 498094 w 834615"/>
                <a:gd name="connsiteY95" fmla="*/ 340658 h 1413477"/>
                <a:gd name="connsiteX96" fmla="*/ 493957 w 834615"/>
                <a:gd name="connsiteY96" fmla="*/ 307558 h 1413477"/>
                <a:gd name="connsiteX97" fmla="*/ 481544 w 834615"/>
                <a:gd name="connsiteY97" fmla="*/ 208257 h 1413477"/>
                <a:gd name="connsiteX98" fmla="*/ 469131 w 834615"/>
                <a:gd name="connsiteY98" fmla="*/ 199982 h 1413477"/>
                <a:gd name="connsiteX99" fmla="*/ 444306 w 834615"/>
                <a:gd name="connsiteY99" fmla="*/ 162744 h 1413477"/>
                <a:gd name="connsiteX100" fmla="*/ 431893 w 834615"/>
                <a:gd name="connsiteY100" fmla="*/ 154468 h 1413477"/>
                <a:gd name="connsiteX101" fmla="*/ 419481 w 834615"/>
                <a:gd name="connsiteY101" fmla="*/ 129643 h 1413477"/>
                <a:gd name="connsiteX102" fmla="*/ 407068 w 834615"/>
                <a:gd name="connsiteY102" fmla="*/ 121368 h 1413477"/>
                <a:gd name="connsiteX103" fmla="*/ 386380 w 834615"/>
                <a:gd name="connsiteY103" fmla="*/ 100680 h 1413477"/>
                <a:gd name="connsiteX104" fmla="*/ 353280 w 834615"/>
                <a:gd name="connsiteY104" fmla="*/ 71717 h 1413477"/>
                <a:gd name="connsiteX105" fmla="*/ 340867 w 834615"/>
                <a:gd name="connsiteY105" fmla="*/ 67580 h 1413477"/>
                <a:gd name="connsiteX106" fmla="*/ 316042 w 834615"/>
                <a:gd name="connsiteY106" fmla="*/ 46892 h 1413477"/>
                <a:gd name="connsiteX107" fmla="*/ 291216 w 834615"/>
                <a:gd name="connsiteY107" fmla="*/ 30342 h 1413477"/>
                <a:gd name="connsiteX108" fmla="*/ 278804 w 834615"/>
                <a:gd name="connsiteY108" fmla="*/ 22067 h 1413477"/>
                <a:gd name="connsiteX109" fmla="*/ 258116 w 834615"/>
                <a:gd name="connsiteY109" fmla="*/ 1379 h 1413477"/>
                <a:gd name="connsiteX110" fmla="*/ 245703 w 834615"/>
                <a:gd name="connsiteY110" fmla="*/ 1379 h 1413477"/>
                <a:gd name="connsiteX0" fmla="*/ 245703 w 834615"/>
                <a:gd name="connsiteY0" fmla="*/ 1379 h 1413477"/>
                <a:gd name="connsiteX1" fmla="*/ 220878 w 834615"/>
                <a:gd name="connsiteY1" fmla="*/ 9654 h 1413477"/>
                <a:gd name="connsiteX2" fmla="*/ 187778 w 834615"/>
                <a:gd name="connsiteY2" fmla="*/ 13792 h 1413477"/>
                <a:gd name="connsiteX3" fmla="*/ 162952 w 834615"/>
                <a:gd name="connsiteY3" fmla="*/ 17929 h 1413477"/>
                <a:gd name="connsiteX4" fmla="*/ 133989 w 834615"/>
                <a:gd name="connsiteY4" fmla="*/ 22067 h 1413477"/>
                <a:gd name="connsiteX5" fmla="*/ 121577 w 834615"/>
                <a:gd name="connsiteY5" fmla="*/ 26204 h 1413477"/>
                <a:gd name="connsiteX6" fmla="*/ 100889 w 834615"/>
                <a:gd name="connsiteY6" fmla="*/ 30342 h 1413477"/>
                <a:gd name="connsiteX7" fmla="*/ 96751 w 834615"/>
                <a:gd name="connsiteY7" fmla="*/ 42754 h 1413477"/>
                <a:gd name="connsiteX8" fmla="*/ 84339 w 834615"/>
                <a:gd name="connsiteY8" fmla="*/ 51030 h 1413477"/>
                <a:gd name="connsiteX9" fmla="*/ 67788 w 834615"/>
                <a:gd name="connsiteY9" fmla="*/ 84130 h 1413477"/>
                <a:gd name="connsiteX10" fmla="*/ 51238 w 834615"/>
                <a:gd name="connsiteY10" fmla="*/ 108955 h 1413477"/>
                <a:gd name="connsiteX11" fmla="*/ 47101 w 834615"/>
                <a:gd name="connsiteY11" fmla="*/ 121368 h 1413477"/>
                <a:gd name="connsiteX12" fmla="*/ 38826 w 834615"/>
                <a:gd name="connsiteY12" fmla="*/ 133781 h 1413477"/>
                <a:gd name="connsiteX13" fmla="*/ 30550 w 834615"/>
                <a:gd name="connsiteY13" fmla="*/ 162744 h 1413477"/>
                <a:gd name="connsiteX14" fmla="*/ 22275 w 834615"/>
                <a:gd name="connsiteY14" fmla="*/ 187569 h 1413477"/>
                <a:gd name="connsiteX15" fmla="*/ 18138 w 834615"/>
                <a:gd name="connsiteY15" fmla="*/ 204119 h 1413477"/>
                <a:gd name="connsiteX16" fmla="*/ 14000 w 834615"/>
                <a:gd name="connsiteY16" fmla="*/ 216532 h 1413477"/>
                <a:gd name="connsiteX17" fmla="*/ 1587 w 834615"/>
                <a:gd name="connsiteY17" fmla="*/ 262045 h 1413477"/>
                <a:gd name="connsiteX18" fmla="*/ 5725 w 834615"/>
                <a:gd name="connsiteY18" fmla="*/ 390309 h 1413477"/>
                <a:gd name="connsiteX19" fmla="*/ 14000 w 834615"/>
                <a:gd name="connsiteY19" fmla="*/ 419272 h 1413477"/>
                <a:gd name="connsiteX20" fmla="*/ 18138 w 834615"/>
                <a:gd name="connsiteY20" fmla="*/ 439960 h 1413477"/>
                <a:gd name="connsiteX21" fmla="*/ 34688 w 834615"/>
                <a:gd name="connsiteY21" fmla="*/ 477198 h 1413477"/>
                <a:gd name="connsiteX22" fmla="*/ 42963 w 834615"/>
                <a:gd name="connsiteY22" fmla="*/ 502023 h 1413477"/>
                <a:gd name="connsiteX23" fmla="*/ 47101 w 834615"/>
                <a:gd name="connsiteY23" fmla="*/ 514436 h 1413477"/>
                <a:gd name="connsiteX24" fmla="*/ 63651 w 834615"/>
                <a:gd name="connsiteY24" fmla="*/ 539261 h 1413477"/>
                <a:gd name="connsiteX25" fmla="*/ 67788 w 834615"/>
                <a:gd name="connsiteY25" fmla="*/ 551674 h 1413477"/>
                <a:gd name="connsiteX26" fmla="*/ 76064 w 834615"/>
                <a:gd name="connsiteY26" fmla="*/ 559949 h 1413477"/>
                <a:gd name="connsiteX27" fmla="*/ 71926 w 834615"/>
                <a:gd name="connsiteY27" fmla="*/ 576499 h 1413477"/>
                <a:gd name="connsiteX28" fmla="*/ 51238 w 834615"/>
                <a:gd name="connsiteY28" fmla="*/ 613737 h 1413477"/>
                <a:gd name="connsiteX29" fmla="*/ 34688 w 834615"/>
                <a:gd name="connsiteY29" fmla="*/ 663388 h 1413477"/>
                <a:gd name="connsiteX30" fmla="*/ 26413 w 834615"/>
                <a:gd name="connsiteY30" fmla="*/ 688213 h 1413477"/>
                <a:gd name="connsiteX31" fmla="*/ 22275 w 834615"/>
                <a:gd name="connsiteY31" fmla="*/ 708901 h 1413477"/>
                <a:gd name="connsiteX32" fmla="*/ 14000 w 834615"/>
                <a:gd name="connsiteY32" fmla="*/ 758552 h 1413477"/>
                <a:gd name="connsiteX33" fmla="*/ 5725 w 834615"/>
                <a:gd name="connsiteY33" fmla="*/ 812340 h 1413477"/>
                <a:gd name="connsiteX34" fmla="*/ 9863 w 834615"/>
                <a:gd name="connsiteY34" fmla="*/ 928192 h 1413477"/>
                <a:gd name="connsiteX35" fmla="*/ 14000 w 834615"/>
                <a:gd name="connsiteY35" fmla="*/ 948879 h 1413477"/>
                <a:gd name="connsiteX36" fmla="*/ 22275 w 834615"/>
                <a:gd name="connsiteY36" fmla="*/ 973705 h 1413477"/>
                <a:gd name="connsiteX37" fmla="*/ 30550 w 834615"/>
                <a:gd name="connsiteY37" fmla="*/ 1056456 h 1413477"/>
                <a:gd name="connsiteX38" fmla="*/ 38826 w 834615"/>
                <a:gd name="connsiteY38" fmla="*/ 1073006 h 1413477"/>
                <a:gd name="connsiteX39" fmla="*/ 59513 w 834615"/>
                <a:gd name="connsiteY39" fmla="*/ 1110244 h 1413477"/>
                <a:gd name="connsiteX40" fmla="*/ 67788 w 834615"/>
                <a:gd name="connsiteY40" fmla="*/ 1122657 h 1413477"/>
                <a:gd name="connsiteX41" fmla="*/ 84339 w 834615"/>
                <a:gd name="connsiteY41" fmla="*/ 1159895 h 1413477"/>
                <a:gd name="connsiteX42" fmla="*/ 96751 w 834615"/>
                <a:gd name="connsiteY42" fmla="*/ 1197133 h 1413477"/>
                <a:gd name="connsiteX43" fmla="*/ 100889 w 834615"/>
                <a:gd name="connsiteY43" fmla="*/ 1209545 h 1413477"/>
                <a:gd name="connsiteX44" fmla="*/ 113302 w 834615"/>
                <a:gd name="connsiteY44" fmla="*/ 1217820 h 1413477"/>
                <a:gd name="connsiteX45" fmla="*/ 121577 w 834615"/>
                <a:gd name="connsiteY45" fmla="*/ 1230233 h 1413477"/>
                <a:gd name="connsiteX46" fmla="*/ 133989 w 834615"/>
                <a:gd name="connsiteY46" fmla="*/ 1238508 h 1413477"/>
                <a:gd name="connsiteX47" fmla="*/ 138127 w 834615"/>
                <a:gd name="connsiteY47" fmla="*/ 1250921 h 1413477"/>
                <a:gd name="connsiteX48" fmla="*/ 154677 w 834615"/>
                <a:gd name="connsiteY48" fmla="*/ 1275746 h 1413477"/>
                <a:gd name="connsiteX49" fmla="*/ 158815 w 834615"/>
                <a:gd name="connsiteY49" fmla="*/ 1288159 h 1413477"/>
                <a:gd name="connsiteX50" fmla="*/ 171227 w 834615"/>
                <a:gd name="connsiteY50" fmla="*/ 1300572 h 1413477"/>
                <a:gd name="connsiteX51" fmla="*/ 183640 w 834615"/>
                <a:gd name="connsiteY51" fmla="*/ 1329534 h 1413477"/>
                <a:gd name="connsiteX52" fmla="*/ 204328 w 834615"/>
                <a:gd name="connsiteY52" fmla="*/ 1350222 h 1413477"/>
                <a:gd name="connsiteX53" fmla="*/ 212603 w 834615"/>
                <a:gd name="connsiteY53" fmla="*/ 1362635 h 1413477"/>
                <a:gd name="connsiteX54" fmla="*/ 237428 w 834615"/>
                <a:gd name="connsiteY54" fmla="*/ 1379185 h 1413477"/>
                <a:gd name="connsiteX55" fmla="*/ 262254 w 834615"/>
                <a:gd name="connsiteY55" fmla="*/ 1395735 h 1413477"/>
                <a:gd name="connsiteX56" fmla="*/ 291216 w 834615"/>
                <a:gd name="connsiteY56" fmla="*/ 1399873 h 1413477"/>
                <a:gd name="connsiteX57" fmla="*/ 303629 w 834615"/>
                <a:gd name="connsiteY57" fmla="*/ 1404011 h 1413477"/>
                <a:gd name="connsiteX58" fmla="*/ 316042 w 834615"/>
                <a:gd name="connsiteY58" fmla="*/ 1412286 h 1413477"/>
                <a:gd name="connsiteX59" fmla="*/ 411206 w 834615"/>
                <a:gd name="connsiteY59" fmla="*/ 1408148 h 1413477"/>
                <a:gd name="connsiteX60" fmla="*/ 568433 w 834615"/>
                <a:gd name="connsiteY60" fmla="*/ 1412286 h 1413477"/>
                <a:gd name="connsiteX61" fmla="*/ 593258 w 834615"/>
                <a:gd name="connsiteY61" fmla="*/ 1404011 h 1413477"/>
                <a:gd name="connsiteX62" fmla="*/ 630496 w 834615"/>
                <a:gd name="connsiteY62" fmla="*/ 1391598 h 1413477"/>
                <a:gd name="connsiteX63" fmla="*/ 642909 w 834615"/>
                <a:gd name="connsiteY63" fmla="*/ 1387460 h 1413477"/>
                <a:gd name="connsiteX64" fmla="*/ 655321 w 834615"/>
                <a:gd name="connsiteY64" fmla="*/ 1383323 h 1413477"/>
                <a:gd name="connsiteX65" fmla="*/ 680147 w 834615"/>
                <a:gd name="connsiteY65" fmla="*/ 1370910 h 1413477"/>
                <a:gd name="connsiteX66" fmla="*/ 717385 w 834615"/>
                <a:gd name="connsiteY66" fmla="*/ 1333672 h 1413477"/>
                <a:gd name="connsiteX67" fmla="*/ 775311 w 834615"/>
                <a:gd name="connsiteY67" fmla="*/ 1226096 h 1413477"/>
                <a:gd name="connsiteX68" fmla="*/ 816686 w 834615"/>
                <a:gd name="connsiteY68" fmla="*/ 1097831 h 1413477"/>
                <a:gd name="connsiteX69" fmla="*/ 824961 w 834615"/>
                <a:gd name="connsiteY69" fmla="*/ 1039906 h 1413477"/>
                <a:gd name="connsiteX70" fmla="*/ 833236 w 834615"/>
                <a:gd name="connsiteY70" fmla="*/ 961292 h 1413477"/>
                <a:gd name="connsiteX71" fmla="*/ 833236 w 834615"/>
                <a:gd name="connsiteY71" fmla="*/ 795790 h 1413477"/>
                <a:gd name="connsiteX72" fmla="*/ 824961 w 834615"/>
                <a:gd name="connsiteY72" fmla="*/ 725451 h 1413477"/>
                <a:gd name="connsiteX73" fmla="*/ 800136 w 834615"/>
                <a:gd name="connsiteY73" fmla="*/ 721314 h 1413477"/>
                <a:gd name="connsiteX74" fmla="*/ 779448 w 834615"/>
                <a:gd name="connsiteY74" fmla="*/ 717176 h 1413477"/>
                <a:gd name="connsiteX75" fmla="*/ 754623 w 834615"/>
                <a:gd name="connsiteY75" fmla="*/ 700626 h 1413477"/>
                <a:gd name="connsiteX76" fmla="*/ 742210 w 834615"/>
                <a:gd name="connsiteY76" fmla="*/ 692351 h 1413477"/>
                <a:gd name="connsiteX77" fmla="*/ 717385 w 834615"/>
                <a:gd name="connsiteY77" fmla="*/ 675801 h 1413477"/>
                <a:gd name="connsiteX78" fmla="*/ 696697 w 834615"/>
                <a:gd name="connsiteY78" fmla="*/ 663388 h 1413477"/>
                <a:gd name="connsiteX79" fmla="*/ 684284 w 834615"/>
                <a:gd name="connsiteY79" fmla="*/ 650975 h 1413477"/>
                <a:gd name="connsiteX80" fmla="*/ 676009 w 834615"/>
                <a:gd name="connsiteY80" fmla="*/ 638563 h 1413477"/>
                <a:gd name="connsiteX81" fmla="*/ 663597 w 834615"/>
                <a:gd name="connsiteY81" fmla="*/ 634425 h 1413477"/>
                <a:gd name="connsiteX82" fmla="*/ 655321 w 834615"/>
                <a:gd name="connsiteY82" fmla="*/ 626150 h 1413477"/>
                <a:gd name="connsiteX83" fmla="*/ 618083 w 834615"/>
                <a:gd name="connsiteY83" fmla="*/ 597187 h 1413477"/>
                <a:gd name="connsiteX84" fmla="*/ 593258 w 834615"/>
                <a:gd name="connsiteY84" fmla="*/ 559949 h 1413477"/>
                <a:gd name="connsiteX85" fmla="*/ 580845 w 834615"/>
                <a:gd name="connsiteY85" fmla="*/ 547536 h 1413477"/>
                <a:gd name="connsiteX86" fmla="*/ 560158 w 834615"/>
                <a:gd name="connsiteY86" fmla="*/ 510298 h 1413477"/>
                <a:gd name="connsiteX87" fmla="*/ 556020 w 834615"/>
                <a:gd name="connsiteY87" fmla="*/ 497886 h 1413477"/>
                <a:gd name="connsiteX88" fmla="*/ 547745 w 834615"/>
                <a:gd name="connsiteY88" fmla="*/ 485473 h 1413477"/>
                <a:gd name="connsiteX89" fmla="*/ 543607 w 834615"/>
                <a:gd name="connsiteY89" fmla="*/ 473060 h 1413477"/>
                <a:gd name="connsiteX90" fmla="*/ 531195 w 834615"/>
                <a:gd name="connsiteY90" fmla="*/ 464785 h 1413477"/>
                <a:gd name="connsiteX91" fmla="*/ 518782 w 834615"/>
                <a:gd name="connsiteY91" fmla="*/ 435822 h 1413477"/>
                <a:gd name="connsiteX92" fmla="*/ 506369 w 834615"/>
                <a:gd name="connsiteY92" fmla="*/ 390309 h 1413477"/>
                <a:gd name="connsiteX93" fmla="*/ 502232 w 834615"/>
                <a:gd name="connsiteY93" fmla="*/ 377896 h 1413477"/>
                <a:gd name="connsiteX94" fmla="*/ 498094 w 834615"/>
                <a:gd name="connsiteY94" fmla="*/ 340658 h 1413477"/>
                <a:gd name="connsiteX95" fmla="*/ 493957 w 834615"/>
                <a:gd name="connsiteY95" fmla="*/ 307558 h 1413477"/>
                <a:gd name="connsiteX96" fmla="*/ 481544 w 834615"/>
                <a:gd name="connsiteY96" fmla="*/ 208257 h 1413477"/>
                <a:gd name="connsiteX97" fmla="*/ 469131 w 834615"/>
                <a:gd name="connsiteY97" fmla="*/ 199982 h 1413477"/>
                <a:gd name="connsiteX98" fmla="*/ 444306 w 834615"/>
                <a:gd name="connsiteY98" fmla="*/ 162744 h 1413477"/>
                <a:gd name="connsiteX99" fmla="*/ 431893 w 834615"/>
                <a:gd name="connsiteY99" fmla="*/ 154468 h 1413477"/>
                <a:gd name="connsiteX100" fmla="*/ 419481 w 834615"/>
                <a:gd name="connsiteY100" fmla="*/ 129643 h 1413477"/>
                <a:gd name="connsiteX101" fmla="*/ 407068 w 834615"/>
                <a:gd name="connsiteY101" fmla="*/ 121368 h 1413477"/>
                <a:gd name="connsiteX102" fmla="*/ 386380 w 834615"/>
                <a:gd name="connsiteY102" fmla="*/ 100680 h 1413477"/>
                <a:gd name="connsiteX103" fmla="*/ 353280 w 834615"/>
                <a:gd name="connsiteY103" fmla="*/ 71717 h 1413477"/>
                <a:gd name="connsiteX104" fmla="*/ 340867 w 834615"/>
                <a:gd name="connsiteY104" fmla="*/ 67580 h 1413477"/>
                <a:gd name="connsiteX105" fmla="*/ 316042 w 834615"/>
                <a:gd name="connsiteY105" fmla="*/ 46892 h 1413477"/>
                <a:gd name="connsiteX106" fmla="*/ 291216 w 834615"/>
                <a:gd name="connsiteY106" fmla="*/ 30342 h 1413477"/>
                <a:gd name="connsiteX107" fmla="*/ 278804 w 834615"/>
                <a:gd name="connsiteY107" fmla="*/ 22067 h 1413477"/>
                <a:gd name="connsiteX108" fmla="*/ 258116 w 834615"/>
                <a:gd name="connsiteY108" fmla="*/ 1379 h 1413477"/>
                <a:gd name="connsiteX109" fmla="*/ 245703 w 834615"/>
                <a:gd name="connsiteY109" fmla="*/ 1379 h 1413477"/>
                <a:gd name="connsiteX0" fmla="*/ 245703 w 834615"/>
                <a:gd name="connsiteY0" fmla="*/ 1379 h 1413477"/>
                <a:gd name="connsiteX1" fmla="*/ 220878 w 834615"/>
                <a:gd name="connsiteY1" fmla="*/ 9654 h 1413477"/>
                <a:gd name="connsiteX2" fmla="*/ 187778 w 834615"/>
                <a:gd name="connsiteY2" fmla="*/ 13792 h 1413477"/>
                <a:gd name="connsiteX3" fmla="*/ 162952 w 834615"/>
                <a:gd name="connsiteY3" fmla="*/ 17929 h 1413477"/>
                <a:gd name="connsiteX4" fmla="*/ 133989 w 834615"/>
                <a:gd name="connsiteY4" fmla="*/ 22067 h 1413477"/>
                <a:gd name="connsiteX5" fmla="*/ 121577 w 834615"/>
                <a:gd name="connsiteY5" fmla="*/ 26204 h 1413477"/>
                <a:gd name="connsiteX6" fmla="*/ 100889 w 834615"/>
                <a:gd name="connsiteY6" fmla="*/ 30342 h 1413477"/>
                <a:gd name="connsiteX7" fmla="*/ 96751 w 834615"/>
                <a:gd name="connsiteY7" fmla="*/ 42754 h 1413477"/>
                <a:gd name="connsiteX8" fmla="*/ 84339 w 834615"/>
                <a:gd name="connsiteY8" fmla="*/ 51030 h 1413477"/>
                <a:gd name="connsiteX9" fmla="*/ 67788 w 834615"/>
                <a:gd name="connsiteY9" fmla="*/ 84130 h 1413477"/>
                <a:gd name="connsiteX10" fmla="*/ 51238 w 834615"/>
                <a:gd name="connsiteY10" fmla="*/ 108955 h 1413477"/>
                <a:gd name="connsiteX11" fmla="*/ 47101 w 834615"/>
                <a:gd name="connsiteY11" fmla="*/ 121368 h 1413477"/>
                <a:gd name="connsiteX12" fmla="*/ 38826 w 834615"/>
                <a:gd name="connsiteY12" fmla="*/ 133781 h 1413477"/>
                <a:gd name="connsiteX13" fmla="*/ 30550 w 834615"/>
                <a:gd name="connsiteY13" fmla="*/ 162744 h 1413477"/>
                <a:gd name="connsiteX14" fmla="*/ 22275 w 834615"/>
                <a:gd name="connsiteY14" fmla="*/ 187569 h 1413477"/>
                <a:gd name="connsiteX15" fmla="*/ 18138 w 834615"/>
                <a:gd name="connsiteY15" fmla="*/ 204119 h 1413477"/>
                <a:gd name="connsiteX16" fmla="*/ 14000 w 834615"/>
                <a:gd name="connsiteY16" fmla="*/ 216532 h 1413477"/>
                <a:gd name="connsiteX17" fmla="*/ 1587 w 834615"/>
                <a:gd name="connsiteY17" fmla="*/ 262045 h 1413477"/>
                <a:gd name="connsiteX18" fmla="*/ 5725 w 834615"/>
                <a:gd name="connsiteY18" fmla="*/ 390309 h 1413477"/>
                <a:gd name="connsiteX19" fmla="*/ 14000 w 834615"/>
                <a:gd name="connsiteY19" fmla="*/ 419272 h 1413477"/>
                <a:gd name="connsiteX20" fmla="*/ 18138 w 834615"/>
                <a:gd name="connsiteY20" fmla="*/ 439960 h 1413477"/>
                <a:gd name="connsiteX21" fmla="*/ 34688 w 834615"/>
                <a:gd name="connsiteY21" fmla="*/ 477198 h 1413477"/>
                <a:gd name="connsiteX22" fmla="*/ 42963 w 834615"/>
                <a:gd name="connsiteY22" fmla="*/ 502023 h 1413477"/>
                <a:gd name="connsiteX23" fmla="*/ 47101 w 834615"/>
                <a:gd name="connsiteY23" fmla="*/ 514436 h 1413477"/>
                <a:gd name="connsiteX24" fmla="*/ 63651 w 834615"/>
                <a:gd name="connsiteY24" fmla="*/ 539261 h 1413477"/>
                <a:gd name="connsiteX25" fmla="*/ 67788 w 834615"/>
                <a:gd name="connsiteY25" fmla="*/ 551674 h 1413477"/>
                <a:gd name="connsiteX26" fmla="*/ 76064 w 834615"/>
                <a:gd name="connsiteY26" fmla="*/ 559949 h 1413477"/>
                <a:gd name="connsiteX27" fmla="*/ 71926 w 834615"/>
                <a:gd name="connsiteY27" fmla="*/ 576499 h 1413477"/>
                <a:gd name="connsiteX28" fmla="*/ 51238 w 834615"/>
                <a:gd name="connsiteY28" fmla="*/ 613737 h 1413477"/>
                <a:gd name="connsiteX29" fmla="*/ 34688 w 834615"/>
                <a:gd name="connsiteY29" fmla="*/ 663388 h 1413477"/>
                <a:gd name="connsiteX30" fmla="*/ 26413 w 834615"/>
                <a:gd name="connsiteY30" fmla="*/ 688213 h 1413477"/>
                <a:gd name="connsiteX31" fmla="*/ 22275 w 834615"/>
                <a:gd name="connsiteY31" fmla="*/ 708901 h 1413477"/>
                <a:gd name="connsiteX32" fmla="*/ 14000 w 834615"/>
                <a:gd name="connsiteY32" fmla="*/ 758552 h 1413477"/>
                <a:gd name="connsiteX33" fmla="*/ 5725 w 834615"/>
                <a:gd name="connsiteY33" fmla="*/ 812340 h 1413477"/>
                <a:gd name="connsiteX34" fmla="*/ 9863 w 834615"/>
                <a:gd name="connsiteY34" fmla="*/ 928192 h 1413477"/>
                <a:gd name="connsiteX35" fmla="*/ 14000 w 834615"/>
                <a:gd name="connsiteY35" fmla="*/ 948879 h 1413477"/>
                <a:gd name="connsiteX36" fmla="*/ 22275 w 834615"/>
                <a:gd name="connsiteY36" fmla="*/ 973705 h 1413477"/>
                <a:gd name="connsiteX37" fmla="*/ 30550 w 834615"/>
                <a:gd name="connsiteY37" fmla="*/ 1056456 h 1413477"/>
                <a:gd name="connsiteX38" fmla="*/ 38826 w 834615"/>
                <a:gd name="connsiteY38" fmla="*/ 1073006 h 1413477"/>
                <a:gd name="connsiteX39" fmla="*/ 59513 w 834615"/>
                <a:gd name="connsiteY39" fmla="*/ 1110244 h 1413477"/>
                <a:gd name="connsiteX40" fmla="*/ 67788 w 834615"/>
                <a:gd name="connsiteY40" fmla="*/ 1122657 h 1413477"/>
                <a:gd name="connsiteX41" fmla="*/ 84339 w 834615"/>
                <a:gd name="connsiteY41" fmla="*/ 1159895 h 1413477"/>
                <a:gd name="connsiteX42" fmla="*/ 96751 w 834615"/>
                <a:gd name="connsiteY42" fmla="*/ 1197133 h 1413477"/>
                <a:gd name="connsiteX43" fmla="*/ 100889 w 834615"/>
                <a:gd name="connsiteY43" fmla="*/ 1209545 h 1413477"/>
                <a:gd name="connsiteX44" fmla="*/ 113302 w 834615"/>
                <a:gd name="connsiteY44" fmla="*/ 1217820 h 1413477"/>
                <a:gd name="connsiteX45" fmla="*/ 121577 w 834615"/>
                <a:gd name="connsiteY45" fmla="*/ 1230233 h 1413477"/>
                <a:gd name="connsiteX46" fmla="*/ 133989 w 834615"/>
                <a:gd name="connsiteY46" fmla="*/ 1238508 h 1413477"/>
                <a:gd name="connsiteX47" fmla="*/ 138127 w 834615"/>
                <a:gd name="connsiteY47" fmla="*/ 1250921 h 1413477"/>
                <a:gd name="connsiteX48" fmla="*/ 154677 w 834615"/>
                <a:gd name="connsiteY48" fmla="*/ 1275746 h 1413477"/>
                <a:gd name="connsiteX49" fmla="*/ 158815 w 834615"/>
                <a:gd name="connsiteY49" fmla="*/ 1288159 h 1413477"/>
                <a:gd name="connsiteX50" fmla="*/ 171227 w 834615"/>
                <a:gd name="connsiteY50" fmla="*/ 1300572 h 1413477"/>
                <a:gd name="connsiteX51" fmla="*/ 183640 w 834615"/>
                <a:gd name="connsiteY51" fmla="*/ 1329534 h 1413477"/>
                <a:gd name="connsiteX52" fmla="*/ 204328 w 834615"/>
                <a:gd name="connsiteY52" fmla="*/ 1350222 h 1413477"/>
                <a:gd name="connsiteX53" fmla="*/ 212603 w 834615"/>
                <a:gd name="connsiteY53" fmla="*/ 1362635 h 1413477"/>
                <a:gd name="connsiteX54" fmla="*/ 237428 w 834615"/>
                <a:gd name="connsiteY54" fmla="*/ 1379185 h 1413477"/>
                <a:gd name="connsiteX55" fmla="*/ 262254 w 834615"/>
                <a:gd name="connsiteY55" fmla="*/ 1395735 h 1413477"/>
                <a:gd name="connsiteX56" fmla="*/ 291216 w 834615"/>
                <a:gd name="connsiteY56" fmla="*/ 1399873 h 1413477"/>
                <a:gd name="connsiteX57" fmla="*/ 303629 w 834615"/>
                <a:gd name="connsiteY57" fmla="*/ 1404011 h 1413477"/>
                <a:gd name="connsiteX58" fmla="*/ 316042 w 834615"/>
                <a:gd name="connsiteY58" fmla="*/ 1412286 h 1413477"/>
                <a:gd name="connsiteX59" fmla="*/ 411206 w 834615"/>
                <a:gd name="connsiteY59" fmla="*/ 1408148 h 1413477"/>
                <a:gd name="connsiteX60" fmla="*/ 568433 w 834615"/>
                <a:gd name="connsiteY60" fmla="*/ 1412286 h 1413477"/>
                <a:gd name="connsiteX61" fmla="*/ 593258 w 834615"/>
                <a:gd name="connsiteY61" fmla="*/ 1404011 h 1413477"/>
                <a:gd name="connsiteX62" fmla="*/ 630496 w 834615"/>
                <a:gd name="connsiteY62" fmla="*/ 1391598 h 1413477"/>
                <a:gd name="connsiteX63" fmla="*/ 642909 w 834615"/>
                <a:gd name="connsiteY63" fmla="*/ 1387460 h 1413477"/>
                <a:gd name="connsiteX64" fmla="*/ 680147 w 834615"/>
                <a:gd name="connsiteY64" fmla="*/ 1370910 h 1413477"/>
                <a:gd name="connsiteX65" fmla="*/ 717385 w 834615"/>
                <a:gd name="connsiteY65" fmla="*/ 1333672 h 1413477"/>
                <a:gd name="connsiteX66" fmla="*/ 775311 w 834615"/>
                <a:gd name="connsiteY66" fmla="*/ 1226096 h 1413477"/>
                <a:gd name="connsiteX67" fmla="*/ 816686 w 834615"/>
                <a:gd name="connsiteY67" fmla="*/ 1097831 h 1413477"/>
                <a:gd name="connsiteX68" fmla="*/ 824961 w 834615"/>
                <a:gd name="connsiteY68" fmla="*/ 1039906 h 1413477"/>
                <a:gd name="connsiteX69" fmla="*/ 833236 w 834615"/>
                <a:gd name="connsiteY69" fmla="*/ 961292 h 1413477"/>
                <a:gd name="connsiteX70" fmla="*/ 833236 w 834615"/>
                <a:gd name="connsiteY70" fmla="*/ 795790 h 1413477"/>
                <a:gd name="connsiteX71" fmla="*/ 824961 w 834615"/>
                <a:gd name="connsiteY71" fmla="*/ 725451 h 1413477"/>
                <a:gd name="connsiteX72" fmla="*/ 800136 w 834615"/>
                <a:gd name="connsiteY72" fmla="*/ 721314 h 1413477"/>
                <a:gd name="connsiteX73" fmla="*/ 779448 w 834615"/>
                <a:gd name="connsiteY73" fmla="*/ 717176 h 1413477"/>
                <a:gd name="connsiteX74" fmla="*/ 754623 w 834615"/>
                <a:gd name="connsiteY74" fmla="*/ 700626 h 1413477"/>
                <a:gd name="connsiteX75" fmla="*/ 742210 w 834615"/>
                <a:gd name="connsiteY75" fmla="*/ 692351 h 1413477"/>
                <a:gd name="connsiteX76" fmla="*/ 717385 w 834615"/>
                <a:gd name="connsiteY76" fmla="*/ 675801 h 1413477"/>
                <a:gd name="connsiteX77" fmla="*/ 696697 w 834615"/>
                <a:gd name="connsiteY77" fmla="*/ 663388 h 1413477"/>
                <a:gd name="connsiteX78" fmla="*/ 684284 w 834615"/>
                <a:gd name="connsiteY78" fmla="*/ 650975 h 1413477"/>
                <a:gd name="connsiteX79" fmla="*/ 676009 w 834615"/>
                <a:gd name="connsiteY79" fmla="*/ 638563 h 1413477"/>
                <a:gd name="connsiteX80" fmla="*/ 663597 w 834615"/>
                <a:gd name="connsiteY80" fmla="*/ 634425 h 1413477"/>
                <a:gd name="connsiteX81" fmla="*/ 655321 w 834615"/>
                <a:gd name="connsiteY81" fmla="*/ 626150 h 1413477"/>
                <a:gd name="connsiteX82" fmla="*/ 618083 w 834615"/>
                <a:gd name="connsiteY82" fmla="*/ 597187 h 1413477"/>
                <a:gd name="connsiteX83" fmla="*/ 593258 w 834615"/>
                <a:gd name="connsiteY83" fmla="*/ 559949 h 1413477"/>
                <a:gd name="connsiteX84" fmla="*/ 580845 w 834615"/>
                <a:gd name="connsiteY84" fmla="*/ 547536 h 1413477"/>
                <a:gd name="connsiteX85" fmla="*/ 560158 w 834615"/>
                <a:gd name="connsiteY85" fmla="*/ 510298 h 1413477"/>
                <a:gd name="connsiteX86" fmla="*/ 556020 w 834615"/>
                <a:gd name="connsiteY86" fmla="*/ 497886 h 1413477"/>
                <a:gd name="connsiteX87" fmla="*/ 547745 w 834615"/>
                <a:gd name="connsiteY87" fmla="*/ 485473 h 1413477"/>
                <a:gd name="connsiteX88" fmla="*/ 543607 w 834615"/>
                <a:gd name="connsiteY88" fmla="*/ 473060 h 1413477"/>
                <a:gd name="connsiteX89" fmla="*/ 531195 w 834615"/>
                <a:gd name="connsiteY89" fmla="*/ 464785 h 1413477"/>
                <a:gd name="connsiteX90" fmla="*/ 518782 w 834615"/>
                <a:gd name="connsiteY90" fmla="*/ 435822 h 1413477"/>
                <a:gd name="connsiteX91" fmla="*/ 506369 w 834615"/>
                <a:gd name="connsiteY91" fmla="*/ 390309 h 1413477"/>
                <a:gd name="connsiteX92" fmla="*/ 502232 w 834615"/>
                <a:gd name="connsiteY92" fmla="*/ 377896 h 1413477"/>
                <a:gd name="connsiteX93" fmla="*/ 498094 w 834615"/>
                <a:gd name="connsiteY93" fmla="*/ 340658 h 1413477"/>
                <a:gd name="connsiteX94" fmla="*/ 493957 w 834615"/>
                <a:gd name="connsiteY94" fmla="*/ 307558 h 1413477"/>
                <a:gd name="connsiteX95" fmla="*/ 481544 w 834615"/>
                <a:gd name="connsiteY95" fmla="*/ 208257 h 1413477"/>
                <a:gd name="connsiteX96" fmla="*/ 469131 w 834615"/>
                <a:gd name="connsiteY96" fmla="*/ 199982 h 1413477"/>
                <a:gd name="connsiteX97" fmla="*/ 444306 w 834615"/>
                <a:gd name="connsiteY97" fmla="*/ 162744 h 1413477"/>
                <a:gd name="connsiteX98" fmla="*/ 431893 w 834615"/>
                <a:gd name="connsiteY98" fmla="*/ 154468 h 1413477"/>
                <a:gd name="connsiteX99" fmla="*/ 419481 w 834615"/>
                <a:gd name="connsiteY99" fmla="*/ 129643 h 1413477"/>
                <a:gd name="connsiteX100" fmla="*/ 407068 w 834615"/>
                <a:gd name="connsiteY100" fmla="*/ 121368 h 1413477"/>
                <a:gd name="connsiteX101" fmla="*/ 386380 w 834615"/>
                <a:gd name="connsiteY101" fmla="*/ 100680 h 1413477"/>
                <a:gd name="connsiteX102" fmla="*/ 353280 w 834615"/>
                <a:gd name="connsiteY102" fmla="*/ 71717 h 1413477"/>
                <a:gd name="connsiteX103" fmla="*/ 340867 w 834615"/>
                <a:gd name="connsiteY103" fmla="*/ 67580 h 1413477"/>
                <a:gd name="connsiteX104" fmla="*/ 316042 w 834615"/>
                <a:gd name="connsiteY104" fmla="*/ 46892 h 1413477"/>
                <a:gd name="connsiteX105" fmla="*/ 291216 w 834615"/>
                <a:gd name="connsiteY105" fmla="*/ 30342 h 1413477"/>
                <a:gd name="connsiteX106" fmla="*/ 278804 w 834615"/>
                <a:gd name="connsiteY106" fmla="*/ 22067 h 1413477"/>
                <a:gd name="connsiteX107" fmla="*/ 258116 w 834615"/>
                <a:gd name="connsiteY107" fmla="*/ 1379 h 1413477"/>
                <a:gd name="connsiteX108" fmla="*/ 245703 w 834615"/>
                <a:gd name="connsiteY108" fmla="*/ 1379 h 1413477"/>
                <a:gd name="connsiteX0" fmla="*/ 245703 w 834615"/>
                <a:gd name="connsiteY0" fmla="*/ 1379 h 1413477"/>
                <a:gd name="connsiteX1" fmla="*/ 220878 w 834615"/>
                <a:gd name="connsiteY1" fmla="*/ 9654 h 1413477"/>
                <a:gd name="connsiteX2" fmla="*/ 187778 w 834615"/>
                <a:gd name="connsiteY2" fmla="*/ 13792 h 1413477"/>
                <a:gd name="connsiteX3" fmla="*/ 162952 w 834615"/>
                <a:gd name="connsiteY3" fmla="*/ 17929 h 1413477"/>
                <a:gd name="connsiteX4" fmla="*/ 133989 w 834615"/>
                <a:gd name="connsiteY4" fmla="*/ 22067 h 1413477"/>
                <a:gd name="connsiteX5" fmla="*/ 121577 w 834615"/>
                <a:gd name="connsiteY5" fmla="*/ 26204 h 1413477"/>
                <a:gd name="connsiteX6" fmla="*/ 100889 w 834615"/>
                <a:gd name="connsiteY6" fmla="*/ 30342 h 1413477"/>
                <a:gd name="connsiteX7" fmla="*/ 96751 w 834615"/>
                <a:gd name="connsiteY7" fmla="*/ 42754 h 1413477"/>
                <a:gd name="connsiteX8" fmla="*/ 84339 w 834615"/>
                <a:gd name="connsiteY8" fmla="*/ 51030 h 1413477"/>
                <a:gd name="connsiteX9" fmla="*/ 67788 w 834615"/>
                <a:gd name="connsiteY9" fmla="*/ 84130 h 1413477"/>
                <a:gd name="connsiteX10" fmla="*/ 51238 w 834615"/>
                <a:gd name="connsiteY10" fmla="*/ 108955 h 1413477"/>
                <a:gd name="connsiteX11" fmla="*/ 47101 w 834615"/>
                <a:gd name="connsiteY11" fmla="*/ 121368 h 1413477"/>
                <a:gd name="connsiteX12" fmla="*/ 38826 w 834615"/>
                <a:gd name="connsiteY12" fmla="*/ 133781 h 1413477"/>
                <a:gd name="connsiteX13" fmla="*/ 30550 w 834615"/>
                <a:gd name="connsiteY13" fmla="*/ 162744 h 1413477"/>
                <a:gd name="connsiteX14" fmla="*/ 22275 w 834615"/>
                <a:gd name="connsiteY14" fmla="*/ 187569 h 1413477"/>
                <a:gd name="connsiteX15" fmla="*/ 18138 w 834615"/>
                <a:gd name="connsiteY15" fmla="*/ 204119 h 1413477"/>
                <a:gd name="connsiteX16" fmla="*/ 14000 w 834615"/>
                <a:gd name="connsiteY16" fmla="*/ 216532 h 1413477"/>
                <a:gd name="connsiteX17" fmla="*/ 1587 w 834615"/>
                <a:gd name="connsiteY17" fmla="*/ 262045 h 1413477"/>
                <a:gd name="connsiteX18" fmla="*/ 5725 w 834615"/>
                <a:gd name="connsiteY18" fmla="*/ 390309 h 1413477"/>
                <a:gd name="connsiteX19" fmla="*/ 14000 w 834615"/>
                <a:gd name="connsiteY19" fmla="*/ 419272 h 1413477"/>
                <a:gd name="connsiteX20" fmla="*/ 18138 w 834615"/>
                <a:gd name="connsiteY20" fmla="*/ 439960 h 1413477"/>
                <a:gd name="connsiteX21" fmla="*/ 34688 w 834615"/>
                <a:gd name="connsiteY21" fmla="*/ 477198 h 1413477"/>
                <a:gd name="connsiteX22" fmla="*/ 42963 w 834615"/>
                <a:gd name="connsiteY22" fmla="*/ 502023 h 1413477"/>
                <a:gd name="connsiteX23" fmla="*/ 47101 w 834615"/>
                <a:gd name="connsiteY23" fmla="*/ 514436 h 1413477"/>
                <a:gd name="connsiteX24" fmla="*/ 63651 w 834615"/>
                <a:gd name="connsiteY24" fmla="*/ 539261 h 1413477"/>
                <a:gd name="connsiteX25" fmla="*/ 67788 w 834615"/>
                <a:gd name="connsiteY25" fmla="*/ 551674 h 1413477"/>
                <a:gd name="connsiteX26" fmla="*/ 76064 w 834615"/>
                <a:gd name="connsiteY26" fmla="*/ 559949 h 1413477"/>
                <a:gd name="connsiteX27" fmla="*/ 71926 w 834615"/>
                <a:gd name="connsiteY27" fmla="*/ 576499 h 1413477"/>
                <a:gd name="connsiteX28" fmla="*/ 51238 w 834615"/>
                <a:gd name="connsiteY28" fmla="*/ 613737 h 1413477"/>
                <a:gd name="connsiteX29" fmla="*/ 34688 w 834615"/>
                <a:gd name="connsiteY29" fmla="*/ 663388 h 1413477"/>
                <a:gd name="connsiteX30" fmla="*/ 26413 w 834615"/>
                <a:gd name="connsiteY30" fmla="*/ 688213 h 1413477"/>
                <a:gd name="connsiteX31" fmla="*/ 22275 w 834615"/>
                <a:gd name="connsiteY31" fmla="*/ 708901 h 1413477"/>
                <a:gd name="connsiteX32" fmla="*/ 14000 w 834615"/>
                <a:gd name="connsiteY32" fmla="*/ 758552 h 1413477"/>
                <a:gd name="connsiteX33" fmla="*/ 5725 w 834615"/>
                <a:gd name="connsiteY33" fmla="*/ 812340 h 1413477"/>
                <a:gd name="connsiteX34" fmla="*/ 9863 w 834615"/>
                <a:gd name="connsiteY34" fmla="*/ 928192 h 1413477"/>
                <a:gd name="connsiteX35" fmla="*/ 14000 w 834615"/>
                <a:gd name="connsiteY35" fmla="*/ 948879 h 1413477"/>
                <a:gd name="connsiteX36" fmla="*/ 22275 w 834615"/>
                <a:gd name="connsiteY36" fmla="*/ 973705 h 1413477"/>
                <a:gd name="connsiteX37" fmla="*/ 30550 w 834615"/>
                <a:gd name="connsiteY37" fmla="*/ 1056456 h 1413477"/>
                <a:gd name="connsiteX38" fmla="*/ 38826 w 834615"/>
                <a:gd name="connsiteY38" fmla="*/ 1073006 h 1413477"/>
                <a:gd name="connsiteX39" fmla="*/ 59513 w 834615"/>
                <a:gd name="connsiteY39" fmla="*/ 1110244 h 1413477"/>
                <a:gd name="connsiteX40" fmla="*/ 67788 w 834615"/>
                <a:gd name="connsiteY40" fmla="*/ 1122657 h 1413477"/>
                <a:gd name="connsiteX41" fmla="*/ 84339 w 834615"/>
                <a:gd name="connsiteY41" fmla="*/ 1159895 h 1413477"/>
                <a:gd name="connsiteX42" fmla="*/ 96751 w 834615"/>
                <a:gd name="connsiteY42" fmla="*/ 1197133 h 1413477"/>
                <a:gd name="connsiteX43" fmla="*/ 100889 w 834615"/>
                <a:gd name="connsiteY43" fmla="*/ 1209545 h 1413477"/>
                <a:gd name="connsiteX44" fmla="*/ 113302 w 834615"/>
                <a:gd name="connsiteY44" fmla="*/ 1217820 h 1413477"/>
                <a:gd name="connsiteX45" fmla="*/ 121577 w 834615"/>
                <a:gd name="connsiteY45" fmla="*/ 1230233 h 1413477"/>
                <a:gd name="connsiteX46" fmla="*/ 133989 w 834615"/>
                <a:gd name="connsiteY46" fmla="*/ 1238508 h 1413477"/>
                <a:gd name="connsiteX47" fmla="*/ 138127 w 834615"/>
                <a:gd name="connsiteY47" fmla="*/ 1250921 h 1413477"/>
                <a:gd name="connsiteX48" fmla="*/ 154677 w 834615"/>
                <a:gd name="connsiteY48" fmla="*/ 1275746 h 1413477"/>
                <a:gd name="connsiteX49" fmla="*/ 158815 w 834615"/>
                <a:gd name="connsiteY49" fmla="*/ 1288159 h 1413477"/>
                <a:gd name="connsiteX50" fmla="*/ 171227 w 834615"/>
                <a:gd name="connsiteY50" fmla="*/ 1300572 h 1413477"/>
                <a:gd name="connsiteX51" fmla="*/ 183640 w 834615"/>
                <a:gd name="connsiteY51" fmla="*/ 1329534 h 1413477"/>
                <a:gd name="connsiteX52" fmla="*/ 204328 w 834615"/>
                <a:gd name="connsiteY52" fmla="*/ 1350222 h 1413477"/>
                <a:gd name="connsiteX53" fmla="*/ 212603 w 834615"/>
                <a:gd name="connsiteY53" fmla="*/ 1362635 h 1413477"/>
                <a:gd name="connsiteX54" fmla="*/ 237428 w 834615"/>
                <a:gd name="connsiteY54" fmla="*/ 1379185 h 1413477"/>
                <a:gd name="connsiteX55" fmla="*/ 262254 w 834615"/>
                <a:gd name="connsiteY55" fmla="*/ 1395735 h 1413477"/>
                <a:gd name="connsiteX56" fmla="*/ 291216 w 834615"/>
                <a:gd name="connsiteY56" fmla="*/ 1399873 h 1413477"/>
                <a:gd name="connsiteX57" fmla="*/ 303629 w 834615"/>
                <a:gd name="connsiteY57" fmla="*/ 1404011 h 1413477"/>
                <a:gd name="connsiteX58" fmla="*/ 316042 w 834615"/>
                <a:gd name="connsiteY58" fmla="*/ 1412286 h 1413477"/>
                <a:gd name="connsiteX59" fmla="*/ 411206 w 834615"/>
                <a:gd name="connsiteY59" fmla="*/ 1408148 h 1413477"/>
                <a:gd name="connsiteX60" fmla="*/ 568433 w 834615"/>
                <a:gd name="connsiteY60" fmla="*/ 1412286 h 1413477"/>
                <a:gd name="connsiteX61" fmla="*/ 593258 w 834615"/>
                <a:gd name="connsiteY61" fmla="*/ 1404011 h 1413477"/>
                <a:gd name="connsiteX62" fmla="*/ 630496 w 834615"/>
                <a:gd name="connsiteY62" fmla="*/ 1391598 h 1413477"/>
                <a:gd name="connsiteX63" fmla="*/ 680147 w 834615"/>
                <a:gd name="connsiteY63" fmla="*/ 1370910 h 1413477"/>
                <a:gd name="connsiteX64" fmla="*/ 717385 w 834615"/>
                <a:gd name="connsiteY64" fmla="*/ 1333672 h 1413477"/>
                <a:gd name="connsiteX65" fmla="*/ 775311 w 834615"/>
                <a:gd name="connsiteY65" fmla="*/ 1226096 h 1413477"/>
                <a:gd name="connsiteX66" fmla="*/ 816686 w 834615"/>
                <a:gd name="connsiteY66" fmla="*/ 1097831 h 1413477"/>
                <a:gd name="connsiteX67" fmla="*/ 824961 w 834615"/>
                <a:gd name="connsiteY67" fmla="*/ 1039906 h 1413477"/>
                <a:gd name="connsiteX68" fmla="*/ 833236 w 834615"/>
                <a:gd name="connsiteY68" fmla="*/ 961292 h 1413477"/>
                <a:gd name="connsiteX69" fmla="*/ 833236 w 834615"/>
                <a:gd name="connsiteY69" fmla="*/ 795790 h 1413477"/>
                <a:gd name="connsiteX70" fmla="*/ 824961 w 834615"/>
                <a:gd name="connsiteY70" fmla="*/ 725451 h 1413477"/>
                <a:gd name="connsiteX71" fmla="*/ 800136 w 834615"/>
                <a:gd name="connsiteY71" fmla="*/ 721314 h 1413477"/>
                <a:gd name="connsiteX72" fmla="*/ 779448 w 834615"/>
                <a:gd name="connsiteY72" fmla="*/ 717176 h 1413477"/>
                <a:gd name="connsiteX73" fmla="*/ 754623 w 834615"/>
                <a:gd name="connsiteY73" fmla="*/ 700626 h 1413477"/>
                <a:gd name="connsiteX74" fmla="*/ 742210 w 834615"/>
                <a:gd name="connsiteY74" fmla="*/ 692351 h 1413477"/>
                <a:gd name="connsiteX75" fmla="*/ 717385 w 834615"/>
                <a:gd name="connsiteY75" fmla="*/ 675801 h 1413477"/>
                <a:gd name="connsiteX76" fmla="*/ 696697 w 834615"/>
                <a:gd name="connsiteY76" fmla="*/ 663388 h 1413477"/>
                <a:gd name="connsiteX77" fmla="*/ 684284 w 834615"/>
                <a:gd name="connsiteY77" fmla="*/ 650975 h 1413477"/>
                <a:gd name="connsiteX78" fmla="*/ 676009 w 834615"/>
                <a:gd name="connsiteY78" fmla="*/ 638563 h 1413477"/>
                <a:gd name="connsiteX79" fmla="*/ 663597 w 834615"/>
                <a:gd name="connsiteY79" fmla="*/ 634425 h 1413477"/>
                <a:gd name="connsiteX80" fmla="*/ 655321 w 834615"/>
                <a:gd name="connsiteY80" fmla="*/ 626150 h 1413477"/>
                <a:gd name="connsiteX81" fmla="*/ 618083 w 834615"/>
                <a:gd name="connsiteY81" fmla="*/ 597187 h 1413477"/>
                <a:gd name="connsiteX82" fmla="*/ 593258 w 834615"/>
                <a:gd name="connsiteY82" fmla="*/ 559949 h 1413477"/>
                <a:gd name="connsiteX83" fmla="*/ 580845 w 834615"/>
                <a:gd name="connsiteY83" fmla="*/ 547536 h 1413477"/>
                <a:gd name="connsiteX84" fmla="*/ 560158 w 834615"/>
                <a:gd name="connsiteY84" fmla="*/ 510298 h 1413477"/>
                <a:gd name="connsiteX85" fmla="*/ 556020 w 834615"/>
                <a:gd name="connsiteY85" fmla="*/ 497886 h 1413477"/>
                <a:gd name="connsiteX86" fmla="*/ 547745 w 834615"/>
                <a:gd name="connsiteY86" fmla="*/ 485473 h 1413477"/>
                <a:gd name="connsiteX87" fmla="*/ 543607 w 834615"/>
                <a:gd name="connsiteY87" fmla="*/ 473060 h 1413477"/>
                <a:gd name="connsiteX88" fmla="*/ 531195 w 834615"/>
                <a:gd name="connsiteY88" fmla="*/ 464785 h 1413477"/>
                <a:gd name="connsiteX89" fmla="*/ 518782 w 834615"/>
                <a:gd name="connsiteY89" fmla="*/ 435822 h 1413477"/>
                <a:gd name="connsiteX90" fmla="*/ 506369 w 834615"/>
                <a:gd name="connsiteY90" fmla="*/ 390309 h 1413477"/>
                <a:gd name="connsiteX91" fmla="*/ 502232 w 834615"/>
                <a:gd name="connsiteY91" fmla="*/ 377896 h 1413477"/>
                <a:gd name="connsiteX92" fmla="*/ 498094 w 834615"/>
                <a:gd name="connsiteY92" fmla="*/ 340658 h 1413477"/>
                <a:gd name="connsiteX93" fmla="*/ 493957 w 834615"/>
                <a:gd name="connsiteY93" fmla="*/ 307558 h 1413477"/>
                <a:gd name="connsiteX94" fmla="*/ 481544 w 834615"/>
                <a:gd name="connsiteY94" fmla="*/ 208257 h 1413477"/>
                <a:gd name="connsiteX95" fmla="*/ 469131 w 834615"/>
                <a:gd name="connsiteY95" fmla="*/ 199982 h 1413477"/>
                <a:gd name="connsiteX96" fmla="*/ 444306 w 834615"/>
                <a:gd name="connsiteY96" fmla="*/ 162744 h 1413477"/>
                <a:gd name="connsiteX97" fmla="*/ 431893 w 834615"/>
                <a:gd name="connsiteY97" fmla="*/ 154468 h 1413477"/>
                <a:gd name="connsiteX98" fmla="*/ 419481 w 834615"/>
                <a:gd name="connsiteY98" fmla="*/ 129643 h 1413477"/>
                <a:gd name="connsiteX99" fmla="*/ 407068 w 834615"/>
                <a:gd name="connsiteY99" fmla="*/ 121368 h 1413477"/>
                <a:gd name="connsiteX100" fmla="*/ 386380 w 834615"/>
                <a:gd name="connsiteY100" fmla="*/ 100680 h 1413477"/>
                <a:gd name="connsiteX101" fmla="*/ 353280 w 834615"/>
                <a:gd name="connsiteY101" fmla="*/ 71717 h 1413477"/>
                <a:gd name="connsiteX102" fmla="*/ 340867 w 834615"/>
                <a:gd name="connsiteY102" fmla="*/ 67580 h 1413477"/>
                <a:gd name="connsiteX103" fmla="*/ 316042 w 834615"/>
                <a:gd name="connsiteY103" fmla="*/ 46892 h 1413477"/>
                <a:gd name="connsiteX104" fmla="*/ 291216 w 834615"/>
                <a:gd name="connsiteY104" fmla="*/ 30342 h 1413477"/>
                <a:gd name="connsiteX105" fmla="*/ 278804 w 834615"/>
                <a:gd name="connsiteY105" fmla="*/ 22067 h 1413477"/>
                <a:gd name="connsiteX106" fmla="*/ 258116 w 834615"/>
                <a:gd name="connsiteY106" fmla="*/ 1379 h 1413477"/>
                <a:gd name="connsiteX107" fmla="*/ 245703 w 834615"/>
                <a:gd name="connsiteY107" fmla="*/ 1379 h 141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34615" h="1413477">
                  <a:moveTo>
                    <a:pt x="245703" y="1379"/>
                  </a:moveTo>
                  <a:cubicBezTo>
                    <a:pt x="239497" y="2758"/>
                    <a:pt x="229153" y="6896"/>
                    <a:pt x="220878" y="9654"/>
                  </a:cubicBezTo>
                  <a:cubicBezTo>
                    <a:pt x="210329" y="13170"/>
                    <a:pt x="198785" y="12220"/>
                    <a:pt x="187778" y="13792"/>
                  </a:cubicBezTo>
                  <a:cubicBezTo>
                    <a:pt x="179473" y="14978"/>
                    <a:pt x="171244" y="16653"/>
                    <a:pt x="162952" y="17929"/>
                  </a:cubicBezTo>
                  <a:cubicBezTo>
                    <a:pt x="153313" y="19412"/>
                    <a:pt x="143643" y="20688"/>
                    <a:pt x="133989" y="22067"/>
                  </a:cubicBezTo>
                  <a:cubicBezTo>
                    <a:pt x="129852" y="23446"/>
                    <a:pt x="125808" y="25146"/>
                    <a:pt x="121577" y="26204"/>
                  </a:cubicBezTo>
                  <a:cubicBezTo>
                    <a:pt x="114754" y="27910"/>
                    <a:pt x="106741" y="26441"/>
                    <a:pt x="100889" y="30342"/>
                  </a:cubicBezTo>
                  <a:cubicBezTo>
                    <a:pt x="97260" y="32761"/>
                    <a:pt x="99475" y="39348"/>
                    <a:pt x="96751" y="42754"/>
                  </a:cubicBezTo>
                  <a:cubicBezTo>
                    <a:pt x="93645" y="46637"/>
                    <a:pt x="88476" y="48271"/>
                    <a:pt x="84339" y="51030"/>
                  </a:cubicBezTo>
                  <a:cubicBezTo>
                    <a:pt x="74830" y="79556"/>
                    <a:pt x="82232" y="69688"/>
                    <a:pt x="67788" y="84130"/>
                  </a:cubicBezTo>
                  <a:cubicBezTo>
                    <a:pt x="57951" y="113645"/>
                    <a:pt x="71900" y="77962"/>
                    <a:pt x="51238" y="108955"/>
                  </a:cubicBezTo>
                  <a:cubicBezTo>
                    <a:pt x="48819" y="112584"/>
                    <a:pt x="49051" y="117467"/>
                    <a:pt x="47101" y="121368"/>
                  </a:cubicBezTo>
                  <a:cubicBezTo>
                    <a:pt x="44877" y="125816"/>
                    <a:pt x="41050" y="129333"/>
                    <a:pt x="38826" y="133781"/>
                  </a:cubicBezTo>
                  <a:cubicBezTo>
                    <a:pt x="35348" y="140736"/>
                    <a:pt x="32540" y="156112"/>
                    <a:pt x="30550" y="162744"/>
                  </a:cubicBezTo>
                  <a:cubicBezTo>
                    <a:pt x="28044" y="171099"/>
                    <a:pt x="24390" y="179107"/>
                    <a:pt x="22275" y="187569"/>
                  </a:cubicBezTo>
                  <a:cubicBezTo>
                    <a:pt x="20896" y="193086"/>
                    <a:pt x="19700" y="198651"/>
                    <a:pt x="18138" y="204119"/>
                  </a:cubicBezTo>
                  <a:cubicBezTo>
                    <a:pt x="16940" y="208313"/>
                    <a:pt x="15148" y="212324"/>
                    <a:pt x="14000" y="216532"/>
                  </a:cubicBezTo>
                  <a:cubicBezTo>
                    <a:pt x="0" y="267863"/>
                    <a:pt x="11111" y="233474"/>
                    <a:pt x="1587" y="262045"/>
                  </a:cubicBezTo>
                  <a:cubicBezTo>
                    <a:pt x="2966" y="304800"/>
                    <a:pt x="3284" y="347602"/>
                    <a:pt x="5725" y="390309"/>
                  </a:cubicBezTo>
                  <a:cubicBezTo>
                    <a:pt x="6298" y="400333"/>
                    <a:pt x="11611" y="409715"/>
                    <a:pt x="14000" y="419272"/>
                  </a:cubicBezTo>
                  <a:cubicBezTo>
                    <a:pt x="15706" y="426095"/>
                    <a:pt x="16288" y="433175"/>
                    <a:pt x="18138" y="439960"/>
                  </a:cubicBezTo>
                  <a:cubicBezTo>
                    <a:pt x="35530" y="503728"/>
                    <a:pt x="17274" y="438015"/>
                    <a:pt x="34688" y="477198"/>
                  </a:cubicBezTo>
                  <a:cubicBezTo>
                    <a:pt x="38231" y="485169"/>
                    <a:pt x="40205" y="493748"/>
                    <a:pt x="42963" y="502023"/>
                  </a:cubicBezTo>
                  <a:lnTo>
                    <a:pt x="47101" y="514436"/>
                  </a:lnTo>
                  <a:cubicBezTo>
                    <a:pt x="50246" y="523871"/>
                    <a:pt x="63651" y="539261"/>
                    <a:pt x="63651" y="539261"/>
                  </a:cubicBezTo>
                  <a:cubicBezTo>
                    <a:pt x="65030" y="543399"/>
                    <a:pt x="65544" y="547934"/>
                    <a:pt x="67788" y="551674"/>
                  </a:cubicBezTo>
                  <a:cubicBezTo>
                    <a:pt x="69795" y="555019"/>
                    <a:pt x="75423" y="556101"/>
                    <a:pt x="76064" y="559949"/>
                  </a:cubicBezTo>
                  <a:cubicBezTo>
                    <a:pt x="76999" y="565558"/>
                    <a:pt x="73560" y="571052"/>
                    <a:pt x="71926" y="576499"/>
                  </a:cubicBezTo>
                  <a:cubicBezTo>
                    <a:pt x="63246" y="605430"/>
                    <a:pt x="68850" y="596127"/>
                    <a:pt x="51238" y="613737"/>
                  </a:cubicBezTo>
                  <a:lnTo>
                    <a:pt x="34688" y="663388"/>
                  </a:lnTo>
                  <a:lnTo>
                    <a:pt x="26413" y="688213"/>
                  </a:lnTo>
                  <a:cubicBezTo>
                    <a:pt x="25034" y="695109"/>
                    <a:pt x="23270" y="701939"/>
                    <a:pt x="22275" y="708901"/>
                  </a:cubicBezTo>
                  <a:cubicBezTo>
                    <a:pt x="15346" y="757404"/>
                    <a:pt x="22895" y="731871"/>
                    <a:pt x="14000" y="758552"/>
                  </a:cubicBezTo>
                  <a:cubicBezTo>
                    <a:pt x="12840" y="765512"/>
                    <a:pt x="5725" y="807023"/>
                    <a:pt x="5725" y="812340"/>
                  </a:cubicBezTo>
                  <a:cubicBezTo>
                    <a:pt x="5725" y="850982"/>
                    <a:pt x="7525" y="889621"/>
                    <a:pt x="9863" y="928192"/>
                  </a:cubicBezTo>
                  <a:cubicBezTo>
                    <a:pt x="10288" y="935211"/>
                    <a:pt x="12150" y="942095"/>
                    <a:pt x="14000" y="948879"/>
                  </a:cubicBezTo>
                  <a:cubicBezTo>
                    <a:pt x="16295" y="957295"/>
                    <a:pt x="22275" y="973705"/>
                    <a:pt x="22275" y="973705"/>
                  </a:cubicBezTo>
                  <a:cubicBezTo>
                    <a:pt x="22787" y="980868"/>
                    <a:pt x="25062" y="1038162"/>
                    <a:pt x="30550" y="1056456"/>
                  </a:cubicBezTo>
                  <a:cubicBezTo>
                    <a:pt x="32322" y="1062364"/>
                    <a:pt x="36396" y="1067337"/>
                    <a:pt x="38826" y="1073006"/>
                  </a:cubicBezTo>
                  <a:cubicBezTo>
                    <a:pt x="51938" y="1103600"/>
                    <a:pt x="27248" y="1061846"/>
                    <a:pt x="59513" y="1110244"/>
                  </a:cubicBezTo>
                  <a:cubicBezTo>
                    <a:pt x="62271" y="1114382"/>
                    <a:pt x="66215" y="1117939"/>
                    <a:pt x="67788" y="1122657"/>
                  </a:cubicBezTo>
                  <a:cubicBezTo>
                    <a:pt x="77637" y="1152200"/>
                    <a:pt x="71226" y="1140224"/>
                    <a:pt x="84339" y="1159895"/>
                  </a:cubicBezTo>
                  <a:lnTo>
                    <a:pt x="96751" y="1197133"/>
                  </a:lnTo>
                  <a:cubicBezTo>
                    <a:pt x="98130" y="1201270"/>
                    <a:pt x="97260" y="1207126"/>
                    <a:pt x="100889" y="1209545"/>
                  </a:cubicBezTo>
                  <a:lnTo>
                    <a:pt x="113302" y="1217820"/>
                  </a:lnTo>
                  <a:cubicBezTo>
                    <a:pt x="116060" y="1221958"/>
                    <a:pt x="118061" y="1226717"/>
                    <a:pt x="121577" y="1230233"/>
                  </a:cubicBezTo>
                  <a:cubicBezTo>
                    <a:pt x="125093" y="1233749"/>
                    <a:pt x="130883" y="1234625"/>
                    <a:pt x="133989" y="1238508"/>
                  </a:cubicBezTo>
                  <a:cubicBezTo>
                    <a:pt x="136714" y="1241914"/>
                    <a:pt x="136009" y="1247108"/>
                    <a:pt x="138127" y="1250921"/>
                  </a:cubicBezTo>
                  <a:cubicBezTo>
                    <a:pt x="142957" y="1259615"/>
                    <a:pt x="149160" y="1267471"/>
                    <a:pt x="154677" y="1275746"/>
                  </a:cubicBezTo>
                  <a:cubicBezTo>
                    <a:pt x="157096" y="1279375"/>
                    <a:pt x="156396" y="1284530"/>
                    <a:pt x="158815" y="1288159"/>
                  </a:cubicBezTo>
                  <a:cubicBezTo>
                    <a:pt x="162061" y="1293028"/>
                    <a:pt x="167090" y="1296434"/>
                    <a:pt x="171227" y="1300572"/>
                  </a:cubicBezTo>
                  <a:cubicBezTo>
                    <a:pt x="174302" y="1309796"/>
                    <a:pt x="177676" y="1321867"/>
                    <a:pt x="183640" y="1329534"/>
                  </a:cubicBezTo>
                  <a:cubicBezTo>
                    <a:pt x="189627" y="1337232"/>
                    <a:pt x="197432" y="1343326"/>
                    <a:pt x="204328" y="1350222"/>
                  </a:cubicBezTo>
                  <a:cubicBezTo>
                    <a:pt x="207844" y="1353738"/>
                    <a:pt x="208861" y="1359360"/>
                    <a:pt x="212603" y="1362635"/>
                  </a:cubicBezTo>
                  <a:cubicBezTo>
                    <a:pt x="220088" y="1369184"/>
                    <a:pt x="229153" y="1373668"/>
                    <a:pt x="237428" y="1379185"/>
                  </a:cubicBezTo>
                  <a:lnTo>
                    <a:pt x="262254" y="1395735"/>
                  </a:lnTo>
                  <a:cubicBezTo>
                    <a:pt x="270368" y="1401144"/>
                    <a:pt x="281562" y="1398494"/>
                    <a:pt x="291216" y="1399873"/>
                  </a:cubicBezTo>
                  <a:cubicBezTo>
                    <a:pt x="295354" y="1401252"/>
                    <a:pt x="299728" y="1402060"/>
                    <a:pt x="303629" y="1404011"/>
                  </a:cubicBezTo>
                  <a:cubicBezTo>
                    <a:pt x="308077" y="1406235"/>
                    <a:pt x="311073" y="1412095"/>
                    <a:pt x="316042" y="1412286"/>
                  </a:cubicBezTo>
                  <a:lnTo>
                    <a:pt x="411206" y="1408148"/>
                  </a:lnTo>
                  <a:cubicBezTo>
                    <a:pt x="463615" y="1409527"/>
                    <a:pt x="516019" y="1413477"/>
                    <a:pt x="568433" y="1412286"/>
                  </a:cubicBezTo>
                  <a:cubicBezTo>
                    <a:pt x="577153" y="1412088"/>
                    <a:pt x="584983" y="1406769"/>
                    <a:pt x="593258" y="1404011"/>
                  </a:cubicBezTo>
                  <a:lnTo>
                    <a:pt x="630496" y="1391598"/>
                  </a:lnTo>
                  <a:lnTo>
                    <a:pt x="680147" y="1370910"/>
                  </a:lnTo>
                  <a:cubicBezTo>
                    <a:pt x="690491" y="1362635"/>
                    <a:pt x="701524" y="1357808"/>
                    <a:pt x="717385" y="1333672"/>
                  </a:cubicBezTo>
                  <a:cubicBezTo>
                    <a:pt x="729798" y="1312295"/>
                    <a:pt x="758761" y="1265403"/>
                    <a:pt x="775311" y="1226096"/>
                  </a:cubicBezTo>
                  <a:cubicBezTo>
                    <a:pt x="787034" y="1194375"/>
                    <a:pt x="808411" y="1128863"/>
                    <a:pt x="816686" y="1097831"/>
                  </a:cubicBezTo>
                  <a:lnTo>
                    <a:pt x="824961" y="1039906"/>
                  </a:lnTo>
                  <a:cubicBezTo>
                    <a:pt x="827030" y="1019908"/>
                    <a:pt x="831167" y="979221"/>
                    <a:pt x="833236" y="961292"/>
                  </a:cubicBezTo>
                  <a:cubicBezTo>
                    <a:pt x="834615" y="920606"/>
                    <a:pt x="833926" y="826822"/>
                    <a:pt x="833236" y="795790"/>
                  </a:cubicBezTo>
                  <a:cubicBezTo>
                    <a:pt x="831857" y="756483"/>
                    <a:pt x="830478" y="737864"/>
                    <a:pt x="824961" y="725451"/>
                  </a:cubicBezTo>
                  <a:cubicBezTo>
                    <a:pt x="820984" y="718065"/>
                    <a:pt x="808390" y="722815"/>
                    <a:pt x="800136" y="721314"/>
                  </a:cubicBezTo>
                  <a:cubicBezTo>
                    <a:pt x="793217" y="720056"/>
                    <a:pt x="786344" y="718555"/>
                    <a:pt x="779448" y="717176"/>
                  </a:cubicBezTo>
                  <a:lnTo>
                    <a:pt x="754623" y="700626"/>
                  </a:lnTo>
                  <a:cubicBezTo>
                    <a:pt x="750485" y="697868"/>
                    <a:pt x="745726" y="695867"/>
                    <a:pt x="742210" y="692351"/>
                  </a:cubicBezTo>
                  <a:cubicBezTo>
                    <a:pt x="726713" y="676854"/>
                    <a:pt x="735348" y="681788"/>
                    <a:pt x="717385" y="675801"/>
                  </a:cubicBezTo>
                  <a:cubicBezTo>
                    <a:pt x="691618" y="650031"/>
                    <a:pt x="728919" y="684869"/>
                    <a:pt x="696697" y="663388"/>
                  </a:cubicBezTo>
                  <a:cubicBezTo>
                    <a:pt x="691828" y="660142"/>
                    <a:pt x="688030" y="655470"/>
                    <a:pt x="684284" y="650975"/>
                  </a:cubicBezTo>
                  <a:cubicBezTo>
                    <a:pt x="681101" y="647155"/>
                    <a:pt x="679892" y="641669"/>
                    <a:pt x="676009" y="638563"/>
                  </a:cubicBezTo>
                  <a:cubicBezTo>
                    <a:pt x="672604" y="635839"/>
                    <a:pt x="667734" y="635804"/>
                    <a:pt x="663597" y="634425"/>
                  </a:cubicBezTo>
                  <a:cubicBezTo>
                    <a:pt x="660838" y="631667"/>
                    <a:pt x="658442" y="628491"/>
                    <a:pt x="655321" y="626150"/>
                  </a:cubicBezTo>
                  <a:cubicBezTo>
                    <a:pt x="638635" y="613636"/>
                    <a:pt x="629875" y="612348"/>
                    <a:pt x="618083" y="597187"/>
                  </a:cubicBezTo>
                  <a:cubicBezTo>
                    <a:pt x="618078" y="597180"/>
                    <a:pt x="597398" y="566159"/>
                    <a:pt x="593258" y="559949"/>
                  </a:cubicBezTo>
                  <a:cubicBezTo>
                    <a:pt x="590012" y="555080"/>
                    <a:pt x="584983" y="551674"/>
                    <a:pt x="580845" y="547536"/>
                  </a:cubicBezTo>
                  <a:cubicBezTo>
                    <a:pt x="573563" y="525689"/>
                    <a:pt x="579127" y="538753"/>
                    <a:pt x="560158" y="510298"/>
                  </a:cubicBezTo>
                  <a:cubicBezTo>
                    <a:pt x="557739" y="506669"/>
                    <a:pt x="557970" y="501787"/>
                    <a:pt x="556020" y="497886"/>
                  </a:cubicBezTo>
                  <a:cubicBezTo>
                    <a:pt x="553796" y="493438"/>
                    <a:pt x="549969" y="489921"/>
                    <a:pt x="547745" y="485473"/>
                  </a:cubicBezTo>
                  <a:cubicBezTo>
                    <a:pt x="545794" y="481572"/>
                    <a:pt x="546332" y="476466"/>
                    <a:pt x="543607" y="473060"/>
                  </a:cubicBezTo>
                  <a:cubicBezTo>
                    <a:pt x="540501" y="469177"/>
                    <a:pt x="535332" y="467543"/>
                    <a:pt x="531195" y="464785"/>
                  </a:cubicBezTo>
                  <a:cubicBezTo>
                    <a:pt x="520248" y="421003"/>
                    <a:pt x="535111" y="472562"/>
                    <a:pt x="518782" y="435822"/>
                  </a:cubicBezTo>
                  <a:cubicBezTo>
                    <a:pt x="508640" y="413001"/>
                    <a:pt x="511930" y="412555"/>
                    <a:pt x="506369" y="390309"/>
                  </a:cubicBezTo>
                  <a:cubicBezTo>
                    <a:pt x="505311" y="386078"/>
                    <a:pt x="503611" y="382034"/>
                    <a:pt x="502232" y="377896"/>
                  </a:cubicBezTo>
                  <a:cubicBezTo>
                    <a:pt x="500853" y="365483"/>
                    <a:pt x="499553" y="353062"/>
                    <a:pt x="498094" y="340658"/>
                  </a:cubicBezTo>
                  <a:cubicBezTo>
                    <a:pt x="496795" y="329615"/>
                    <a:pt x="494722" y="318651"/>
                    <a:pt x="493957" y="307558"/>
                  </a:cubicBezTo>
                  <a:cubicBezTo>
                    <a:pt x="492738" y="289878"/>
                    <a:pt x="505362" y="232074"/>
                    <a:pt x="481544" y="208257"/>
                  </a:cubicBezTo>
                  <a:cubicBezTo>
                    <a:pt x="478028" y="204741"/>
                    <a:pt x="473269" y="202740"/>
                    <a:pt x="469131" y="199982"/>
                  </a:cubicBezTo>
                  <a:lnTo>
                    <a:pt x="444306" y="162744"/>
                  </a:lnTo>
                  <a:cubicBezTo>
                    <a:pt x="441547" y="158606"/>
                    <a:pt x="436031" y="157227"/>
                    <a:pt x="431893" y="154468"/>
                  </a:cubicBezTo>
                  <a:cubicBezTo>
                    <a:pt x="428528" y="144373"/>
                    <a:pt x="427502" y="137664"/>
                    <a:pt x="419481" y="129643"/>
                  </a:cubicBezTo>
                  <a:cubicBezTo>
                    <a:pt x="415965" y="126127"/>
                    <a:pt x="411206" y="124126"/>
                    <a:pt x="407068" y="121368"/>
                  </a:cubicBezTo>
                  <a:cubicBezTo>
                    <a:pt x="390518" y="96542"/>
                    <a:pt x="408447" y="119989"/>
                    <a:pt x="386380" y="100680"/>
                  </a:cubicBezTo>
                  <a:cubicBezTo>
                    <a:pt x="372004" y="88101"/>
                    <a:pt x="368795" y="79474"/>
                    <a:pt x="353280" y="71717"/>
                  </a:cubicBezTo>
                  <a:cubicBezTo>
                    <a:pt x="349379" y="69767"/>
                    <a:pt x="345005" y="68959"/>
                    <a:pt x="340867" y="67580"/>
                  </a:cubicBezTo>
                  <a:cubicBezTo>
                    <a:pt x="296510" y="38010"/>
                    <a:pt x="363829" y="84060"/>
                    <a:pt x="316042" y="46892"/>
                  </a:cubicBezTo>
                  <a:cubicBezTo>
                    <a:pt x="308191" y="40786"/>
                    <a:pt x="299491" y="35859"/>
                    <a:pt x="291216" y="30342"/>
                  </a:cubicBezTo>
                  <a:lnTo>
                    <a:pt x="278804" y="22067"/>
                  </a:lnTo>
                  <a:cubicBezTo>
                    <a:pt x="273976" y="14825"/>
                    <a:pt x="268461" y="3103"/>
                    <a:pt x="258116" y="1379"/>
                  </a:cubicBezTo>
                  <a:cubicBezTo>
                    <a:pt x="253814" y="662"/>
                    <a:pt x="251909" y="0"/>
                    <a:pt x="245703" y="1379"/>
                  </a:cubicBezTo>
                  <a:close/>
                </a:path>
              </a:pathLst>
            </a:cu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721080" y="5256815"/>
              <a:ext cx="796972" cy="1162672"/>
            </a:xfrm>
            <a:custGeom>
              <a:avLst/>
              <a:gdLst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271828 h 1273117"/>
                <a:gd name="connsiteX15" fmla="*/ 281354 w 735537"/>
                <a:gd name="connsiteY15" fmla="*/ 284241 h 1273117"/>
                <a:gd name="connsiteX16" fmla="*/ 277217 w 735537"/>
                <a:gd name="connsiteY16" fmla="*/ 317342 h 1273117"/>
                <a:gd name="connsiteX17" fmla="*/ 268941 w 735537"/>
                <a:gd name="connsiteY17" fmla="*/ 549045 h 1273117"/>
                <a:gd name="connsiteX18" fmla="*/ 264804 w 735537"/>
                <a:gd name="connsiteY18" fmla="*/ 561457 h 1273117"/>
                <a:gd name="connsiteX19" fmla="*/ 256529 w 735537"/>
                <a:gd name="connsiteY19" fmla="*/ 594558 h 1273117"/>
                <a:gd name="connsiteX20" fmla="*/ 248254 w 735537"/>
                <a:gd name="connsiteY20" fmla="*/ 664896 h 1273117"/>
                <a:gd name="connsiteX21" fmla="*/ 244116 w 735537"/>
                <a:gd name="connsiteY21" fmla="*/ 689722 h 1273117"/>
                <a:gd name="connsiteX22" fmla="*/ 231703 w 735537"/>
                <a:gd name="connsiteY22" fmla="*/ 726960 h 1273117"/>
                <a:gd name="connsiteX23" fmla="*/ 223428 w 735537"/>
                <a:gd name="connsiteY23" fmla="*/ 760060 h 1273117"/>
                <a:gd name="connsiteX24" fmla="*/ 211016 w 735537"/>
                <a:gd name="connsiteY24" fmla="*/ 805573 h 1273117"/>
                <a:gd name="connsiteX25" fmla="*/ 198603 w 735537"/>
                <a:gd name="connsiteY25" fmla="*/ 813848 h 1273117"/>
                <a:gd name="connsiteX26" fmla="*/ 169640 w 735537"/>
                <a:gd name="connsiteY26" fmla="*/ 846949 h 1273117"/>
                <a:gd name="connsiteX27" fmla="*/ 161365 w 735537"/>
                <a:gd name="connsiteY27" fmla="*/ 859361 h 1273117"/>
                <a:gd name="connsiteX28" fmla="*/ 144815 w 735537"/>
                <a:gd name="connsiteY28" fmla="*/ 880049 h 1273117"/>
                <a:gd name="connsiteX29" fmla="*/ 136540 w 735537"/>
                <a:gd name="connsiteY29" fmla="*/ 896600 h 1273117"/>
                <a:gd name="connsiteX30" fmla="*/ 119989 w 735537"/>
                <a:gd name="connsiteY30" fmla="*/ 917287 h 1273117"/>
                <a:gd name="connsiteX31" fmla="*/ 95164 w 735537"/>
                <a:gd name="connsiteY31" fmla="*/ 929700 h 1273117"/>
                <a:gd name="connsiteX32" fmla="*/ 78614 w 735537"/>
                <a:gd name="connsiteY32" fmla="*/ 937975 h 1273117"/>
                <a:gd name="connsiteX33" fmla="*/ 62064 w 735537"/>
                <a:gd name="connsiteY33" fmla="*/ 942113 h 1273117"/>
                <a:gd name="connsiteX34" fmla="*/ 37238 w 735537"/>
                <a:gd name="connsiteY34" fmla="*/ 950388 h 1273117"/>
                <a:gd name="connsiteX35" fmla="*/ 0 w 735537"/>
                <a:gd name="connsiteY35" fmla="*/ 954525 h 1273117"/>
                <a:gd name="connsiteX36" fmla="*/ 4138 w 735537"/>
                <a:gd name="connsiteY36" fmla="*/ 991763 h 1273117"/>
                <a:gd name="connsiteX37" fmla="*/ 12413 w 735537"/>
                <a:gd name="connsiteY37" fmla="*/ 1020726 h 1273117"/>
                <a:gd name="connsiteX38" fmla="*/ 24826 w 735537"/>
                <a:gd name="connsiteY38" fmla="*/ 1049689 h 1273117"/>
                <a:gd name="connsiteX39" fmla="*/ 37238 w 735537"/>
                <a:gd name="connsiteY39" fmla="*/ 1057964 h 1273117"/>
                <a:gd name="connsiteX40" fmla="*/ 53789 w 735537"/>
                <a:gd name="connsiteY40" fmla="*/ 1082790 h 1273117"/>
                <a:gd name="connsiteX41" fmla="*/ 70339 w 735537"/>
                <a:gd name="connsiteY41" fmla="*/ 1103477 h 1273117"/>
                <a:gd name="connsiteX42" fmla="*/ 91027 w 735537"/>
                <a:gd name="connsiteY42" fmla="*/ 1140715 h 1273117"/>
                <a:gd name="connsiteX43" fmla="*/ 99302 w 735537"/>
                <a:gd name="connsiteY43" fmla="*/ 1153128 h 1273117"/>
                <a:gd name="connsiteX44" fmla="*/ 128265 w 735537"/>
                <a:gd name="connsiteY44" fmla="*/ 1190366 h 1273117"/>
                <a:gd name="connsiteX45" fmla="*/ 136540 w 735537"/>
                <a:gd name="connsiteY45" fmla="*/ 1202779 h 1273117"/>
                <a:gd name="connsiteX46" fmla="*/ 148952 w 735537"/>
                <a:gd name="connsiteY46" fmla="*/ 1211054 h 1273117"/>
                <a:gd name="connsiteX47" fmla="*/ 173778 w 735537"/>
                <a:gd name="connsiteY47" fmla="*/ 1219329 h 1273117"/>
                <a:gd name="connsiteX48" fmla="*/ 198603 w 735537"/>
                <a:gd name="connsiteY48" fmla="*/ 1240017 h 1273117"/>
                <a:gd name="connsiteX49" fmla="*/ 215153 w 735537"/>
                <a:gd name="connsiteY49" fmla="*/ 1248292 h 1273117"/>
                <a:gd name="connsiteX50" fmla="*/ 227566 w 735537"/>
                <a:gd name="connsiteY50" fmla="*/ 1260704 h 1273117"/>
                <a:gd name="connsiteX51" fmla="*/ 268941 w 735537"/>
                <a:gd name="connsiteY51" fmla="*/ 1273117 h 1273117"/>
                <a:gd name="connsiteX52" fmla="*/ 376518 w 735537"/>
                <a:gd name="connsiteY52" fmla="*/ 1268980 h 1273117"/>
                <a:gd name="connsiteX53" fmla="*/ 388931 w 735537"/>
                <a:gd name="connsiteY53" fmla="*/ 1264842 h 1273117"/>
                <a:gd name="connsiteX54" fmla="*/ 409618 w 735537"/>
                <a:gd name="connsiteY54" fmla="*/ 1248292 h 1273117"/>
                <a:gd name="connsiteX55" fmla="*/ 450994 w 735537"/>
                <a:gd name="connsiteY55" fmla="*/ 1235879 h 1273117"/>
                <a:gd name="connsiteX56" fmla="*/ 475819 w 735537"/>
                <a:gd name="connsiteY56" fmla="*/ 1219329 h 1273117"/>
                <a:gd name="connsiteX57" fmla="*/ 496507 w 735537"/>
                <a:gd name="connsiteY57" fmla="*/ 1198641 h 1273117"/>
                <a:gd name="connsiteX58" fmla="*/ 517195 w 735537"/>
                <a:gd name="connsiteY58" fmla="*/ 1177953 h 1273117"/>
                <a:gd name="connsiteX59" fmla="*/ 529608 w 735537"/>
                <a:gd name="connsiteY59" fmla="*/ 1157266 h 1273117"/>
                <a:gd name="connsiteX60" fmla="*/ 550295 w 735537"/>
                <a:gd name="connsiteY60" fmla="*/ 1136578 h 1273117"/>
                <a:gd name="connsiteX61" fmla="*/ 575121 w 735537"/>
                <a:gd name="connsiteY61" fmla="*/ 1128303 h 1273117"/>
                <a:gd name="connsiteX62" fmla="*/ 587533 w 735537"/>
                <a:gd name="connsiteY62" fmla="*/ 1124165 h 1273117"/>
                <a:gd name="connsiteX63" fmla="*/ 612359 w 735537"/>
                <a:gd name="connsiteY63" fmla="*/ 1107615 h 1273117"/>
                <a:gd name="connsiteX64" fmla="*/ 633046 w 735537"/>
                <a:gd name="connsiteY64" fmla="*/ 1082790 h 1273117"/>
                <a:gd name="connsiteX65" fmla="*/ 641322 w 735537"/>
                <a:gd name="connsiteY65" fmla="*/ 1070377 h 1273117"/>
                <a:gd name="connsiteX66" fmla="*/ 657872 w 735537"/>
                <a:gd name="connsiteY66" fmla="*/ 1049689 h 1273117"/>
                <a:gd name="connsiteX67" fmla="*/ 666147 w 735537"/>
                <a:gd name="connsiteY67" fmla="*/ 1020726 h 1273117"/>
                <a:gd name="connsiteX68" fmla="*/ 674422 w 735537"/>
                <a:gd name="connsiteY68" fmla="*/ 995901 h 1273117"/>
                <a:gd name="connsiteX69" fmla="*/ 678560 w 735537"/>
                <a:gd name="connsiteY69" fmla="*/ 979351 h 1273117"/>
                <a:gd name="connsiteX70" fmla="*/ 686835 w 735537"/>
                <a:gd name="connsiteY70" fmla="*/ 966938 h 1273117"/>
                <a:gd name="connsiteX71" fmla="*/ 690972 w 735537"/>
                <a:gd name="connsiteY71" fmla="*/ 954525 h 1273117"/>
                <a:gd name="connsiteX72" fmla="*/ 699247 w 735537"/>
                <a:gd name="connsiteY72" fmla="*/ 917287 h 1273117"/>
                <a:gd name="connsiteX73" fmla="*/ 703385 w 735537"/>
                <a:gd name="connsiteY73" fmla="*/ 900737 h 1273117"/>
                <a:gd name="connsiteX74" fmla="*/ 699247 w 735537"/>
                <a:gd name="connsiteY74" fmla="*/ 867637 h 1273117"/>
                <a:gd name="connsiteX75" fmla="*/ 690972 w 735537"/>
                <a:gd name="connsiteY75" fmla="*/ 842811 h 1273117"/>
                <a:gd name="connsiteX76" fmla="*/ 686835 w 735537"/>
                <a:gd name="connsiteY76" fmla="*/ 817986 h 1273117"/>
                <a:gd name="connsiteX77" fmla="*/ 682697 w 735537"/>
                <a:gd name="connsiteY77" fmla="*/ 805573 h 1273117"/>
                <a:gd name="connsiteX78" fmla="*/ 678560 w 735537"/>
                <a:gd name="connsiteY78" fmla="*/ 780748 h 1273117"/>
                <a:gd name="connsiteX79" fmla="*/ 674422 w 735537"/>
                <a:gd name="connsiteY79" fmla="*/ 764198 h 1273117"/>
                <a:gd name="connsiteX80" fmla="*/ 670284 w 735537"/>
                <a:gd name="connsiteY80" fmla="*/ 726960 h 1273117"/>
                <a:gd name="connsiteX81" fmla="*/ 666147 w 735537"/>
                <a:gd name="connsiteY81" fmla="*/ 706272 h 1273117"/>
                <a:gd name="connsiteX82" fmla="*/ 662009 w 735537"/>
                <a:gd name="connsiteY82" fmla="*/ 660759 h 1273117"/>
                <a:gd name="connsiteX83" fmla="*/ 666147 w 735537"/>
                <a:gd name="connsiteY83" fmla="*/ 553182 h 1273117"/>
                <a:gd name="connsiteX84" fmla="*/ 674422 w 735537"/>
                <a:gd name="connsiteY84" fmla="*/ 458019 h 1273117"/>
                <a:gd name="connsiteX85" fmla="*/ 678560 w 735537"/>
                <a:gd name="connsiteY85" fmla="*/ 412505 h 1273117"/>
                <a:gd name="connsiteX86" fmla="*/ 690972 w 735537"/>
                <a:gd name="connsiteY86" fmla="*/ 366992 h 1273117"/>
                <a:gd name="connsiteX87" fmla="*/ 703385 w 735537"/>
                <a:gd name="connsiteY87" fmla="*/ 325617 h 1273117"/>
                <a:gd name="connsiteX88" fmla="*/ 707522 w 735537"/>
                <a:gd name="connsiteY88" fmla="*/ 309066 h 1273117"/>
                <a:gd name="connsiteX89" fmla="*/ 715798 w 735537"/>
                <a:gd name="connsiteY89" fmla="*/ 284241 h 1273117"/>
                <a:gd name="connsiteX90" fmla="*/ 728210 w 735537"/>
                <a:gd name="connsiteY90" fmla="*/ 275966 h 1273117"/>
                <a:gd name="connsiteX91" fmla="*/ 719935 w 735537"/>
                <a:gd name="connsiteY91" fmla="*/ 247003 h 1273117"/>
                <a:gd name="connsiteX92" fmla="*/ 711660 w 735537"/>
                <a:gd name="connsiteY92" fmla="*/ 222178 h 1273117"/>
                <a:gd name="connsiteX93" fmla="*/ 707522 w 735537"/>
                <a:gd name="connsiteY93" fmla="*/ 201490 h 1273117"/>
                <a:gd name="connsiteX94" fmla="*/ 690972 w 735537"/>
                <a:gd name="connsiteY94" fmla="*/ 176665 h 1273117"/>
                <a:gd name="connsiteX95" fmla="*/ 674422 w 735537"/>
                <a:gd name="connsiteY95" fmla="*/ 151839 h 1273117"/>
                <a:gd name="connsiteX96" fmla="*/ 637184 w 735537"/>
                <a:gd name="connsiteY96" fmla="*/ 127014 h 1273117"/>
                <a:gd name="connsiteX97" fmla="*/ 612359 w 735537"/>
                <a:gd name="connsiteY97" fmla="*/ 118739 h 1273117"/>
                <a:gd name="connsiteX98" fmla="*/ 599946 w 735537"/>
                <a:gd name="connsiteY98" fmla="*/ 114601 h 1273117"/>
                <a:gd name="connsiteX99" fmla="*/ 583396 w 735537"/>
                <a:gd name="connsiteY99" fmla="*/ 102189 h 1273117"/>
                <a:gd name="connsiteX100" fmla="*/ 566846 w 735537"/>
                <a:gd name="connsiteY100" fmla="*/ 98051 h 1273117"/>
                <a:gd name="connsiteX101" fmla="*/ 554433 w 735537"/>
                <a:gd name="connsiteY101" fmla="*/ 93914 h 1273117"/>
                <a:gd name="connsiteX102" fmla="*/ 533745 w 735537"/>
                <a:gd name="connsiteY102" fmla="*/ 73226 h 1273117"/>
                <a:gd name="connsiteX103" fmla="*/ 513057 w 735537"/>
                <a:gd name="connsiteY103" fmla="*/ 56676 h 1273117"/>
                <a:gd name="connsiteX104" fmla="*/ 504782 w 735537"/>
                <a:gd name="connsiteY104" fmla="*/ 48400 h 1273117"/>
                <a:gd name="connsiteX105" fmla="*/ 496507 w 735537"/>
                <a:gd name="connsiteY105" fmla="*/ 35988 h 1273117"/>
                <a:gd name="connsiteX106" fmla="*/ 484094 w 735537"/>
                <a:gd name="connsiteY106" fmla="*/ 27713 h 1273117"/>
                <a:gd name="connsiteX107" fmla="*/ 475819 w 735537"/>
                <a:gd name="connsiteY107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271828 h 1273117"/>
                <a:gd name="connsiteX15" fmla="*/ 281354 w 735537"/>
                <a:gd name="connsiteY15" fmla="*/ 284241 h 1273117"/>
                <a:gd name="connsiteX16" fmla="*/ 277217 w 735537"/>
                <a:gd name="connsiteY16" fmla="*/ 317342 h 1273117"/>
                <a:gd name="connsiteX17" fmla="*/ 268941 w 735537"/>
                <a:gd name="connsiteY17" fmla="*/ 549045 h 1273117"/>
                <a:gd name="connsiteX18" fmla="*/ 264804 w 735537"/>
                <a:gd name="connsiteY18" fmla="*/ 561457 h 1273117"/>
                <a:gd name="connsiteX19" fmla="*/ 256529 w 735537"/>
                <a:gd name="connsiteY19" fmla="*/ 594558 h 1273117"/>
                <a:gd name="connsiteX20" fmla="*/ 248254 w 735537"/>
                <a:gd name="connsiteY20" fmla="*/ 664896 h 1273117"/>
                <a:gd name="connsiteX21" fmla="*/ 244116 w 735537"/>
                <a:gd name="connsiteY21" fmla="*/ 689722 h 1273117"/>
                <a:gd name="connsiteX22" fmla="*/ 223428 w 735537"/>
                <a:gd name="connsiteY22" fmla="*/ 760060 h 1273117"/>
                <a:gd name="connsiteX23" fmla="*/ 211016 w 735537"/>
                <a:gd name="connsiteY23" fmla="*/ 805573 h 1273117"/>
                <a:gd name="connsiteX24" fmla="*/ 198603 w 735537"/>
                <a:gd name="connsiteY24" fmla="*/ 813848 h 1273117"/>
                <a:gd name="connsiteX25" fmla="*/ 169640 w 735537"/>
                <a:gd name="connsiteY25" fmla="*/ 846949 h 1273117"/>
                <a:gd name="connsiteX26" fmla="*/ 161365 w 735537"/>
                <a:gd name="connsiteY26" fmla="*/ 859361 h 1273117"/>
                <a:gd name="connsiteX27" fmla="*/ 144815 w 735537"/>
                <a:gd name="connsiteY27" fmla="*/ 880049 h 1273117"/>
                <a:gd name="connsiteX28" fmla="*/ 136540 w 735537"/>
                <a:gd name="connsiteY28" fmla="*/ 896600 h 1273117"/>
                <a:gd name="connsiteX29" fmla="*/ 119989 w 735537"/>
                <a:gd name="connsiteY29" fmla="*/ 917287 h 1273117"/>
                <a:gd name="connsiteX30" fmla="*/ 95164 w 735537"/>
                <a:gd name="connsiteY30" fmla="*/ 929700 h 1273117"/>
                <a:gd name="connsiteX31" fmla="*/ 78614 w 735537"/>
                <a:gd name="connsiteY31" fmla="*/ 937975 h 1273117"/>
                <a:gd name="connsiteX32" fmla="*/ 62064 w 735537"/>
                <a:gd name="connsiteY32" fmla="*/ 942113 h 1273117"/>
                <a:gd name="connsiteX33" fmla="*/ 37238 w 735537"/>
                <a:gd name="connsiteY33" fmla="*/ 950388 h 1273117"/>
                <a:gd name="connsiteX34" fmla="*/ 0 w 735537"/>
                <a:gd name="connsiteY34" fmla="*/ 954525 h 1273117"/>
                <a:gd name="connsiteX35" fmla="*/ 4138 w 735537"/>
                <a:gd name="connsiteY35" fmla="*/ 991763 h 1273117"/>
                <a:gd name="connsiteX36" fmla="*/ 12413 w 735537"/>
                <a:gd name="connsiteY36" fmla="*/ 1020726 h 1273117"/>
                <a:gd name="connsiteX37" fmla="*/ 24826 w 735537"/>
                <a:gd name="connsiteY37" fmla="*/ 1049689 h 1273117"/>
                <a:gd name="connsiteX38" fmla="*/ 37238 w 735537"/>
                <a:gd name="connsiteY38" fmla="*/ 1057964 h 1273117"/>
                <a:gd name="connsiteX39" fmla="*/ 53789 w 735537"/>
                <a:gd name="connsiteY39" fmla="*/ 1082790 h 1273117"/>
                <a:gd name="connsiteX40" fmla="*/ 70339 w 735537"/>
                <a:gd name="connsiteY40" fmla="*/ 1103477 h 1273117"/>
                <a:gd name="connsiteX41" fmla="*/ 91027 w 735537"/>
                <a:gd name="connsiteY41" fmla="*/ 1140715 h 1273117"/>
                <a:gd name="connsiteX42" fmla="*/ 99302 w 735537"/>
                <a:gd name="connsiteY42" fmla="*/ 1153128 h 1273117"/>
                <a:gd name="connsiteX43" fmla="*/ 128265 w 735537"/>
                <a:gd name="connsiteY43" fmla="*/ 1190366 h 1273117"/>
                <a:gd name="connsiteX44" fmla="*/ 136540 w 735537"/>
                <a:gd name="connsiteY44" fmla="*/ 1202779 h 1273117"/>
                <a:gd name="connsiteX45" fmla="*/ 148952 w 735537"/>
                <a:gd name="connsiteY45" fmla="*/ 1211054 h 1273117"/>
                <a:gd name="connsiteX46" fmla="*/ 173778 w 735537"/>
                <a:gd name="connsiteY46" fmla="*/ 1219329 h 1273117"/>
                <a:gd name="connsiteX47" fmla="*/ 198603 w 735537"/>
                <a:gd name="connsiteY47" fmla="*/ 1240017 h 1273117"/>
                <a:gd name="connsiteX48" fmla="*/ 215153 w 735537"/>
                <a:gd name="connsiteY48" fmla="*/ 1248292 h 1273117"/>
                <a:gd name="connsiteX49" fmla="*/ 227566 w 735537"/>
                <a:gd name="connsiteY49" fmla="*/ 1260704 h 1273117"/>
                <a:gd name="connsiteX50" fmla="*/ 268941 w 735537"/>
                <a:gd name="connsiteY50" fmla="*/ 1273117 h 1273117"/>
                <a:gd name="connsiteX51" fmla="*/ 376518 w 735537"/>
                <a:gd name="connsiteY51" fmla="*/ 1268980 h 1273117"/>
                <a:gd name="connsiteX52" fmla="*/ 388931 w 735537"/>
                <a:gd name="connsiteY52" fmla="*/ 1264842 h 1273117"/>
                <a:gd name="connsiteX53" fmla="*/ 409618 w 735537"/>
                <a:gd name="connsiteY53" fmla="*/ 1248292 h 1273117"/>
                <a:gd name="connsiteX54" fmla="*/ 450994 w 735537"/>
                <a:gd name="connsiteY54" fmla="*/ 1235879 h 1273117"/>
                <a:gd name="connsiteX55" fmla="*/ 475819 w 735537"/>
                <a:gd name="connsiteY55" fmla="*/ 1219329 h 1273117"/>
                <a:gd name="connsiteX56" fmla="*/ 496507 w 735537"/>
                <a:gd name="connsiteY56" fmla="*/ 1198641 h 1273117"/>
                <a:gd name="connsiteX57" fmla="*/ 517195 w 735537"/>
                <a:gd name="connsiteY57" fmla="*/ 1177953 h 1273117"/>
                <a:gd name="connsiteX58" fmla="*/ 529608 w 735537"/>
                <a:gd name="connsiteY58" fmla="*/ 1157266 h 1273117"/>
                <a:gd name="connsiteX59" fmla="*/ 550295 w 735537"/>
                <a:gd name="connsiteY59" fmla="*/ 1136578 h 1273117"/>
                <a:gd name="connsiteX60" fmla="*/ 575121 w 735537"/>
                <a:gd name="connsiteY60" fmla="*/ 1128303 h 1273117"/>
                <a:gd name="connsiteX61" fmla="*/ 587533 w 735537"/>
                <a:gd name="connsiteY61" fmla="*/ 1124165 h 1273117"/>
                <a:gd name="connsiteX62" fmla="*/ 612359 w 735537"/>
                <a:gd name="connsiteY62" fmla="*/ 1107615 h 1273117"/>
                <a:gd name="connsiteX63" fmla="*/ 633046 w 735537"/>
                <a:gd name="connsiteY63" fmla="*/ 1082790 h 1273117"/>
                <a:gd name="connsiteX64" fmla="*/ 641322 w 735537"/>
                <a:gd name="connsiteY64" fmla="*/ 1070377 h 1273117"/>
                <a:gd name="connsiteX65" fmla="*/ 657872 w 735537"/>
                <a:gd name="connsiteY65" fmla="*/ 1049689 h 1273117"/>
                <a:gd name="connsiteX66" fmla="*/ 666147 w 735537"/>
                <a:gd name="connsiteY66" fmla="*/ 1020726 h 1273117"/>
                <a:gd name="connsiteX67" fmla="*/ 674422 w 735537"/>
                <a:gd name="connsiteY67" fmla="*/ 995901 h 1273117"/>
                <a:gd name="connsiteX68" fmla="*/ 678560 w 735537"/>
                <a:gd name="connsiteY68" fmla="*/ 979351 h 1273117"/>
                <a:gd name="connsiteX69" fmla="*/ 686835 w 735537"/>
                <a:gd name="connsiteY69" fmla="*/ 966938 h 1273117"/>
                <a:gd name="connsiteX70" fmla="*/ 690972 w 735537"/>
                <a:gd name="connsiteY70" fmla="*/ 954525 h 1273117"/>
                <a:gd name="connsiteX71" fmla="*/ 699247 w 735537"/>
                <a:gd name="connsiteY71" fmla="*/ 917287 h 1273117"/>
                <a:gd name="connsiteX72" fmla="*/ 703385 w 735537"/>
                <a:gd name="connsiteY72" fmla="*/ 900737 h 1273117"/>
                <a:gd name="connsiteX73" fmla="*/ 699247 w 735537"/>
                <a:gd name="connsiteY73" fmla="*/ 867637 h 1273117"/>
                <a:gd name="connsiteX74" fmla="*/ 690972 w 735537"/>
                <a:gd name="connsiteY74" fmla="*/ 842811 h 1273117"/>
                <a:gd name="connsiteX75" fmla="*/ 686835 w 735537"/>
                <a:gd name="connsiteY75" fmla="*/ 817986 h 1273117"/>
                <a:gd name="connsiteX76" fmla="*/ 682697 w 735537"/>
                <a:gd name="connsiteY76" fmla="*/ 805573 h 1273117"/>
                <a:gd name="connsiteX77" fmla="*/ 678560 w 735537"/>
                <a:gd name="connsiteY77" fmla="*/ 780748 h 1273117"/>
                <a:gd name="connsiteX78" fmla="*/ 674422 w 735537"/>
                <a:gd name="connsiteY78" fmla="*/ 764198 h 1273117"/>
                <a:gd name="connsiteX79" fmla="*/ 670284 w 735537"/>
                <a:gd name="connsiteY79" fmla="*/ 726960 h 1273117"/>
                <a:gd name="connsiteX80" fmla="*/ 666147 w 735537"/>
                <a:gd name="connsiteY80" fmla="*/ 706272 h 1273117"/>
                <a:gd name="connsiteX81" fmla="*/ 662009 w 735537"/>
                <a:gd name="connsiteY81" fmla="*/ 660759 h 1273117"/>
                <a:gd name="connsiteX82" fmla="*/ 666147 w 735537"/>
                <a:gd name="connsiteY82" fmla="*/ 553182 h 1273117"/>
                <a:gd name="connsiteX83" fmla="*/ 674422 w 735537"/>
                <a:gd name="connsiteY83" fmla="*/ 458019 h 1273117"/>
                <a:gd name="connsiteX84" fmla="*/ 678560 w 735537"/>
                <a:gd name="connsiteY84" fmla="*/ 412505 h 1273117"/>
                <a:gd name="connsiteX85" fmla="*/ 690972 w 735537"/>
                <a:gd name="connsiteY85" fmla="*/ 366992 h 1273117"/>
                <a:gd name="connsiteX86" fmla="*/ 703385 w 735537"/>
                <a:gd name="connsiteY86" fmla="*/ 325617 h 1273117"/>
                <a:gd name="connsiteX87" fmla="*/ 707522 w 735537"/>
                <a:gd name="connsiteY87" fmla="*/ 309066 h 1273117"/>
                <a:gd name="connsiteX88" fmla="*/ 715798 w 735537"/>
                <a:gd name="connsiteY88" fmla="*/ 284241 h 1273117"/>
                <a:gd name="connsiteX89" fmla="*/ 728210 w 735537"/>
                <a:gd name="connsiteY89" fmla="*/ 275966 h 1273117"/>
                <a:gd name="connsiteX90" fmla="*/ 719935 w 735537"/>
                <a:gd name="connsiteY90" fmla="*/ 247003 h 1273117"/>
                <a:gd name="connsiteX91" fmla="*/ 711660 w 735537"/>
                <a:gd name="connsiteY91" fmla="*/ 222178 h 1273117"/>
                <a:gd name="connsiteX92" fmla="*/ 707522 w 735537"/>
                <a:gd name="connsiteY92" fmla="*/ 201490 h 1273117"/>
                <a:gd name="connsiteX93" fmla="*/ 690972 w 735537"/>
                <a:gd name="connsiteY93" fmla="*/ 176665 h 1273117"/>
                <a:gd name="connsiteX94" fmla="*/ 674422 w 735537"/>
                <a:gd name="connsiteY94" fmla="*/ 151839 h 1273117"/>
                <a:gd name="connsiteX95" fmla="*/ 637184 w 735537"/>
                <a:gd name="connsiteY95" fmla="*/ 127014 h 1273117"/>
                <a:gd name="connsiteX96" fmla="*/ 612359 w 735537"/>
                <a:gd name="connsiteY96" fmla="*/ 118739 h 1273117"/>
                <a:gd name="connsiteX97" fmla="*/ 599946 w 735537"/>
                <a:gd name="connsiteY97" fmla="*/ 114601 h 1273117"/>
                <a:gd name="connsiteX98" fmla="*/ 583396 w 735537"/>
                <a:gd name="connsiteY98" fmla="*/ 102189 h 1273117"/>
                <a:gd name="connsiteX99" fmla="*/ 566846 w 735537"/>
                <a:gd name="connsiteY99" fmla="*/ 98051 h 1273117"/>
                <a:gd name="connsiteX100" fmla="*/ 554433 w 735537"/>
                <a:gd name="connsiteY100" fmla="*/ 93914 h 1273117"/>
                <a:gd name="connsiteX101" fmla="*/ 533745 w 735537"/>
                <a:gd name="connsiteY101" fmla="*/ 73226 h 1273117"/>
                <a:gd name="connsiteX102" fmla="*/ 513057 w 735537"/>
                <a:gd name="connsiteY102" fmla="*/ 56676 h 1273117"/>
                <a:gd name="connsiteX103" fmla="*/ 504782 w 735537"/>
                <a:gd name="connsiteY103" fmla="*/ 48400 h 1273117"/>
                <a:gd name="connsiteX104" fmla="*/ 496507 w 735537"/>
                <a:gd name="connsiteY104" fmla="*/ 35988 h 1273117"/>
                <a:gd name="connsiteX105" fmla="*/ 484094 w 735537"/>
                <a:gd name="connsiteY105" fmla="*/ 27713 h 1273117"/>
                <a:gd name="connsiteX106" fmla="*/ 475819 w 735537"/>
                <a:gd name="connsiteY106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271828 h 1273117"/>
                <a:gd name="connsiteX15" fmla="*/ 281354 w 735537"/>
                <a:gd name="connsiteY15" fmla="*/ 284241 h 1273117"/>
                <a:gd name="connsiteX16" fmla="*/ 277217 w 735537"/>
                <a:gd name="connsiteY16" fmla="*/ 317342 h 1273117"/>
                <a:gd name="connsiteX17" fmla="*/ 268941 w 735537"/>
                <a:gd name="connsiteY17" fmla="*/ 549045 h 1273117"/>
                <a:gd name="connsiteX18" fmla="*/ 264804 w 735537"/>
                <a:gd name="connsiteY18" fmla="*/ 561457 h 1273117"/>
                <a:gd name="connsiteX19" fmla="*/ 256529 w 735537"/>
                <a:gd name="connsiteY19" fmla="*/ 594558 h 1273117"/>
                <a:gd name="connsiteX20" fmla="*/ 248254 w 735537"/>
                <a:gd name="connsiteY20" fmla="*/ 664896 h 1273117"/>
                <a:gd name="connsiteX21" fmla="*/ 244116 w 735537"/>
                <a:gd name="connsiteY21" fmla="*/ 689722 h 1273117"/>
                <a:gd name="connsiteX22" fmla="*/ 223428 w 735537"/>
                <a:gd name="connsiteY22" fmla="*/ 760060 h 1273117"/>
                <a:gd name="connsiteX23" fmla="*/ 211016 w 735537"/>
                <a:gd name="connsiteY23" fmla="*/ 805573 h 1273117"/>
                <a:gd name="connsiteX24" fmla="*/ 169640 w 735537"/>
                <a:gd name="connsiteY24" fmla="*/ 846949 h 1273117"/>
                <a:gd name="connsiteX25" fmla="*/ 161365 w 735537"/>
                <a:gd name="connsiteY25" fmla="*/ 859361 h 1273117"/>
                <a:gd name="connsiteX26" fmla="*/ 144815 w 735537"/>
                <a:gd name="connsiteY26" fmla="*/ 880049 h 1273117"/>
                <a:gd name="connsiteX27" fmla="*/ 136540 w 735537"/>
                <a:gd name="connsiteY27" fmla="*/ 896600 h 1273117"/>
                <a:gd name="connsiteX28" fmla="*/ 119989 w 735537"/>
                <a:gd name="connsiteY28" fmla="*/ 917287 h 1273117"/>
                <a:gd name="connsiteX29" fmla="*/ 95164 w 735537"/>
                <a:gd name="connsiteY29" fmla="*/ 929700 h 1273117"/>
                <a:gd name="connsiteX30" fmla="*/ 78614 w 735537"/>
                <a:gd name="connsiteY30" fmla="*/ 937975 h 1273117"/>
                <a:gd name="connsiteX31" fmla="*/ 62064 w 735537"/>
                <a:gd name="connsiteY31" fmla="*/ 942113 h 1273117"/>
                <a:gd name="connsiteX32" fmla="*/ 37238 w 735537"/>
                <a:gd name="connsiteY32" fmla="*/ 950388 h 1273117"/>
                <a:gd name="connsiteX33" fmla="*/ 0 w 735537"/>
                <a:gd name="connsiteY33" fmla="*/ 954525 h 1273117"/>
                <a:gd name="connsiteX34" fmla="*/ 4138 w 735537"/>
                <a:gd name="connsiteY34" fmla="*/ 991763 h 1273117"/>
                <a:gd name="connsiteX35" fmla="*/ 12413 w 735537"/>
                <a:gd name="connsiteY35" fmla="*/ 1020726 h 1273117"/>
                <a:gd name="connsiteX36" fmla="*/ 24826 w 735537"/>
                <a:gd name="connsiteY36" fmla="*/ 1049689 h 1273117"/>
                <a:gd name="connsiteX37" fmla="*/ 37238 w 735537"/>
                <a:gd name="connsiteY37" fmla="*/ 1057964 h 1273117"/>
                <a:gd name="connsiteX38" fmla="*/ 53789 w 735537"/>
                <a:gd name="connsiteY38" fmla="*/ 1082790 h 1273117"/>
                <a:gd name="connsiteX39" fmla="*/ 70339 w 735537"/>
                <a:gd name="connsiteY39" fmla="*/ 1103477 h 1273117"/>
                <a:gd name="connsiteX40" fmla="*/ 91027 w 735537"/>
                <a:gd name="connsiteY40" fmla="*/ 1140715 h 1273117"/>
                <a:gd name="connsiteX41" fmla="*/ 99302 w 735537"/>
                <a:gd name="connsiteY41" fmla="*/ 1153128 h 1273117"/>
                <a:gd name="connsiteX42" fmla="*/ 128265 w 735537"/>
                <a:gd name="connsiteY42" fmla="*/ 1190366 h 1273117"/>
                <a:gd name="connsiteX43" fmla="*/ 136540 w 735537"/>
                <a:gd name="connsiteY43" fmla="*/ 1202779 h 1273117"/>
                <a:gd name="connsiteX44" fmla="*/ 148952 w 735537"/>
                <a:gd name="connsiteY44" fmla="*/ 1211054 h 1273117"/>
                <a:gd name="connsiteX45" fmla="*/ 173778 w 735537"/>
                <a:gd name="connsiteY45" fmla="*/ 1219329 h 1273117"/>
                <a:gd name="connsiteX46" fmla="*/ 198603 w 735537"/>
                <a:gd name="connsiteY46" fmla="*/ 1240017 h 1273117"/>
                <a:gd name="connsiteX47" fmla="*/ 215153 w 735537"/>
                <a:gd name="connsiteY47" fmla="*/ 1248292 h 1273117"/>
                <a:gd name="connsiteX48" fmla="*/ 227566 w 735537"/>
                <a:gd name="connsiteY48" fmla="*/ 1260704 h 1273117"/>
                <a:gd name="connsiteX49" fmla="*/ 268941 w 735537"/>
                <a:gd name="connsiteY49" fmla="*/ 1273117 h 1273117"/>
                <a:gd name="connsiteX50" fmla="*/ 376518 w 735537"/>
                <a:gd name="connsiteY50" fmla="*/ 1268980 h 1273117"/>
                <a:gd name="connsiteX51" fmla="*/ 388931 w 735537"/>
                <a:gd name="connsiteY51" fmla="*/ 1264842 h 1273117"/>
                <a:gd name="connsiteX52" fmla="*/ 409618 w 735537"/>
                <a:gd name="connsiteY52" fmla="*/ 1248292 h 1273117"/>
                <a:gd name="connsiteX53" fmla="*/ 450994 w 735537"/>
                <a:gd name="connsiteY53" fmla="*/ 1235879 h 1273117"/>
                <a:gd name="connsiteX54" fmla="*/ 475819 w 735537"/>
                <a:gd name="connsiteY54" fmla="*/ 1219329 h 1273117"/>
                <a:gd name="connsiteX55" fmla="*/ 496507 w 735537"/>
                <a:gd name="connsiteY55" fmla="*/ 1198641 h 1273117"/>
                <a:gd name="connsiteX56" fmla="*/ 517195 w 735537"/>
                <a:gd name="connsiteY56" fmla="*/ 1177953 h 1273117"/>
                <a:gd name="connsiteX57" fmla="*/ 529608 w 735537"/>
                <a:gd name="connsiteY57" fmla="*/ 1157266 h 1273117"/>
                <a:gd name="connsiteX58" fmla="*/ 550295 w 735537"/>
                <a:gd name="connsiteY58" fmla="*/ 1136578 h 1273117"/>
                <a:gd name="connsiteX59" fmla="*/ 575121 w 735537"/>
                <a:gd name="connsiteY59" fmla="*/ 1128303 h 1273117"/>
                <a:gd name="connsiteX60" fmla="*/ 587533 w 735537"/>
                <a:gd name="connsiteY60" fmla="*/ 1124165 h 1273117"/>
                <a:gd name="connsiteX61" fmla="*/ 612359 w 735537"/>
                <a:gd name="connsiteY61" fmla="*/ 1107615 h 1273117"/>
                <a:gd name="connsiteX62" fmla="*/ 633046 w 735537"/>
                <a:gd name="connsiteY62" fmla="*/ 1082790 h 1273117"/>
                <a:gd name="connsiteX63" fmla="*/ 641322 w 735537"/>
                <a:gd name="connsiteY63" fmla="*/ 1070377 h 1273117"/>
                <a:gd name="connsiteX64" fmla="*/ 657872 w 735537"/>
                <a:gd name="connsiteY64" fmla="*/ 1049689 h 1273117"/>
                <a:gd name="connsiteX65" fmla="*/ 666147 w 735537"/>
                <a:gd name="connsiteY65" fmla="*/ 1020726 h 1273117"/>
                <a:gd name="connsiteX66" fmla="*/ 674422 w 735537"/>
                <a:gd name="connsiteY66" fmla="*/ 995901 h 1273117"/>
                <a:gd name="connsiteX67" fmla="*/ 678560 w 735537"/>
                <a:gd name="connsiteY67" fmla="*/ 979351 h 1273117"/>
                <a:gd name="connsiteX68" fmla="*/ 686835 w 735537"/>
                <a:gd name="connsiteY68" fmla="*/ 966938 h 1273117"/>
                <a:gd name="connsiteX69" fmla="*/ 690972 w 735537"/>
                <a:gd name="connsiteY69" fmla="*/ 954525 h 1273117"/>
                <a:gd name="connsiteX70" fmla="*/ 699247 w 735537"/>
                <a:gd name="connsiteY70" fmla="*/ 917287 h 1273117"/>
                <a:gd name="connsiteX71" fmla="*/ 703385 w 735537"/>
                <a:gd name="connsiteY71" fmla="*/ 900737 h 1273117"/>
                <a:gd name="connsiteX72" fmla="*/ 699247 w 735537"/>
                <a:gd name="connsiteY72" fmla="*/ 867637 h 1273117"/>
                <a:gd name="connsiteX73" fmla="*/ 690972 w 735537"/>
                <a:gd name="connsiteY73" fmla="*/ 842811 h 1273117"/>
                <a:gd name="connsiteX74" fmla="*/ 686835 w 735537"/>
                <a:gd name="connsiteY74" fmla="*/ 817986 h 1273117"/>
                <a:gd name="connsiteX75" fmla="*/ 682697 w 735537"/>
                <a:gd name="connsiteY75" fmla="*/ 805573 h 1273117"/>
                <a:gd name="connsiteX76" fmla="*/ 678560 w 735537"/>
                <a:gd name="connsiteY76" fmla="*/ 780748 h 1273117"/>
                <a:gd name="connsiteX77" fmla="*/ 674422 w 735537"/>
                <a:gd name="connsiteY77" fmla="*/ 764198 h 1273117"/>
                <a:gd name="connsiteX78" fmla="*/ 670284 w 735537"/>
                <a:gd name="connsiteY78" fmla="*/ 726960 h 1273117"/>
                <a:gd name="connsiteX79" fmla="*/ 666147 w 735537"/>
                <a:gd name="connsiteY79" fmla="*/ 706272 h 1273117"/>
                <a:gd name="connsiteX80" fmla="*/ 662009 w 735537"/>
                <a:gd name="connsiteY80" fmla="*/ 660759 h 1273117"/>
                <a:gd name="connsiteX81" fmla="*/ 666147 w 735537"/>
                <a:gd name="connsiteY81" fmla="*/ 553182 h 1273117"/>
                <a:gd name="connsiteX82" fmla="*/ 674422 w 735537"/>
                <a:gd name="connsiteY82" fmla="*/ 458019 h 1273117"/>
                <a:gd name="connsiteX83" fmla="*/ 678560 w 735537"/>
                <a:gd name="connsiteY83" fmla="*/ 412505 h 1273117"/>
                <a:gd name="connsiteX84" fmla="*/ 690972 w 735537"/>
                <a:gd name="connsiteY84" fmla="*/ 366992 h 1273117"/>
                <a:gd name="connsiteX85" fmla="*/ 703385 w 735537"/>
                <a:gd name="connsiteY85" fmla="*/ 325617 h 1273117"/>
                <a:gd name="connsiteX86" fmla="*/ 707522 w 735537"/>
                <a:gd name="connsiteY86" fmla="*/ 309066 h 1273117"/>
                <a:gd name="connsiteX87" fmla="*/ 715798 w 735537"/>
                <a:gd name="connsiteY87" fmla="*/ 284241 h 1273117"/>
                <a:gd name="connsiteX88" fmla="*/ 728210 w 735537"/>
                <a:gd name="connsiteY88" fmla="*/ 275966 h 1273117"/>
                <a:gd name="connsiteX89" fmla="*/ 719935 w 735537"/>
                <a:gd name="connsiteY89" fmla="*/ 247003 h 1273117"/>
                <a:gd name="connsiteX90" fmla="*/ 711660 w 735537"/>
                <a:gd name="connsiteY90" fmla="*/ 222178 h 1273117"/>
                <a:gd name="connsiteX91" fmla="*/ 707522 w 735537"/>
                <a:gd name="connsiteY91" fmla="*/ 201490 h 1273117"/>
                <a:gd name="connsiteX92" fmla="*/ 690972 w 735537"/>
                <a:gd name="connsiteY92" fmla="*/ 176665 h 1273117"/>
                <a:gd name="connsiteX93" fmla="*/ 674422 w 735537"/>
                <a:gd name="connsiteY93" fmla="*/ 151839 h 1273117"/>
                <a:gd name="connsiteX94" fmla="*/ 637184 w 735537"/>
                <a:gd name="connsiteY94" fmla="*/ 127014 h 1273117"/>
                <a:gd name="connsiteX95" fmla="*/ 612359 w 735537"/>
                <a:gd name="connsiteY95" fmla="*/ 118739 h 1273117"/>
                <a:gd name="connsiteX96" fmla="*/ 599946 w 735537"/>
                <a:gd name="connsiteY96" fmla="*/ 114601 h 1273117"/>
                <a:gd name="connsiteX97" fmla="*/ 583396 w 735537"/>
                <a:gd name="connsiteY97" fmla="*/ 102189 h 1273117"/>
                <a:gd name="connsiteX98" fmla="*/ 566846 w 735537"/>
                <a:gd name="connsiteY98" fmla="*/ 98051 h 1273117"/>
                <a:gd name="connsiteX99" fmla="*/ 554433 w 735537"/>
                <a:gd name="connsiteY99" fmla="*/ 93914 h 1273117"/>
                <a:gd name="connsiteX100" fmla="*/ 533745 w 735537"/>
                <a:gd name="connsiteY100" fmla="*/ 73226 h 1273117"/>
                <a:gd name="connsiteX101" fmla="*/ 513057 w 735537"/>
                <a:gd name="connsiteY101" fmla="*/ 56676 h 1273117"/>
                <a:gd name="connsiteX102" fmla="*/ 504782 w 735537"/>
                <a:gd name="connsiteY102" fmla="*/ 48400 h 1273117"/>
                <a:gd name="connsiteX103" fmla="*/ 496507 w 735537"/>
                <a:gd name="connsiteY103" fmla="*/ 35988 h 1273117"/>
                <a:gd name="connsiteX104" fmla="*/ 484094 w 735537"/>
                <a:gd name="connsiteY104" fmla="*/ 27713 h 1273117"/>
                <a:gd name="connsiteX105" fmla="*/ 475819 w 735537"/>
                <a:gd name="connsiteY105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271828 h 1273117"/>
                <a:gd name="connsiteX15" fmla="*/ 281354 w 735537"/>
                <a:gd name="connsiteY15" fmla="*/ 284241 h 1273117"/>
                <a:gd name="connsiteX16" fmla="*/ 277217 w 735537"/>
                <a:gd name="connsiteY16" fmla="*/ 317342 h 1273117"/>
                <a:gd name="connsiteX17" fmla="*/ 268941 w 735537"/>
                <a:gd name="connsiteY17" fmla="*/ 549045 h 1273117"/>
                <a:gd name="connsiteX18" fmla="*/ 264804 w 735537"/>
                <a:gd name="connsiteY18" fmla="*/ 561457 h 1273117"/>
                <a:gd name="connsiteX19" fmla="*/ 256529 w 735537"/>
                <a:gd name="connsiteY19" fmla="*/ 594558 h 1273117"/>
                <a:gd name="connsiteX20" fmla="*/ 248254 w 735537"/>
                <a:gd name="connsiteY20" fmla="*/ 664896 h 1273117"/>
                <a:gd name="connsiteX21" fmla="*/ 244116 w 735537"/>
                <a:gd name="connsiteY21" fmla="*/ 689722 h 1273117"/>
                <a:gd name="connsiteX22" fmla="*/ 223428 w 735537"/>
                <a:gd name="connsiteY22" fmla="*/ 760060 h 1273117"/>
                <a:gd name="connsiteX23" fmla="*/ 169640 w 735537"/>
                <a:gd name="connsiteY23" fmla="*/ 846949 h 1273117"/>
                <a:gd name="connsiteX24" fmla="*/ 161365 w 735537"/>
                <a:gd name="connsiteY24" fmla="*/ 859361 h 1273117"/>
                <a:gd name="connsiteX25" fmla="*/ 144815 w 735537"/>
                <a:gd name="connsiteY25" fmla="*/ 880049 h 1273117"/>
                <a:gd name="connsiteX26" fmla="*/ 136540 w 735537"/>
                <a:gd name="connsiteY26" fmla="*/ 896600 h 1273117"/>
                <a:gd name="connsiteX27" fmla="*/ 119989 w 735537"/>
                <a:gd name="connsiteY27" fmla="*/ 917287 h 1273117"/>
                <a:gd name="connsiteX28" fmla="*/ 95164 w 735537"/>
                <a:gd name="connsiteY28" fmla="*/ 929700 h 1273117"/>
                <a:gd name="connsiteX29" fmla="*/ 78614 w 735537"/>
                <a:gd name="connsiteY29" fmla="*/ 937975 h 1273117"/>
                <a:gd name="connsiteX30" fmla="*/ 62064 w 735537"/>
                <a:gd name="connsiteY30" fmla="*/ 942113 h 1273117"/>
                <a:gd name="connsiteX31" fmla="*/ 37238 w 735537"/>
                <a:gd name="connsiteY31" fmla="*/ 950388 h 1273117"/>
                <a:gd name="connsiteX32" fmla="*/ 0 w 735537"/>
                <a:gd name="connsiteY32" fmla="*/ 954525 h 1273117"/>
                <a:gd name="connsiteX33" fmla="*/ 4138 w 735537"/>
                <a:gd name="connsiteY33" fmla="*/ 991763 h 1273117"/>
                <a:gd name="connsiteX34" fmla="*/ 12413 w 735537"/>
                <a:gd name="connsiteY34" fmla="*/ 1020726 h 1273117"/>
                <a:gd name="connsiteX35" fmla="*/ 24826 w 735537"/>
                <a:gd name="connsiteY35" fmla="*/ 1049689 h 1273117"/>
                <a:gd name="connsiteX36" fmla="*/ 37238 w 735537"/>
                <a:gd name="connsiteY36" fmla="*/ 1057964 h 1273117"/>
                <a:gd name="connsiteX37" fmla="*/ 53789 w 735537"/>
                <a:gd name="connsiteY37" fmla="*/ 1082790 h 1273117"/>
                <a:gd name="connsiteX38" fmla="*/ 70339 w 735537"/>
                <a:gd name="connsiteY38" fmla="*/ 1103477 h 1273117"/>
                <a:gd name="connsiteX39" fmla="*/ 91027 w 735537"/>
                <a:gd name="connsiteY39" fmla="*/ 1140715 h 1273117"/>
                <a:gd name="connsiteX40" fmla="*/ 99302 w 735537"/>
                <a:gd name="connsiteY40" fmla="*/ 1153128 h 1273117"/>
                <a:gd name="connsiteX41" fmla="*/ 128265 w 735537"/>
                <a:gd name="connsiteY41" fmla="*/ 1190366 h 1273117"/>
                <a:gd name="connsiteX42" fmla="*/ 136540 w 735537"/>
                <a:gd name="connsiteY42" fmla="*/ 1202779 h 1273117"/>
                <a:gd name="connsiteX43" fmla="*/ 148952 w 735537"/>
                <a:gd name="connsiteY43" fmla="*/ 1211054 h 1273117"/>
                <a:gd name="connsiteX44" fmla="*/ 173778 w 735537"/>
                <a:gd name="connsiteY44" fmla="*/ 1219329 h 1273117"/>
                <a:gd name="connsiteX45" fmla="*/ 198603 w 735537"/>
                <a:gd name="connsiteY45" fmla="*/ 1240017 h 1273117"/>
                <a:gd name="connsiteX46" fmla="*/ 215153 w 735537"/>
                <a:gd name="connsiteY46" fmla="*/ 1248292 h 1273117"/>
                <a:gd name="connsiteX47" fmla="*/ 227566 w 735537"/>
                <a:gd name="connsiteY47" fmla="*/ 1260704 h 1273117"/>
                <a:gd name="connsiteX48" fmla="*/ 268941 w 735537"/>
                <a:gd name="connsiteY48" fmla="*/ 1273117 h 1273117"/>
                <a:gd name="connsiteX49" fmla="*/ 376518 w 735537"/>
                <a:gd name="connsiteY49" fmla="*/ 1268980 h 1273117"/>
                <a:gd name="connsiteX50" fmla="*/ 388931 w 735537"/>
                <a:gd name="connsiteY50" fmla="*/ 1264842 h 1273117"/>
                <a:gd name="connsiteX51" fmla="*/ 409618 w 735537"/>
                <a:gd name="connsiteY51" fmla="*/ 1248292 h 1273117"/>
                <a:gd name="connsiteX52" fmla="*/ 450994 w 735537"/>
                <a:gd name="connsiteY52" fmla="*/ 1235879 h 1273117"/>
                <a:gd name="connsiteX53" fmla="*/ 475819 w 735537"/>
                <a:gd name="connsiteY53" fmla="*/ 1219329 h 1273117"/>
                <a:gd name="connsiteX54" fmla="*/ 496507 w 735537"/>
                <a:gd name="connsiteY54" fmla="*/ 1198641 h 1273117"/>
                <a:gd name="connsiteX55" fmla="*/ 517195 w 735537"/>
                <a:gd name="connsiteY55" fmla="*/ 1177953 h 1273117"/>
                <a:gd name="connsiteX56" fmla="*/ 529608 w 735537"/>
                <a:gd name="connsiteY56" fmla="*/ 1157266 h 1273117"/>
                <a:gd name="connsiteX57" fmla="*/ 550295 w 735537"/>
                <a:gd name="connsiteY57" fmla="*/ 1136578 h 1273117"/>
                <a:gd name="connsiteX58" fmla="*/ 575121 w 735537"/>
                <a:gd name="connsiteY58" fmla="*/ 1128303 h 1273117"/>
                <a:gd name="connsiteX59" fmla="*/ 587533 w 735537"/>
                <a:gd name="connsiteY59" fmla="*/ 1124165 h 1273117"/>
                <a:gd name="connsiteX60" fmla="*/ 612359 w 735537"/>
                <a:gd name="connsiteY60" fmla="*/ 1107615 h 1273117"/>
                <a:gd name="connsiteX61" fmla="*/ 633046 w 735537"/>
                <a:gd name="connsiteY61" fmla="*/ 1082790 h 1273117"/>
                <a:gd name="connsiteX62" fmla="*/ 641322 w 735537"/>
                <a:gd name="connsiteY62" fmla="*/ 1070377 h 1273117"/>
                <a:gd name="connsiteX63" fmla="*/ 657872 w 735537"/>
                <a:gd name="connsiteY63" fmla="*/ 1049689 h 1273117"/>
                <a:gd name="connsiteX64" fmla="*/ 666147 w 735537"/>
                <a:gd name="connsiteY64" fmla="*/ 1020726 h 1273117"/>
                <a:gd name="connsiteX65" fmla="*/ 674422 w 735537"/>
                <a:gd name="connsiteY65" fmla="*/ 995901 h 1273117"/>
                <a:gd name="connsiteX66" fmla="*/ 678560 w 735537"/>
                <a:gd name="connsiteY66" fmla="*/ 979351 h 1273117"/>
                <a:gd name="connsiteX67" fmla="*/ 686835 w 735537"/>
                <a:gd name="connsiteY67" fmla="*/ 966938 h 1273117"/>
                <a:gd name="connsiteX68" fmla="*/ 690972 w 735537"/>
                <a:gd name="connsiteY68" fmla="*/ 954525 h 1273117"/>
                <a:gd name="connsiteX69" fmla="*/ 699247 w 735537"/>
                <a:gd name="connsiteY69" fmla="*/ 917287 h 1273117"/>
                <a:gd name="connsiteX70" fmla="*/ 703385 w 735537"/>
                <a:gd name="connsiteY70" fmla="*/ 900737 h 1273117"/>
                <a:gd name="connsiteX71" fmla="*/ 699247 w 735537"/>
                <a:gd name="connsiteY71" fmla="*/ 867637 h 1273117"/>
                <a:gd name="connsiteX72" fmla="*/ 690972 w 735537"/>
                <a:gd name="connsiteY72" fmla="*/ 842811 h 1273117"/>
                <a:gd name="connsiteX73" fmla="*/ 686835 w 735537"/>
                <a:gd name="connsiteY73" fmla="*/ 817986 h 1273117"/>
                <a:gd name="connsiteX74" fmla="*/ 682697 w 735537"/>
                <a:gd name="connsiteY74" fmla="*/ 805573 h 1273117"/>
                <a:gd name="connsiteX75" fmla="*/ 678560 w 735537"/>
                <a:gd name="connsiteY75" fmla="*/ 780748 h 1273117"/>
                <a:gd name="connsiteX76" fmla="*/ 674422 w 735537"/>
                <a:gd name="connsiteY76" fmla="*/ 764198 h 1273117"/>
                <a:gd name="connsiteX77" fmla="*/ 670284 w 735537"/>
                <a:gd name="connsiteY77" fmla="*/ 726960 h 1273117"/>
                <a:gd name="connsiteX78" fmla="*/ 666147 w 735537"/>
                <a:gd name="connsiteY78" fmla="*/ 706272 h 1273117"/>
                <a:gd name="connsiteX79" fmla="*/ 662009 w 735537"/>
                <a:gd name="connsiteY79" fmla="*/ 660759 h 1273117"/>
                <a:gd name="connsiteX80" fmla="*/ 666147 w 735537"/>
                <a:gd name="connsiteY80" fmla="*/ 553182 h 1273117"/>
                <a:gd name="connsiteX81" fmla="*/ 674422 w 735537"/>
                <a:gd name="connsiteY81" fmla="*/ 458019 h 1273117"/>
                <a:gd name="connsiteX82" fmla="*/ 678560 w 735537"/>
                <a:gd name="connsiteY82" fmla="*/ 412505 h 1273117"/>
                <a:gd name="connsiteX83" fmla="*/ 690972 w 735537"/>
                <a:gd name="connsiteY83" fmla="*/ 366992 h 1273117"/>
                <a:gd name="connsiteX84" fmla="*/ 703385 w 735537"/>
                <a:gd name="connsiteY84" fmla="*/ 325617 h 1273117"/>
                <a:gd name="connsiteX85" fmla="*/ 707522 w 735537"/>
                <a:gd name="connsiteY85" fmla="*/ 309066 h 1273117"/>
                <a:gd name="connsiteX86" fmla="*/ 715798 w 735537"/>
                <a:gd name="connsiteY86" fmla="*/ 284241 h 1273117"/>
                <a:gd name="connsiteX87" fmla="*/ 728210 w 735537"/>
                <a:gd name="connsiteY87" fmla="*/ 275966 h 1273117"/>
                <a:gd name="connsiteX88" fmla="*/ 719935 w 735537"/>
                <a:gd name="connsiteY88" fmla="*/ 247003 h 1273117"/>
                <a:gd name="connsiteX89" fmla="*/ 711660 w 735537"/>
                <a:gd name="connsiteY89" fmla="*/ 222178 h 1273117"/>
                <a:gd name="connsiteX90" fmla="*/ 707522 w 735537"/>
                <a:gd name="connsiteY90" fmla="*/ 201490 h 1273117"/>
                <a:gd name="connsiteX91" fmla="*/ 690972 w 735537"/>
                <a:gd name="connsiteY91" fmla="*/ 176665 h 1273117"/>
                <a:gd name="connsiteX92" fmla="*/ 674422 w 735537"/>
                <a:gd name="connsiteY92" fmla="*/ 151839 h 1273117"/>
                <a:gd name="connsiteX93" fmla="*/ 637184 w 735537"/>
                <a:gd name="connsiteY93" fmla="*/ 127014 h 1273117"/>
                <a:gd name="connsiteX94" fmla="*/ 612359 w 735537"/>
                <a:gd name="connsiteY94" fmla="*/ 118739 h 1273117"/>
                <a:gd name="connsiteX95" fmla="*/ 599946 w 735537"/>
                <a:gd name="connsiteY95" fmla="*/ 114601 h 1273117"/>
                <a:gd name="connsiteX96" fmla="*/ 583396 w 735537"/>
                <a:gd name="connsiteY96" fmla="*/ 102189 h 1273117"/>
                <a:gd name="connsiteX97" fmla="*/ 566846 w 735537"/>
                <a:gd name="connsiteY97" fmla="*/ 98051 h 1273117"/>
                <a:gd name="connsiteX98" fmla="*/ 554433 w 735537"/>
                <a:gd name="connsiteY98" fmla="*/ 93914 h 1273117"/>
                <a:gd name="connsiteX99" fmla="*/ 533745 w 735537"/>
                <a:gd name="connsiteY99" fmla="*/ 73226 h 1273117"/>
                <a:gd name="connsiteX100" fmla="*/ 513057 w 735537"/>
                <a:gd name="connsiteY100" fmla="*/ 56676 h 1273117"/>
                <a:gd name="connsiteX101" fmla="*/ 504782 w 735537"/>
                <a:gd name="connsiteY101" fmla="*/ 48400 h 1273117"/>
                <a:gd name="connsiteX102" fmla="*/ 496507 w 735537"/>
                <a:gd name="connsiteY102" fmla="*/ 35988 h 1273117"/>
                <a:gd name="connsiteX103" fmla="*/ 484094 w 735537"/>
                <a:gd name="connsiteY103" fmla="*/ 27713 h 1273117"/>
                <a:gd name="connsiteX104" fmla="*/ 475819 w 735537"/>
                <a:gd name="connsiteY104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271828 h 1273117"/>
                <a:gd name="connsiteX15" fmla="*/ 277217 w 735537"/>
                <a:gd name="connsiteY15" fmla="*/ 317342 h 1273117"/>
                <a:gd name="connsiteX16" fmla="*/ 268941 w 735537"/>
                <a:gd name="connsiteY16" fmla="*/ 549045 h 1273117"/>
                <a:gd name="connsiteX17" fmla="*/ 264804 w 735537"/>
                <a:gd name="connsiteY17" fmla="*/ 561457 h 1273117"/>
                <a:gd name="connsiteX18" fmla="*/ 256529 w 735537"/>
                <a:gd name="connsiteY18" fmla="*/ 594558 h 1273117"/>
                <a:gd name="connsiteX19" fmla="*/ 248254 w 735537"/>
                <a:gd name="connsiteY19" fmla="*/ 664896 h 1273117"/>
                <a:gd name="connsiteX20" fmla="*/ 244116 w 735537"/>
                <a:gd name="connsiteY20" fmla="*/ 689722 h 1273117"/>
                <a:gd name="connsiteX21" fmla="*/ 223428 w 735537"/>
                <a:gd name="connsiteY21" fmla="*/ 760060 h 1273117"/>
                <a:gd name="connsiteX22" fmla="*/ 169640 w 735537"/>
                <a:gd name="connsiteY22" fmla="*/ 846949 h 1273117"/>
                <a:gd name="connsiteX23" fmla="*/ 161365 w 735537"/>
                <a:gd name="connsiteY23" fmla="*/ 859361 h 1273117"/>
                <a:gd name="connsiteX24" fmla="*/ 144815 w 735537"/>
                <a:gd name="connsiteY24" fmla="*/ 880049 h 1273117"/>
                <a:gd name="connsiteX25" fmla="*/ 136540 w 735537"/>
                <a:gd name="connsiteY25" fmla="*/ 896600 h 1273117"/>
                <a:gd name="connsiteX26" fmla="*/ 119989 w 735537"/>
                <a:gd name="connsiteY26" fmla="*/ 917287 h 1273117"/>
                <a:gd name="connsiteX27" fmla="*/ 95164 w 735537"/>
                <a:gd name="connsiteY27" fmla="*/ 929700 h 1273117"/>
                <a:gd name="connsiteX28" fmla="*/ 78614 w 735537"/>
                <a:gd name="connsiteY28" fmla="*/ 937975 h 1273117"/>
                <a:gd name="connsiteX29" fmla="*/ 62064 w 735537"/>
                <a:gd name="connsiteY29" fmla="*/ 942113 h 1273117"/>
                <a:gd name="connsiteX30" fmla="*/ 37238 w 735537"/>
                <a:gd name="connsiteY30" fmla="*/ 950388 h 1273117"/>
                <a:gd name="connsiteX31" fmla="*/ 0 w 735537"/>
                <a:gd name="connsiteY31" fmla="*/ 954525 h 1273117"/>
                <a:gd name="connsiteX32" fmla="*/ 4138 w 735537"/>
                <a:gd name="connsiteY32" fmla="*/ 991763 h 1273117"/>
                <a:gd name="connsiteX33" fmla="*/ 12413 w 735537"/>
                <a:gd name="connsiteY33" fmla="*/ 1020726 h 1273117"/>
                <a:gd name="connsiteX34" fmla="*/ 24826 w 735537"/>
                <a:gd name="connsiteY34" fmla="*/ 1049689 h 1273117"/>
                <a:gd name="connsiteX35" fmla="*/ 37238 w 735537"/>
                <a:gd name="connsiteY35" fmla="*/ 1057964 h 1273117"/>
                <a:gd name="connsiteX36" fmla="*/ 53789 w 735537"/>
                <a:gd name="connsiteY36" fmla="*/ 1082790 h 1273117"/>
                <a:gd name="connsiteX37" fmla="*/ 70339 w 735537"/>
                <a:gd name="connsiteY37" fmla="*/ 1103477 h 1273117"/>
                <a:gd name="connsiteX38" fmla="*/ 91027 w 735537"/>
                <a:gd name="connsiteY38" fmla="*/ 1140715 h 1273117"/>
                <a:gd name="connsiteX39" fmla="*/ 99302 w 735537"/>
                <a:gd name="connsiteY39" fmla="*/ 1153128 h 1273117"/>
                <a:gd name="connsiteX40" fmla="*/ 128265 w 735537"/>
                <a:gd name="connsiteY40" fmla="*/ 1190366 h 1273117"/>
                <a:gd name="connsiteX41" fmla="*/ 136540 w 735537"/>
                <a:gd name="connsiteY41" fmla="*/ 1202779 h 1273117"/>
                <a:gd name="connsiteX42" fmla="*/ 148952 w 735537"/>
                <a:gd name="connsiteY42" fmla="*/ 1211054 h 1273117"/>
                <a:gd name="connsiteX43" fmla="*/ 173778 w 735537"/>
                <a:gd name="connsiteY43" fmla="*/ 1219329 h 1273117"/>
                <a:gd name="connsiteX44" fmla="*/ 198603 w 735537"/>
                <a:gd name="connsiteY44" fmla="*/ 1240017 h 1273117"/>
                <a:gd name="connsiteX45" fmla="*/ 215153 w 735537"/>
                <a:gd name="connsiteY45" fmla="*/ 1248292 h 1273117"/>
                <a:gd name="connsiteX46" fmla="*/ 227566 w 735537"/>
                <a:gd name="connsiteY46" fmla="*/ 1260704 h 1273117"/>
                <a:gd name="connsiteX47" fmla="*/ 268941 w 735537"/>
                <a:gd name="connsiteY47" fmla="*/ 1273117 h 1273117"/>
                <a:gd name="connsiteX48" fmla="*/ 376518 w 735537"/>
                <a:gd name="connsiteY48" fmla="*/ 1268980 h 1273117"/>
                <a:gd name="connsiteX49" fmla="*/ 388931 w 735537"/>
                <a:gd name="connsiteY49" fmla="*/ 1264842 h 1273117"/>
                <a:gd name="connsiteX50" fmla="*/ 409618 w 735537"/>
                <a:gd name="connsiteY50" fmla="*/ 1248292 h 1273117"/>
                <a:gd name="connsiteX51" fmla="*/ 450994 w 735537"/>
                <a:gd name="connsiteY51" fmla="*/ 1235879 h 1273117"/>
                <a:gd name="connsiteX52" fmla="*/ 475819 w 735537"/>
                <a:gd name="connsiteY52" fmla="*/ 1219329 h 1273117"/>
                <a:gd name="connsiteX53" fmla="*/ 496507 w 735537"/>
                <a:gd name="connsiteY53" fmla="*/ 1198641 h 1273117"/>
                <a:gd name="connsiteX54" fmla="*/ 517195 w 735537"/>
                <a:gd name="connsiteY54" fmla="*/ 1177953 h 1273117"/>
                <a:gd name="connsiteX55" fmla="*/ 529608 w 735537"/>
                <a:gd name="connsiteY55" fmla="*/ 1157266 h 1273117"/>
                <a:gd name="connsiteX56" fmla="*/ 550295 w 735537"/>
                <a:gd name="connsiteY56" fmla="*/ 1136578 h 1273117"/>
                <a:gd name="connsiteX57" fmla="*/ 575121 w 735537"/>
                <a:gd name="connsiteY57" fmla="*/ 1128303 h 1273117"/>
                <a:gd name="connsiteX58" fmla="*/ 587533 w 735537"/>
                <a:gd name="connsiteY58" fmla="*/ 1124165 h 1273117"/>
                <a:gd name="connsiteX59" fmla="*/ 612359 w 735537"/>
                <a:gd name="connsiteY59" fmla="*/ 1107615 h 1273117"/>
                <a:gd name="connsiteX60" fmla="*/ 633046 w 735537"/>
                <a:gd name="connsiteY60" fmla="*/ 1082790 h 1273117"/>
                <a:gd name="connsiteX61" fmla="*/ 641322 w 735537"/>
                <a:gd name="connsiteY61" fmla="*/ 1070377 h 1273117"/>
                <a:gd name="connsiteX62" fmla="*/ 657872 w 735537"/>
                <a:gd name="connsiteY62" fmla="*/ 1049689 h 1273117"/>
                <a:gd name="connsiteX63" fmla="*/ 666147 w 735537"/>
                <a:gd name="connsiteY63" fmla="*/ 1020726 h 1273117"/>
                <a:gd name="connsiteX64" fmla="*/ 674422 w 735537"/>
                <a:gd name="connsiteY64" fmla="*/ 995901 h 1273117"/>
                <a:gd name="connsiteX65" fmla="*/ 678560 w 735537"/>
                <a:gd name="connsiteY65" fmla="*/ 979351 h 1273117"/>
                <a:gd name="connsiteX66" fmla="*/ 686835 w 735537"/>
                <a:gd name="connsiteY66" fmla="*/ 966938 h 1273117"/>
                <a:gd name="connsiteX67" fmla="*/ 690972 w 735537"/>
                <a:gd name="connsiteY67" fmla="*/ 954525 h 1273117"/>
                <a:gd name="connsiteX68" fmla="*/ 699247 w 735537"/>
                <a:gd name="connsiteY68" fmla="*/ 917287 h 1273117"/>
                <a:gd name="connsiteX69" fmla="*/ 703385 w 735537"/>
                <a:gd name="connsiteY69" fmla="*/ 900737 h 1273117"/>
                <a:gd name="connsiteX70" fmla="*/ 699247 w 735537"/>
                <a:gd name="connsiteY70" fmla="*/ 867637 h 1273117"/>
                <a:gd name="connsiteX71" fmla="*/ 690972 w 735537"/>
                <a:gd name="connsiteY71" fmla="*/ 842811 h 1273117"/>
                <a:gd name="connsiteX72" fmla="*/ 686835 w 735537"/>
                <a:gd name="connsiteY72" fmla="*/ 817986 h 1273117"/>
                <a:gd name="connsiteX73" fmla="*/ 682697 w 735537"/>
                <a:gd name="connsiteY73" fmla="*/ 805573 h 1273117"/>
                <a:gd name="connsiteX74" fmla="*/ 678560 w 735537"/>
                <a:gd name="connsiteY74" fmla="*/ 780748 h 1273117"/>
                <a:gd name="connsiteX75" fmla="*/ 674422 w 735537"/>
                <a:gd name="connsiteY75" fmla="*/ 764198 h 1273117"/>
                <a:gd name="connsiteX76" fmla="*/ 670284 w 735537"/>
                <a:gd name="connsiteY76" fmla="*/ 726960 h 1273117"/>
                <a:gd name="connsiteX77" fmla="*/ 666147 w 735537"/>
                <a:gd name="connsiteY77" fmla="*/ 706272 h 1273117"/>
                <a:gd name="connsiteX78" fmla="*/ 662009 w 735537"/>
                <a:gd name="connsiteY78" fmla="*/ 660759 h 1273117"/>
                <a:gd name="connsiteX79" fmla="*/ 666147 w 735537"/>
                <a:gd name="connsiteY79" fmla="*/ 553182 h 1273117"/>
                <a:gd name="connsiteX80" fmla="*/ 674422 w 735537"/>
                <a:gd name="connsiteY80" fmla="*/ 458019 h 1273117"/>
                <a:gd name="connsiteX81" fmla="*/ 678560 w 735537"/>
                <a:gd name="connsiteY81" fmla="*/ 412505 h 1273117"/>
                <a:gd name="connsiteX82" fmla="*/ 690972 w 735537"/>
                <a:gd name="connsiteY82" fmla="*/ 366992 h 1273117"/>
                <a:gd name="connsiteX83" fmla="*/ 703385 w 735537"/>
                <a:gd name="connsiteY83" fmla="*/ 325617 h 1273117"/>
                <a:gd name="connsiteX84" fmla="*/ 707522 w 735537"/>
                <a:gd name="connsiteY84" fmla="*/ 309066 h 1273117"/>
                <a:gd name="connsiteX85" fmla="*/ 715798 w 735537"/>
                <a:gd name="connsiteY85" fmla="*/ 284241 h 1273117"/>
                <a:gd name="connsiteX86" fmla="*/ 728210 w 735537"/>
                <a:gd name="connsiteY86" fmla="*/ 275966 h 1273117"/>
                <a:gd name="connsiteX87" fmla="*/ 719935 w 735537"/>
                <a:gd name="connsiteY87" fmla="*/ 247003 h 1273117"/>
                <a:gd name="connsiteX88" fmla="*/ 711660 w 735537"/>
                <a:gd name="connsiteY88" fmla="*/ 222178 h 1273117"/>
                <a:gd name="connsiteX89" fmla="*/ 707522 w 735537"/>
                <a:gd name="connsiteY89" fmla="*/ 201490 h 1273117"/>
                <a:gd name="connsiteX90" fmla="*/ 690972 w 735537"/>
                <a:gd name="connsiteY90" fmla="*/ 176665 h 1273117"/>
                <a:gd name="connsiteX91" fmla="*/ 674422 w 735537"/>
                <a:gd name="connsiteY91" fmla="*/ 151839 h 1273117"/>
                <a:gd name="connsiteX92" fmla="*/ 637184 w 735537"/>
                <a:gd name="connsiteY92" fmla="*/ 127014 h 1273117"/>
                <a:gd name="connsiteX93" fmla="*/ 612359 w 735537"/>
                <a:gd name="connsiteY93" fmla="*/ 118739 h 1273117"/>
                <a:gd name="connsiteX94" fmla="*/ 599946 w 735537"/>
                <a:gd name="connsiteY94" fmla="*/ 114601 h 1273117"/>
                <a:gd name="connsiteX95" fmla="*/ 583396 w 735537"/>
                <a:gd name="connsiteY95" fmla="*/ 102189 h 1273117"/>
                <a:gd name="connsiteX96" fmla="*/ 566846 w 735537"/>
                <a:gd name="connsiteY96" fmla="*/ 98051 h 1273117"/>
                <a:gd name="connsiteX97" fmla="*/ 554433 w 735537"/>
                <a:gd name="connsiteY97" fmla="*/ 93914 h 1273117"/>
                <a:gd name="connsiteX98" fmla="*/ 533745 w 735537"/>
                <a:gd name="connsiteY98" fmla="*/ 73226 h 1273117"/>
                <a:gd name="connsiteX99" fmla="*/ 513057 w 735537"/>
                <a:gd name="connsiteY99" fmla="*/ 56676 h 1273117"/>
                <a:gd name="connsiteX100" fmla="*/ 504782 w 735537"/>
                <a:gd name="connsiteY100" fmla="*/ 48400 h 1273117"/>
                <a:gd name="connsiteX101" fmla="*/ 496507 w 735537"/>
                <a:gd name="connsiteY101" fmla="*/ 35988 h 1273117"/>
                <a:gd name="connsiteX102" fmla="*/ 484094 w 735537"/>
                <a:gd name="connsiteY102" fmla="*/ 27713 h 1273117"/>
                <a:gd name="connsiteX103" fmla="*/ 475819 w 735537"/>
                <a:gd name="connsiteY103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317342 h 1273117"/>
                <a:gd name="connsiteX15" fmla="*/ 268941 w 735537"/>
                <a:gd name="connsiteY15" fmla="*/ 549045 h 1273117"/>
                <a:gd name="connsiteX16" fmla="*/ 264804 w 735537"/>
                <a:gd name="connsiteY16" fmla="*/ 561457 h 1273117"/>
                <a:gd name="connsiteX17" fmla="*/ 256529 w 735537"/>
                <a:gd name="connsiteY17" fmla="*/ 594558 h 1273117"/>
                <a:gd name="connsiteX18" fmla="*/ 248254 w 735537"/>
                <a:gd name="connsiteY18" fmla="*/ 664896 h 1273117"/>
                <a:gd name="connsiteX19" fmla="*/ 244116 w 735537"/>
                <a:gd name="connsiteY19" fmla="*/ 689722 h 1273117"/>
                <a:gd name="connsiteX20" fmla="*/ 223428 w 735537"/>
                <a:gd name="connsiteY20" fmla="*/ 760060 h 1273117"/>
                <a:gd name="connsiteX21" fmla="*/ 169640 w 735537"/>
                <a:gd name="connsiteY21" fmla="*/ 846949 h 1273117"/>
                <a:gd name="connsiteX22" fmla="*/ 161365 w 735537"/>
                <a:gd name="connsiteY22" fmla="*/ 859361 h 1273117"/>
                <a:gd name="connsiteX23" fmla="*/ 144815 w 735537"/>
                <a:gd name="connsiteY23" fmla="*/ 880049 h 1273117"/>
                <a:gd name="connsiteX24" fmla="*/ 136540 w 735537"/>
                <a:gd name="connsiteY24" fmla="*/ 896600 h 1273117"/>
                <a:gd name="connsiteX25" fmla="*/ 119989 w 735537"/>
                <a:gd name="connsiteY25" fmla="*/ 917287 h 1273117"/>
                <a:gd name="connsiteX26" fmla="*/ 95164 w 735537"/>
                <a:gd name="connsiteY26" fmla="*/ 929700 h 1273117"/>
                <a:gd name="connsiteX27" fmla="*/ 78614 w 735537"/>
                <a:gd name="connsiteY27" fmla="*/ 937975 h 1273117"/>
                <a:gd name="connsiteX28" fmla="*/ 62064 w 735537"/>
                <a:gd name="connsiteY28" fmla="*/ 942113 h 1273117"/>
                <a:gd name="connsiteX29" fmla="*/ 37238 w 735537"/>
                <a:gd name="connsiteY29" fmla="*/ 950388 h 1273117"/>
                <a:gd name="connsiteX30" fmla="*/ 0 w 735537"/>
                <a:gd name="connsiteY30" fmla="*/ 954525 h 1273117"/>
                <a:gd name="connsiteX31" fmla="*/ 4138 w 735537"/>
                <a:gd name="connsiteY31" fmla="*/ 991763 h 1273117"/>
                <a:gd name="connsiteX32" fmla="*/ 12413 w 735537"/>
                <a:gd name="connsiteY32" fmla="*/ 1020726 h 1273117"/>
                <a:gd name="connsiteX33" fmla="*/ 24826 w 735537"/>
                <a:gd name="connsiteY33" fmla="*/ 1049689 h 1273117"/>
                <a:gd name="connsiteX34" fmla="*/ 37238 w 735537"/>
                <a:gd name="connsiteY34" fmla="*/ 1057964 h 1273117"/>
                <a:gd name="connsiteX35" fmla="*/ 53789 w 735537"/>
                <a:gd name="connsiteY35" fmla="*/ 1082790 h 1273117"/>
                <a:gd name="connsiteX36" fmla="*/ 70339 w 735537"/>
                <a:gd name="connsiteY36" fmla="*/ 1103477 h 1273117"/>
                <a:gd name="connsiteX37" fmla="*/ 91027 w 735537"/>
                <a:gd name="connsiteY37" fmla="*/ 1140715 h 1273117"/>
                <a:gd name="connsiteX38" fmla="*/ 99302 w 735537"/>
                <a:gd name="connsiteY38" fmla="*/ 1153128 h 1273117"/>
                <a:gd name="connsiteX39" fmla="*/ 128265 w 735537"/>
                <a:gd name="connsiteY39" fmla="*/ 1190366 h 1273117"/>
                <a:gd name="connsiteX40" fmla="*/ 136540 w 735537"/>
                <a:gd name="connsiteY40" fmla="*/ 1202779 h 1273117"/>
                <a:gd name="connsiteX41" fmla="*/ 148952 w 735537"/>
                <a:gd name="connsiteY41" fmla="*/ 1211054 h 1273117"/>
                <a:gd name="connsiteX42" fmla="*/ 173778 w 735537"/>
                <a:gd name="connsiteY42" fmla="*/ 1219329 h 1273117"/>
                <a:gd name="connsiteX43" fmla="*/ 198603 w 735537"/>
                <a:gd name="connsiteY43" fmla="*/ 1240017 h 1273117"/>
                <a:gd name="connsiteX44" fmla="*/ 215153 w 735537"/>
                <a:gd name="connsiteY44" fmla="*/ 1248292 h 1273117"/>
                <a:gd name="connsiteX45" fmla="*/ 227566 w 735537"/>
                <a:gd name="connsiteY45" fmla="*/ 1260704 h 1273117"/>
                <a:gd name="connsiteX46" fmla="*/ 268941 w 735537"/>
                <a:gd name="connsiteY46" fmla="*/ 1273117 h 1273117"/>
                <a:gd name="connsiteX47" fmla="*/ 376518 w 735537"/>
                <a:gd name="connsiteY47" fmla="*/ 1268980 h 1273117"/>
                <a:gd name="connsiteX48" fmla="*/ 388931 w 735537"/>
                <a:gd name="connsiteY48" fmla="*/ 1264842 h 1273117"/>
                <a:gd name="connsiteX49" fmla="*/ 409618 w 735537"/>
                <a:gd name="connsiteY49" fmla="*/ 1248292 h 1273117"/>
                <a:gd name="connsiteX50" fmla="*/ 450994 w 735537"/>
                <a:gd name="connsiteY50" fmla="*/ 1235879 h 1273117"/>
                <a:gd name="connsiteX51" fmla="*/ 475819 w 735537"/>
                <a:gd name="connsiteY51" fmla="*/ 1219329 h 1273117"/>
                <a:gd name="connsiteX52" fmla="*/ 496507 w 735537"/>
                <a:gd name="connsiteY52" fmla="*/ 1198641 h 1273117"/>
                <a:gd name="connsiteX53" fmla="*/ 517195 w 735537"/>
                <a:gd name="connsiteY53" fmla="*/ 1177953 h 1273117"/>
                <a:gd name="connsiteX54" fmla="*/ 529608 w 735537"/>
                <a:gd name="connsiteY54" fmla="*/ 1157266 h 1273117"/>
                <a:gd name="connsiteX55" fmla="*/ 550295 w 735537"/>
                <a:gd name="connsiteY55" fmla="*/ 1136578 h 1273117"/>
                <a:gd name="connsiteX56" fmla="*/ 575121 w 735537"/>
                <a:gd name="connsiteY56" fmla="*/ 1128303 h 1273117"/>
                <a:gd name="connsiteX57" fmla="*/ 587533 w 735537"/>
                <a:gd name="connsiteY57" fmla="*/ 1124165 h 1273117"/>
                <a:gd name="connsiteX58" fmla="*/ 612359 w 735537"/>
                <a:gd name="connsiteY58" fmla="*/ 1107615 h 1273117"/>
                <a:gd name="connsiteX59" fmla="*/ 633046 w 735537"/>
                <a:gd name="connsiteY59" fmla="*/ 1082790 h 1273117"/>
                <a:gd name="connsiteX60" fmla="*/ 641322 w 735537"/>
                <a:gd name="connsiteY60" fmla="*/ 1070377 h 1273117"/>
                <a:gd name="connsiteX61" fmla="*/ 657872 w 735537"/>
                <a:gd name="connsiteY61" fmla="*/ 1049689 h 1273117"/>
                <a:gd name="connsiteX62" fmla="*/ 666147 w 735537"/>
                <a:gd name="connsiteY62" fmla="*/ 1020726 h 1273117"/>
                <a:gd name="connsiteX63" fmla="*/ 674422 w 735537"/>
                <a:gd name="connsiteY63" fmla="*/ 995901 h 1273117"/>
                <a:gd name="connsiteX64" fmla="*/ 678560 w 735537"/>
                <a:gd name="connsiteY64" fmla="*/ 979351 h 1273117"/>
                <a:gd name="connsiteX65" fmla="*/ 686835 w 735537"/>
                <a:gd name="connsiteY65" fmla="*/ 966938 h 1273117"/>
                <a:gd name="connsiteX66" fmla="*/ 690972 w 735537"/>
                <a:gd name="connsiteY66" fmla="*/ 954525 h 1273117"/>
                <a:gd name="connsiteX67" fmla="*/ 699247 w 735537"/>
                <a:gd name="connsiteY67" fmla="*/ 917287 h 1273117"/>
                <a:gd name="connsiteX68" fmla="*/ 703385 w 735537"/>
                <a:gd name="connsiteY68" fmla="*/ 900737 h 1273117"/>
                <a:gd name="connsiteX69" fmla="*/ 699247 w 735537"/>
                <a:gd name="connsiteY69" fmla="*/ 867637 h 1273117"/>
                <a:gd name="connsiteX70" fmla="*/ 690972 w 735537"/>
                <a:gd name="connsiteY70" fmla="*/ 842811 h 1273117"/>
                <a:gd name="connsiteX71" fmla="*/ 686835 w 735537"/>
                <a:gd name="connsiteY71" fmla="*/ 817986 h 1273117"/>
                <a:gd name="connsiteX72" fmla="*/ 682697 w 735537"/>
                <a:gd name="connsiteY72" fmla="*/ 805573 h 1273117"/>
                <a:gd name="connsiteX73" fmla="*/ 678560 w 735537"/>
                <a:gd name="connsiteY73" fmla="*/ 780748 h 1273117"/>
                <a:gd name="connsiteX74" fmla="*/ 674422 w 735537"/>
                <a:gd name="connsiteY74" fmla="*/ 764198 h 1273117"/>
                <a:gd name="connsiteX75" fmla="*/ 670284 w 735537"/>
                <a:gd name="connsiteY75" fmla="*/ 726960 h 1273117"/>
                <a:gd name="connsiteX76" fmla="*/ 666147 w 735537"/>
                <a:gd name="connsiteY76" fmla="*/ 706272 h 1273117"/>
                <a:gd name="connsiteX77" fmla="*/ 662009 w 735537"/>
                <a:gd name="connsiteY77" fmla="*/ 660759 h 1273117"/>
                <a:gd name="connsiteX78" fmla="*/ 666147 w 735537"/>
                <a:gd name="connsiteY78" fmla="*/ 553182 h 1273117"/>
                <a:gd name="connsiteX79" fmla="*/ 674422 w 735537"/>
                <a:gd name="connsiteY79" fmla="*/ 458019 h 1273117"/>
                <a:gd name="connsiteX80" fmla="*/ 678560 w 735537"/>
                <a:gd name="connsiteY80" fmla="*/ 412505 h 1273117"/>
                <a:gd name="connsiteX81" fmla="*/ 690972 w 735537"/>
                <a:gd name="connsiteY81" fmla="*/ 366992 h 1273117"/>
                <a:gd name="connsiteX82" fmla="*/ 703385 w 735537"/>
                <a:gd name="connsiteY82" fmla="*/ 325617 h 1273117"/>
                <a:gd name="connsiteX83" fmla="*/ 707522 w 735537"/>
                <a:gd name="connsiteY83" fmla="*/ 309066 h 1273117"/>
                <a:gd name="connsiteX84" fmla="*/ 715798 w 735537"/>
                <a:gd name="connsiteY84" fmla="*/ 284241 h 1273117"/>
                <a:gd name="connsiteX85" fmla="*/ 728210 w 735537"/>
                <a:gd name="connsiteY85" fmla="*/ 275966 h 1273117"/>
                <a:gd name="connsiteX86" fmla="*/ 719935 w 735537"/>
                <a:gd name="connsiteY86" fmla="*/ 247003 h 1273117"/>
                <a:gd name="connsiteX87" fmla="*/ 711660 w 735537"/>
                <a:gd name="connsiteY87" fmla="*/ 222178 h 1273117"/>
                <a:gd name="connsiteX88" fmla="*/ 707522 w 735537"/>
                <a:gd name="connsiteY88" fmla="*/ 201490 h 1273117"/>
                <a:gd name="connsiteX89" fmla="*/ 690972 w 735537"/>
                <a:gd name="connsiteY89" fmla="*/ 176665 h 1273117"/>
                <a:gd name="connsiteX90" fmla="*/ 674422 w 735537"/>
                <a:gd name="connsiteY90" fmla="*/ 151839 h 1273117"/>
                <a:gd name="connsiteX91" fmla="*/ 637184 w 735537"/>
                <a:gd name="connsiteY91" fmla="*/ 127014 h 1273117"/>
                <a:gd name="connsiteX92" fmla="*/ 612359 w 735537"/>
                <a:gd name="connsiteY92" fmla="*/ 118739 h 1273117"/>
                <a:gd name="connsiteX93" fmla="*/ 599946 w 735537"/>
                <a:gd name="connsiteY93" fmla="*/ 114601 h 1273117"/>
                <a:gd name="connsiteX94" fmla="*/ 583396 w 735537"/>
                <a:gd name="connsiteY94" fmla="*/ 102189 h 1273117"/>
                <a:gd name="connsiteX95" fmla="*/ 566846 w 735537"/>
                <a:gd name="connsiteY95" fmla="*/ 98051 h 1273117"/>
                <a:gd name="connsiteX96" fmla="*/ 554433 w 735537"/>
                <a:gd name="connsiteY96" fmla="*/ 93914 h 1273117"/>
                <a:gd name="connsiteX97" fmla="*/ 533745 w 735537"/>
                <a:gd name="connsiteY97" fmla="*/ 73226 h 1273117"/>
                <a:gd name="connsiteX98" fmla="*/ 513057 w 735537"/>
                <a:gd name="connsiteY98" fmla="*/ 56676 h 1273117"/>
                <a:gd name="connsiteX99" fmla="*/ 504782 w 735537"/>
                <a:gd name="connsiteY99" fmla="*/ 48400 h 1273117"/>
                <a:gd name="connsiteX100" fmla="*/ 496507 w 735537"/>
                <a:gd name="connsiteY100" fmla="*/ 35988 h 1273117"/>
                <a:gd name="connsiteX101" fmla="*/ 484094 w 735537"/>
                <a:gd name="connsiteY101" fmla="*/ 27713 h 1273117"/>
                <a:gd name="connsiteX102" fmla="*/ 475819 w 735537"/>
                <a:gd name="connsiteY102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317342 h 1273117"/>
                <a:gd name="connsiteX15" fmla="*/ 268941 w 735537"/>
                <a:gd name="connsiteY15" fmla="*/ 549045 h 1273117"/>
                <a:gd name="connsiteX16" fmla="*/ 256529 w 735537"/>
                <a:gd name="connsiteY16" fmla="*/ 594558 h 1273117"/>
                <a:gd name="connsiteX17" fmla="*/ 248254 w 735537"/>
                <a:gd name="connsiteY17" fmla="*/ 664896 h 1273117"/>
                <a:gd name="connsiteX18" fmla="*/ 244116 w 735537"/>
                <a:gd name="connsiteY18" fmla="*/ 689722 h 1273117"/>
                <a:gd name="connsiteX19" fmla="*/ 223428 w 735537"/>
                <a:gd name="connsiteY19" fmla="*/ 760060 h 1273117"/>
                <a:gd name="connsiteX20" fmla="*/ 169640 w 735537"/>
                <a:gd name="connsiteY20" fmla="*/ 846949 h 1273117"/>
                <a:gd name="connsiteX21" fmla="*/ 161365 w 735537"/>
                <a:gd name="connsiteY21" fmla="*/ 859361 h 1273117"/>
                <a:gd name="connsiteX22" fmla="*/ 144815 w 735537"/>
                <a:gd name="connsiteY22" fmla="*/ 880049 h 1273117"/>
                <a:gd name="connsiteX23" fmla="*/ 136540 w 735537"/>
                <a:gd name="connsiteY23" fmla="*/ 896600 h 1273117"/>
                <a:gd name="connsiteX24" fmla="*/ 119989 w 735537"/>
                <a:gd name="connsiteY24" fmla="*/ 917287 h 1273117"/>
                <a:gd name="connsiteX25" fmla="*/ 95164 w 735537"/>
                <a:gd name="connsiteY25" fmla="*/ 929700 h 1273117"/>
                <a:gd name="connsiteX26" fmla="*/ 78614 w 735537"/>
                <a:gd name="connsiteY26" fmla="*/ 937975 h 1273117"/>
                <a:gd name="connsiteX27" fmla="*/ 62064 w 735537"/>
                <a:gd name="connsiteY27" fmla="*/ 942113 h 1273117"/>
                <a:gd name="connsiteX28" fmla="*/ 37238 w 735537"/>
                <a:gd name="connsiteY28" fmla="*/ 950388 h 1273117"/>
                <a:gd name="connsiteX29" fmla="*/ 0 w 735537"/>
                <a:gd name="connsiteY29" fmla="*/ 954525 h 1273117"/>
                <a:gd name="connsiteX30" fmla="*/ 4138 w 735537"/>
                <a:gd name="connsiteY30" fmla="*/ 991763 h 1273117"/>
                <a:gd name="connsiteX31" fmla="*/ 12413 w 735537"/>
                <a:gd name="connsiteY31" fmla="*/ 1020726 h 1273117"/>
                <a:gd name="connsiteX32" fmla="*/ 24826 w 735537"/>
                <a:gd name="connsiteY32" fmla="*/ 1049689 h 1273117"/>
                <a:gd name="connsiteX33" fmla="*/ 37238 w 735537"/>
                <a:gd name="connsiteY33" fmla="*/ 1057964 h 1273117"/>
                <a:gd name="connsiteX34" fmla="*/ 53789 w 735537"/>
                <a:gd name="connsiteY34" fmla="*/ 1082790 h 1273117"/>
                <a:gd name="connsiteX35" fmla="*/ 70339 w 735537"/>
                <a:gd name="connsiteY35" fmla="*/ 1103477 h 1273117"/>
                <a:gd name="connsiteX36" fmla="*/ 91027 w 735537"/>
                <a:gd name="connsiteY36" fmla="*/ 1140715 h 1273117"/>
                <a:gd name="connsiteX37" fmla="*/ 99302 w 735537"/>
                <a:gd name="connsiteY37" fmla="*/ 1153128 h 1273117"/>
                <a:gd name="connsiteX38" fmla="*/ 128265 w 735537"/>
                <a:gd name="connsiteY38" fmla="*/ 1190366 h 1273117"/>
                <a:gd name="connsiteX39" fmla="*/ 136540 w 735537"/>
                <a:gd name="connsiteY39" fmla="*/ 1202779 h 1273117"/>
                <a:gd name="connsiteX40" fmla="*/ 148952 w 735537"/>
                <a:gd name="connsiteY40" fmla="*/ 1211054 h 1273117"/>
                <a:gd name="connsiteX41" fmla="*/ 173778 w 735537"/>
                <a:gd name="connsiteY41" fmla="*/ 1219329 h 1273117"/>
                <a:gd name="connsiteX42" fmla="*/ 198603 w 735537"/>
                <a:gd name="connsiteY42" fmla="*/ 1240017 h 1273117"/>
                <a:gd name="connsiteX43" fmla="*/ 215153 w 735537"/>
                <a:gd name="connsiteY43" fmla="*/ 1248292 h 1273117"/>
                <a:gd name="connsiteX44" fmla="*/ 227566 w 735537"/>
                <a:gd name="connsiteY44" fmla="*/ 1260704 h 1273117"/>
                <a:gd name="connsiteX45" fmla="*/ 268941 w 735537"/>
                <a:gd name="connsiteY45" fmla="*/ 1273117 h 1273117"/>
                <a:gd name="connsiteX46" fmla="*/ 376518 w 735537"/>
                <a:gd name="connsiteY46" fmla="*/ 1268980 h 1273117"/>
                <a:gd name="connsiteX47" fmla="*/ 388931 w 735537"/>
                <a:gd name="connsiteY47" fmla="*/ 1264842 h 1273117"/>
                <a:gd name="connsiteX48" fmla="*/ 409618 w 735537"/>
                <a:gd name="connsiteY48" fmla="*/ 1248292 h 1273117"/>
                <a:gd name="connsiteX49" fmla="*/ 450994 w 735537"/>
                <a:gd name="connsiteY49" fmla="*/ 1235879 h 1273117"/>
                <a:gd name="connsiteX50" fmla="*/ 475819 w 735537"/>
                <a:gd name="connsiteY50" fmla="*/ 1219329 h 1273117"/>
                <a:gd name="connsiteX51" fmla="*/ 496507 w 735537"/>
                <a:gd name="connsiteY51" fmla="*/ 1198641 h 1273117"/>
                <a:gd name="connsiteX52" fmla="*/ 517195 w 735537"/>
                <a:gd name="connsiteY52" fmla="*/ 1177953 h 1273117"/>
                <a:gd name="connsiteX53" fmla="*/ 529608 w 735537"/>
                <a:gd name="connsiteY53" fmla="*/ 1157266 h 1273117"/>
                <a:gd name="connsiteX54" fmla="*/ 550295 w 735537"/>
                <a:gd name="connsiteY54" fmla="*/ 1136578 h 1273117"/>
                <a:gd name="connsiteX55" fmla="*/ 575121 w 735537"/>
                <a:gd name="connsiteY55" fmla="*/ 1128303 h 1273117"/>
                <a:gd name="connsiteX56" fmla="*/ 587533 w 735537"/>
                <a:gd name="connsiteY56" fmla="*/ 1124165 h 1273117"/>
                <a:gd name="connsiteX57" fmla="*/ 612359 w 735537"/>
                <a:gd name="connsiteY57" fmla="*/ 1107615 h 1273117"/>
                <a:gd name="connsiteX58" fmla="*/ 633046 w 735537"/>
                <a:gd name="connsiteY58" fmla="*/ 1082790 h 1273117"/>
                <a:gd name="connsiteX59" fmla="*/ 641322 w 735537"/>
                <a:gd name="connsiteY59" fmla="*/ 1070377 h 1273117"/>
                <a:gd name="connsiteX60" fmla="*/ 657872 w 735537"/>
                <a:gd name="connsiteY60" fmla="*/ 1049689 h 1273117"/>
                <a:gd name="connsiteX61" fmla="*/ 666147 w 735537"/>
                <a:gd name="connsiteY61" fmla="*/ 1020726 h 1273117"/>
                <a:gd name="connsiteX62" fmla="*/ 674422 w 735537"/>
                <a:gd name="connsiteY62" fmla="*/ 995901 h 1273117"/>
                <a:gd name="connsiteX63" fmla="*/ 678560 w 735537"/>
                <a:gd name="connsiteY63" fmla="*/ 979351 h 1273117"/>
                <a:gd name="connsiteX64" fmla="*/ 686835 w 735537"/>
                <a:gd name="connsiteY64" fmla="*/ 966938 h 1273117"/>
                <a:gd name="connsiteX65" fmla="*/ 690972 w 735537"/>
                <a:gd name="connsiteY65" fmla="*/ 954525 h 1273117"/>
                <a:gd name="connsiteX66" fmla="*/ 699247 w 735537"/>
                <a:gd name="connsiteY66" fmla="*/ 917287 h 1273117"/>
                <a:gd name="connsiteX67" fmla="*/ 703385 w 735537"/>
                <a:gd name="connsiteY67" fmla="*/ 900737 h 1273117"/>
                <a:gd name="connsiteX68" fmla="*/ 699247 w 735537"/>
                <a:gd name="connsiteY68" fmla="*/ 867637 h 1273117"/>
                <a:gd name="connsiteX69" fmla="*/ 690972 w 735537"/>
                <a:gd name="connsiteY69" fmla="*/ 842811 h 1273117"/>
                <a:gd name="connsiteX70" fmla="*/ 686835 w 735537"/>
                <a:gd name="connsiteY70" fmla="*/ 817986 h 1273117"/>
                <a:gd name="connsiteX71" fmla="*/ 682697 w 735537"/>
                <a:gd name="connsiteY71" fmla="*/ 805573 h 1273117"/>
                <a:gd name="connsiteX72" fmla="*/ 678560 w 735537"/>
                <a:gd name="connsiteY72" fmla="*/ 780748 h 1273117"/>
                <a:gd name="connsiteX73" fmla="*/ 674422 w 735537"/>
                <a:gd name="connsiteY73" fmla="*/ 764198 h 1273117"/>
                <a:gd name="connsiteX74" fmla="*/ 670284 w 735537"/>
                <a:gd name="connsiteY74" fmla="*/ 726960 h 1273117"/>
                <a:gd name="connsiteX75" fmla="*/ 666147 w 735537"/>
                <a:gd name="connsiteY75" fmla="*/ 706272 h 1273117"/>
                <a:gd name="connsiteX76" fmla="*/ 662009 w 735537"/>
                <a:gd name="connsiteY76" fmla="*/ 660759 h 1273117"/>
                <a:gd name="connsiteX77" fmla="*/ 666147 w 735537"/>
                <a:gd name="connsiteY77" fmla="*/ 553182 h 1273117"/>
                <a:gd name="connsiteX78" fmla="*/ 674422 w 735537"/>
                <a:gd name="connsiteY78" fmla="*/ 458019 h 1273117"/>
                <a:gd name="connsiteX79" fmla="*/ 678560 w 735537"/>
                <a:gd name="connsiteY79" fmla="*/ 412505 h 1273117"/>
                <a:gd name="connsiteX80" fmla="*/ 690972 w 735537"/>
                <a:gd name="connsiteY80" fmla="*/ 366992 h 1273117"/>
                <a:gd name="connsiteX81" fmla="*/ 703385 w 735537"/>
                <a:gd name="connsiteY81" fmla="*/ 325617 h 1273117"/>
                <a:gd name="connsiteX82" fmla="*/ 707522 w 735537"/>
                <a:gd name="connsiteY82" fmla="*/ 309066 h 1273117"/>
                <a:gd name="connsiteX83" fmla="*/ 715798 w 735537"/>
                <a:gd name="connsiteY83" fmla="*/ 284241 h 1273117"/>
                <a:gd name="connsiteX84" fmla="*/ 728210 w 735537"/>
                <a:gd name="connsiteY84" fmla="*/ 275966 h 1273117"/>
                <a:gd name="connsiteX85" fmla="*/ 719935 w 735537"/>
                <a:gd name="connsiteY85" fmla="*/ 247003 h 1273117"/>
                <a:gd name="connsiteX86" fmla="*/ 711660 w 735537"/>
                <a:gd name="connsiteY86" fmla="*/ 222178 h 1273117"/>
                <a:gd name="connsiteX87" fmla="*/ 707522 w 735537"/>
                <a:gd name="connsiteY87" fmla="*/ 201490 h 1273117"/>
                <a:gd name="connsiteX88" fmla="*/ 690972 w 735537"/>
                <a:gd name="connsiteY88" fmla="*/ 176665 h 1273117"/>
                <a:gd name="connsiteX89" fmla="*/ 674422 w 735537"/>
                <a:gd name="connsiteY89" fmla="*/ 151839 h 1273117"/>
                <a:gd name="connsiteX90" fmla="*/ 637184 w 735537"/>
                <a:gd name="connsiteY90" fmla="*/ 127014 h 1273117"/>
                <a:gd name="connsiteX91" fmla="*/ 612359 w 735537"/>
                <a:gd name="connsiteY91" fmla="*/ 118739 h 1273117"/>
                <a:gd name="connsiteX92" fmla="*/ 599946 w 735537"/>
                <a:gd name="connsiteY92" fmla="*/ 114601 h 1273117"/>
                <a:gd name="connsiteX93" fmla="*/ 583396 w 735537"/>
                <a:gd name="connsiteY93" fmla="*/ 102189 h 1273117"/>
                <a:gd name="connsiteX94" fmla="*/ 566846 w 735537"/>
                <a:gd name="connsiteY94" fmla="*/ 98051 h 1273117"/>
                <a:gd name="connsiteX95" fmla="*/ 554433 w 735537"/>
                <a:gd name="connsiteY95" fmla="*/ 93914 h 1273117"/>
                <a:gd name="connsiteX96" fmla="*/ 533745 w 735537"/>
                <a:gd name="connsiteY96" fmla="*/ 73226 h 1273117"/>
                <a:gd name="connsiteX97" fmla="*/ 513057 w 735537"/>
                <a:gd name="connsiteY97" fmla="*/ 56676 h 1273117"/>
                <a:gd name="connsiteX98" fmla="*/ 504782 w 735537"/>
                <a:gd name="connsiteY98" fmla="*/ 48400 h 1273117"/>
                <a:gd name="connsiteX99" fmla="*/ 496507 w 735537"/>
                <a:gd name="connsiteY99" fmla="*/ 35988 h 1273117"/>
                <a:gd name="connsiteX100" fmla="*/ 484094 w 735537"/>
                <a:gd name="connsiteY100" fmla="*/ 27713 h 1273117"/>
                <a:gd name="connsiteX101" fmla="*/ 475819 w 735537"/>
                <a:gd name="connsiteY101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317342 h 1273117"/>
                <a:gd name="connsiteX15" fmla="*/ 268941 w 735537"/>
                <a:gd name="connsiteY15" fmla="*/ 549045 h 1273117"/>
                <a:gd name="connsiteX16" fmla="*/ 248254 w 735537"/>
                <a:gd name="connsiteY16" fmla="*/ 664896 h 1273117"/>
                <a:gd name="connsiteX17" fmla="*/ 244116 w 735537"/>
                <a:gd name="connsiteY17" fmla="*/ 689722 h 1273117"/>
                <a:gd name="connsiteX18" fmla="*/ 223428 w 735537"/>
                <a:gd name="connsiteY18" fmla="*/ 760060 h 1273117"/>
                <a:gd name="connsiteX19" fmla="*/ 169640 w 735537"/>
                <a:gd name="connsiteY19" fmla="*/ 846949 h 1273117"/>
                <a:gd name="connsiteX20" fmla="*/ 161365 w 735537"/>
                <a:gd name="connsiteY20" fmla="*/ 859361 h 1273117"/>
                <a:gd name="connsiteX21" fmla="*/ 144815 w 735537"/>
                <a:gd name="connsiteY21" fmla="*/ 880049 h 1273117"/>
                <a:gd name="connsiteX22" fmla="*/ 136540 w 735537"/>
                <a:gd name="connsiteY22" fmla="*/ 896600 h 1273117"/>
                <a:gd name="connsiteX23" fmla="*/ 119989 w 735537"/>
                <a:gd name="connsiteY23" fmla="*/ 917287 h 1273117"/>
                <a:gd name="connsiteX24" fmla="*/ 95164 w 735537"/>
                <a:gd name="connsiteY24" fmla="*/ 929700 h 1273117"/>
                <a:gd name="connsiteX25" fmla="*/ 78614 w 735537"/>
                <a:gd name="connsiteY25" fmla="*/ 937975 h 1273117"/>
                <a:gd name="connsiteX26" fmla="*/ 62064 w 735537"/>
                <a:gd name="connsiteY26" fmla="*/ 942113 h 1273117"/>
                <a:gd name="connsiteX27" fmla="*/ 37238 w 735537"/>
                <a:gd name="connsiteY27" fmla="*/ 950388 h 1273117"/>
                <a:gd name="connsiteX28" fmla="*/ 0 w 735537"/>
                <a:gd name="connsiteY28" fmla="*/ 954525 h 1273117"/>
                <a:gd name="connsiteX29" fmla="*/ 4138 w 735537"/>
                <a:gd name="connsiteY29" fmla="*/ 991763 h 1273117"/>
                <a:gd name="connsiteX30" fmla="*/ 12413 w 735537"/>
                <a:gd name="connsiteY30" fmla="*/ 1020726 h 1273117"/>
                <a:gd name="connsiteX31" fmla="*/ 24826 w 735537"/>
                <a:gd name="connsiteY31" fmla="*/ 1049689 h 1273117"/>
                <a:gd name="connsiteX32" fmla="*/ 37238 w 735537"/>
                <a:gd name="connsiteY32" fmla="*/ 1057964 h 1273117"/>
                <a:gd name="connsiteX33" fmla="*/ 53789 w 735537"/>
                <a:gd name="connsiteY33" fmla="*/ 1082790 h 1273117"/>
                <a:gd name="connsiteX34" fmla="*/ 70339 w 735537"/>
                <a:gd name="connsiteY34" fmla="*/ 1103477 h 1273117"/>
                <a:gd name="connsiteX35" fmla="*/ 91027 w 735537"/>
                <a:gd name="connsiteY35" fmla="*/ 1140715 h 1273117"/>
                <a:gd name="connsiteX36" fmla="*/ 99302 w 735537"/>
                <a:gd name="connsiteY36" fmla="*/ 1153128 h 1273117"/>
                <a:gd name="connsiteX37" fmla="*/ 128265 w 735537"/>
                <a:gd name="connsiteY37" fmla="*/ 1190366 h 1273117"/>
                <a:gd name="connsiteX38" fmla="*/ 136540 w 735537"/>
                <a:gd name="connsiteY38" fmla="*/ 1202779 h 1273117"/>
                <a:gd name="connsiteX39" fmla="*/ 148952 w 735537"/>
                <a:gd name="connsiteY39" fmla="*/ 1211054 h 1273117"/>
                <a:gd name="connsiteX40" fmla="*/ 173778 w 735537"/>
                <a:gd name="connsiteY40" fmla="*/ 1219329 h 1273117"/>
                <a:gd name="connsiteX41" fmla="*/ 198603 w 735537"/>
                <a:gd name="connsiteY41" fmla="*/ 1240017 h 1273117"/>
                <a:gd name="connsiteX42" fmla="*/ 215153 w 735537"/>
                <a:gd name="connsiteY42" fmla="*/ 1248292 h 1273117"/>
                <a:gd name="connsiteX43" fmla="*/ 227566 w 735537"/>
                <a:gd name="connsiteY43" fmla="*/ 1260704 h 1273117"/>
                <a:gd name="connsiteX44" fmla="*/ 268941 w 735537"/>
                <a:gd name="connsiteY44" fmla="*/ 1273117 h 1273117"/>
                <a:gd name="connsiteX45" fmla="*/ 376518 w 735537"/>
                <a:gd name="connsiteY45" fmla="*/ 1268980 h 1273117"/>
                <a:gd name="connsiteX46" fmla="*/ 388931 w 735537"/>
                <a:gd name="connsiteY46" fmla="*/ 1264842 h 1273117"/>
                <a:gd name="connsiteX47" fmla="*/ 409618 w 735537"/>
                <a:gd name="connsiteY47" fmla="*/ 1248292 h 1273117"/>
                <a:gd name="connsiteX48" fmla="*/ 450994 w 735537"/>
                <a:gd name="connsiteY48" fmla="*/ 1235879 h 1273117"/>
                <a:gd name="connsiteX49" fmla="*/ 475819 w 735537"/>
                <a:gd name="connsiteY49" fmla="*/ 1219329 h 1273117"/>
                <a:gd name="connsiteX50" fmla="*/ 496507 w 735537"/>
                <a:gd name="connsiteY50" fmla="*/ 1198641 h 1273117"/>
                <a:gd name="connsiteX51" fmla="*/ 517195 w 735537"/>
                <a:gd name="connsiteY51" fmla="*/ 1177953 h 1273117"/>
                <a:gd name="connsiteX52" fmla="*/ 529608 w 735537"/>
                <a:gd name="connsiteY52" fmla="*/ 1157266 h 1273117"/>
                <a:gd name="connsiteX53" fmla="*/ 550295 w 735537"/>
                <a:gd name="connsiteY53" fmla="*/ 1136578 h 1273117"/>
                <a:gd name="connsiteX54" fmla="*/ 575121 w 735537"/>
                <a:gd name="connsiteY54" fmla="*/ 1128303 h 1273117"/>
                <a:gd name="connsiteX55" fmla="*/ 587533 w 735537"/>
                <a:gd name="connsiteY55" fmla="*/ 1124165 h 1273117"/>
                <a:gd name="connsiteX56" fmla="*/ 612359 w 735537"/>
                <a:gd name="connsiteY56" fmla="*/ 1107615 h 1273117"/>
                <a:gd name="connsiteX57" fmla="*/ 633046 w 735537"/>
                <a:gd name="connsiteY57" fmla="*/ 1082790 h 1273117"/>
                <a:gd name="connsiteX58" fmla="*/ 641322 w 735537"/>
                <a:gd name="connsiteY58" fmla="*/ 1070377 h 1273117"/>
                <a:gd name="connsiteX59" fmla="*/ 657872 w 735537"/>
                <a:gd name="connsiteY59" fmla="*/ 1049689 h 1273117"/>
                <a:gd name="connsiteX60" fmla="*/ 666147 w 735537"/>
                <a:gd name="connsiteY60" fmla="*/ 1020726 h 1273117"/>
                <a:gd name="connsiteX61" fmla="*/ 674422 w 735537"/>
                <a:gd name="connsiteY61" fmla="*/ 995901 h 1273117"/>
                <a:gd name="connsiteX62" fmla="*/ 678560 w 735537"/>
                <a:gd name="connsiteY62" fmla="*/ 979351 h 1273117"/>
                <a:gd name="connsiteX63" fmla="*/ 686835 w 735537"/>
                <a:gd name="connsiteY63" fmla="*/ 966938 h 1273117"/>
                <a:gd name="connsiteX64" fmla="*/ 690972 w 735537"/>
                <a:gd name="connsiteY64" fmla="*/ 954525 h 1273117"/>
                <a:gd name="connsiteX65" fmla="*/ 699247 w 735537"/>
                <a:gd name="connsiteY65" fmla="*/ 917287 h 1273117"/>
                <a:gd name="connsiteX66" fmla="*/ 703385 w 735537"/>
                <a:gd name="connsiteY66" fmla="*/ 900737 h 1273117"/>
                <a:gd name="connsiteX67" fmla="*/ 699247 w 735537"/>
                <a:gd name="connsiteY67" fmla="*/ 867637 h 1273117"/>
                <a:gd name="connsiteX68" fmla="*/ 690972 w 735537"/>
                <a:gd name="connsiteY68" fmla="*/ 842811 h 1273117"/>
                <a:gd name="connsiteX69" fmla="*/ 686835 w 735537"/>
                <a:gd name="connsiteY69" fmla="*/ 817986 h 1273117"/>
                <a:gd name="connsiteX70" fmla="*/ 682697 w 735537"/>
                <a:gd name="connsiteY70" fmla="*/ 805573 h 1273117"/>
                <a:gd name="connsiteX71" fmla="*/ 678560 w 735537"/>
                <a:gd name="connsiteY71" fmla="*/ 780748 h 1273117"/>
                <a:gd name="connsiteX72" fmla="*/ 674422 w 735537"/>
                <a:gd name="connsiteY72" fmla="*/ 764198 h 1273117"/>
                <a:gd name="connsiteX73" fmla="*/ 670284 w 735537"/>
                <a:gd name="connsiteY73" fmla="*/ 726960 h 1273117"/>
                <a:gd name="connsiteX74" fmla="*/ 666147 w 735537"/>
                <a:gd name="connsiteY74" fmla="*/ 706272 h 1273117"/>
                <a:gd name="connsiteX75" fmla="*/ 662009 w 735537"/>
                <a:gd name="connsiteY75" fmla="*/ 660759 h 1273117"/>
                <a:gd name="connsiteX76" fmla="*/ 666147 w 735537"/>
                <a:gd name="connsiteY76" fmla="*/ 553182 h 1273117"/>
                <a:gd name="connsiteX77" fmla="*/ 674422 w 735537"/>
                <a:gd name="connsiteY77" fmla="*/ 458019 h 1273117"/>
                <a:gd name="connsiteX78" fmla="*/ 678560 w 735537"/>
                <a:gd name="connsiteY78" fmla="*/ 412505 h 1273117"/>
                <a:gd name="connsiteX79" fmla="*/ 690972 w 735537"/>
                <a:gd name="connsiteY79" fmla="*/ 366992 h 1273117"/>
                <a:gd name="connsiteX80" fmla="*/ 703385 w 735537"/>
                <a:gd name="connsiteY80" fmla="*/ 325617 h 1273117"/>
                <a:gd name="connsiteX81" fmla="*/ 707522 w 735537"/>
                <a:gd name="connsiteY81" fmla="*/ 309066 h 1273117"/>
                <a:gd name="connsiteX82" fmla="*/ 715798 w 735537"/>
                <a:gd name="connsiteY82" fmla="*/ 284241 h 1273117"/>
                <a:gd name="connsiteX83" fmla="*/ 728210 w 735537"/>
                <a:gd name="connsiteY83" fmla="*/ 275966 h 1273117"/>
                <a:gd name="connsiteX84" fmla="*/ 719935 w 735537"/>
                <a:gd name="connsiteY84" fmla="*/ 247003 h 1273117"/>
                <a:gd name="connsiteX85" fmla="*/ 711660 w 735537"/>
                <a:gd name="connsiteY85" fmla="*/ 222178 h 1273117"/>
                <a:gd name="connsiteX86" fmla="*/ 707522 w 735537"/>
                <a:gd name="connsiteY86" fmla="*/ 201490 h 1273117"/>
                <a:gd name="connsiteX87" fmla="*/ 690972 w 735537"/>
                <a:gd name="connsiteY87" fmla="*/ 176665 h 1273117"/>
                <a:gd name="connsiteX88" fmla="*/ 674422 w 735537"/>
                <a:gd name="connsiteY88" fmla="*/ 151839 h 1273117"/>
                <a:gd name="connsiteX89" fmla="*/ 637184 w 735537"/>
                <a:gd name="connsiteY89" fmla="*/ 127014 h 1273117"/>
                <a:gd name="connsiteX90" fmla="*/ 612359 w 735537"/>
                <a:gd name="connsiteY90" fmla="*/ 118739 h 1273117"/>
                <a:gd name="connsiteX91" fmla="*/ 599946 w 735537"/>
                <a:gd name="connsiteY91" fmla="*/ 114601 h 1273117"/>
                <a:gd name="connsiteX92" fmla="*/ 583396 w 735537"/>
                <a:gd name="connsiteY92" fmla="*/ 102189 h 1273117"/>
                <a:gd name="connsiteX93" fmla="*/ 566846 w 735537"/>
                <a:gd name="connsiteY93" fmla="*/ 98051 h 1273117"/>
                <a:gd name="connsiteX94" fmla="*/ 554433 w 735537"/>
                <a:gd name="connsiteY94" fmla="*/ 93914 h 1273117"/>
                <a:gd name="connsiteX95" fmla="*/ 533745 w 735537"/>
                <a:gd name="connsiteY95" fmla="*/ 73226 h 1273117"/>
                <a:gd name="connsiteX96" fmla="*/ 513057 w 735537"/>
                <a:gd name="connsiteY96" fmla="*/ 56676 h 1273117"/>
                <a:gd name="connsiteX97" fmla="*/ 504782 w 735537"/>
                <a:gd name="connsiteY97" fmla="*/ 48400 h 1273117"/>
                <a:gd name="connsiteX98" fmla="*/ 496507 w 735537"/>
                <a:gd name="connsiteY98" fmla="*/ 35988 h 1273117"/>
                <a:gd name="connsiteX99" fmla="*/ 484094 w 735537"/>
                <a:gd name="connsiteY99" fmla="*/ 27713 h 1273117"/>
                <a:gd name="connsiteX100" fmla="*/ 475819 w 735537"/>
                <a:gd name="connsiteY100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317342 h 1273117"/>
                <a:gd name="connsiteX15" fmla="*/ 268941 w 735537"/>
                <a:gd name="connsiteY15" fmla="*/ 549045 h 1273117"/>
                <a:gd name="connsiteX16" fmla="*/ 248254 w 735537"/>
                <a:gd name="connsiteY16" fmla="*/ 664896 h 1273117"/>
                <a:gd name="connsiteX17" fmla="*/ 223428 w 735537"/>
                <a:gd name="connsiteY17" fmla="*/ 760060 h 1273117"/>
                <a:gd name="connsiteX18" fmla="*/ 169640 w 735537"/>
                <a:gd name="connsiteY18" fmla="*/ 846949 h 1273117"/>
                <a:gd name="connsiteX19" fmla="*/ 161365 w 735537"/>
                <a:gd name="connsiteY19" fmla="*/ 859361 h 1273117"/>
                <a:gd name="connsiteX20" fmla="*/ 144815 w 735537"/>
                <a:gd name="connsiteY20" fmla="*/ 880049 h 1273117"/>
                <a:gd name="connsiteX21" fmla="*/ 136540 w 735537"/>
                <a:gd name="connsiteY21" fmla="*/ 896600 h 1273117"/>
                <a:gd name="connsiteX22" fmla="*/ 119989 w 735537"/>
                <a:gd name="connsiteY22" fmla="*/ 917287 h 1273117"/>
                <a:gd name="connsiteX23" fmla="*/ 95164 w 735537"/>
                <a:gd name="connsiteY23" fmla="*/ 929700 h 1273117"/>
                <a:gd name="connsiteX24" fmla="*/ 78614 w 735537"/>
                <a:gd name="connsiteY24" fmla="*/ 937975 h 1273117"/>
                <a:gd name="connsiteX25" fmla="*/ 62064 w 735537"/>
                <a:gd name="connsiteY25" fmla="*/ 942113 h 1273117"/>
                <a:gd name="connsiteX26" fmla="*/ 37238 w 735537"/>
                <a:gd name="connsiteY26" fmla="*/ 950388 h 1273117"/>
                <a:gd name="connsiteX27" fmla="*/ 0 w 735537"/>
                <a:gd name="connsiteY27" fmla="*/ 954525 h 1273117"/>
                <a:gd name="connsiteX28" fmla="*/ 4138 w 735537"/>
                <a:gd name="connsiteY28" fmla="*/ 991763 h 1273117"/>
                <a:gd name="connsiteX29" fmla="*/ 12413 w 735537"/>
                <a:gd name="connsiteY29" fmla="*/ 1020726 h 1273117"/>
                <a:gd name="connsiteX30" fmla="*/ 24826 w 735537"/>
                <a:gd name="connsiteY30" fmla="*/ 1049689 h 1273117"/>
                <a:gd name="connsiteX31" fmla="*/ 37238 w 735537"/>
                <a:gd name="connsiteY31" fmla="*/ 1057964 h 1273117"/>
                <a:gd name="connsiteX32" fmla="*/ 53789 w 735537"/>
                <a:gd name="connsiteY32" fmla="*/ 1082790 h 1273117"/>
                <a:gd name="connsiteX33" fmla="*/ 70339 w 735537"/>
                <a:gd name="connsiteY33" fmla="*/ 1103477 h 1273117"/>
                <a:gd name="connsiteX34" fmla="*/ 91027 w 735537"/>
                <a:gd name="connsiteY34" fmla="*/ 1140715 h 1273117"/>
                <a:gd name="connsiteX35" fmla="*/ 99302 w 735537"/>
                <a:gd name="connsiteY35" fmla="*/ 1153128 h 1273117"/>
                <a:gd name="connsiteX36" fmla="*/ 128265 w 735537"/>
                <a:gd name="connsiteY36" fmla="*/ 1190366 h 1273117"/>
                <a:gd name="connsiteX37" fmla="*/ 136540 w 735537"/>
                <a:gd name="connsiteY37" fmla="*/ 1202779 h 1273117"/>
                <a:gd name="connsiteX38" fmla="*/ 148952 w 735537"/>
                <a:gd name="connsiteY38" fmla="*/ 1211054 h 1273117"/>
                <a:gd name="connsiteX39" fmla="*/ 173778 w 735537"/>
                <a:gd name="connsiteY39" fmla="*/ 1219329 h 1273117"/>
                <a:gd name="connsiteX40" fmla="*/ 198603 w 735537"/>
                <a:gd name="connsiteY40" fmla="*/ 1240017 h 1273117"/>
                <a:gd name="connsiteX41" fmla="*/ 215153 w 735537"/>
                <a:gd name="connsiteY41" fmla="*/ 1248292 h 1273117"/>
                <a:gd name="connsiteX42" fmla="*/ 227566 w 735537"/>
                <a:gd name="connsiteY42" fmla="*/ 1260704 h 1273117"/>
                <a:gd name="connsiteX43" fmla="*/ 268941 w 735537"/>
                <a:gd name="connsiteY43" fmla="*/ 1273117 h 1273117"/>
                <a:gd name="connsiteX44" fmla="*/ 376518 w 735537"/>
                <a:gd name="connsiteY44" fmla="*/ 1268980 h 1273117"/>
                <a:gd name="connsiteX45" fmla="*/ 388931 w 735537"/>
                <a:gd name="connsiteY45" fmla="*/ 1264842 h 1273117"/>
                <a:gd name="connsiteX46" fmla="*/ 409618 w 735537"/>
                <a:gd name="connsiteY46" fmla="*/ 1248292 h 1273117"/>
                <a:gd name="connsiteX47" fmla="*/ 450994 w 735537"/>
                <a:gd name="connsiteY47" fmla="*/ 1235879 h 1273117"/>
                <a:gd name="connsiteX48" fmla="*/ 475819 w 735537"/>
                <a:gd name="connsiteY48" fmla="*/ 1219329 h 1273117"/>
                <a:gd name="connsiteX49" fmla="*/ 496507 w 735537"/>
                <a:gd name="connsiteY49" fmla="*/ 1198641 h 1273117"/>
                <a:gd name="connsiteX50" fmla="*/ 517195 w 735537"/>
                <a:gd name="connsiteY50" fmla="*/ 1177953 h 1273117"/>
                <a:gd name="connsiteX51" fmla="*/ 529608 w 735537"/>
                <a:gd name="connsiteY51" fmla="*/ 1157266 h 1273117"/>
                <a:gd name="connsiteX52" fmla="*/ 550295 w 735537"/>
                <a:gd name="connsiteY52" fmla="*/ 1136578 h 1273117"/>
                <a:gd name="connsiteX53" fmla="*/ 575121 w 735537"/>
                <a:gd name="connsiteY53" fmla="*/ 1128303 h 1273117"/>
                <a:gd name="connsiteX54" fmla="*/ 587533 w 735537"/>
                <a:gd name="connsiteY54" fmla="*/ 1124165 h 1273117"/>
                <a:gd name="connsiteX55" fmla="*/ 612359 w 735537"/>
                <a:gd name="connsiteY55" fmla="*/ 1107615 h 1273117"/>
                <a:gd name="connsiteX56" fmla="*/ 633046 w 735537"/>
                <a:gd name="connsiteY56" fmla="*/ 1082790 h 1273117"/>
                <a:gd name="connsiteX57" fmla="*/ 641322 w 735537"/>
                <a:gd name="connsiteY57" fmla="*/ 1070377 h 1273117"/>
                <a:gd name="connsiteX58" fmla="*/ 657872 w 735537"/>
                <a:gd name="connsiteY58" fmla="*/ 1049689 h 1273117"/>
                <a:gd name="connsiteX59" fmla="*/ 666147 w 735537"/>
                <a:gd name="connsiteY59" fmla="*/ 1020726 h 1273117"/>
                <a:gd name="connsiteX60" fmla="*/ 674422 w 735537"/>
                <a:gd name="connsiteY60" fmla="*/ 995901 h 1273117"/>
                <a:gd name="connsiteX61" fmla="*/ 678560 w 735537"/>
                <a:gd name="connsiteY61" fmla="*/ 979351 h 1273117"/>
                <a:gd name="connsiteX62" fmla="*/ 686835 w 735537"/>
                <a:gd name="connsiteY62" fmla="*/ 966938 h 1273117"/>
                <a:gd name="connsiteX63" fmla="*/ 690972 w 735537"/>
                <a:gd name="connsiteY63" fmla="*/ 954525 h 1273117"/>
                <a:gd name="connsiteX64" fmla="*/ 699247 w 735537"/>
                <a:gd name="connsiteY64" fmla="*/ 917287 h 1273117"/>
                <a:gd name="connsiteX65" fmla="*/ 703385 w 735537"/>
                <a:gd name="connsiteY65" fmla="*/ 900737 h 1273117"/>
                <a:gd name="connsiteX66" fmla="*/ 699247 w 735537"/>
                <a:gd name="connsiteY66" fmla="*/ 867637 h 1273117"/>
                <a:gd name="connsiteX67" fmla="*/ 690972 w 735537"/>
                <a:gd name="connsiteY67" fmla="*/ 842811 h 1273117"/>
                <a:gd name="connsiteX68" fmla="*/ 686835 w 735537"/>
                <a:gd name="connsiteY68" fmla="*/ 817986 h 1273117"/>
                <a:gd name="connsiteX69" fmla="*/ 682697 w 735537"/>
                <a:gd name="connsiteY69" fmla="*/ 805573 h 1273117"/>
                <a:gd name="connsiteX70" fmla="*/ 678560 w 735537"/>
                <a:gd name="connsiteY70" fmla="*/ 780748 h 1273117"/>
                <a:gd name="connsiteX71" fmla="*/ 674422 w 735537"/>
                <a:gd name="connsiteY71" fmla="*/ 764198 h 1273117"/>
                <a:gd name="connsiteX72" fmla="*/ 670284 w 735537"/>
                <a:gd name="connsiteY72" fmla="*/ 726960 h 1273117"/>
                <a:gd name="connsiteX73" fmla="*/ 666147 w 735537"/>
                <a:gd name="connsiteY73" fmla="*/ 706272 h 1273117"/>
                <a:gd name="connsiteX74" fmla="*/ 662009 w 735537"/>
                <a:gd name="connsiteY74" fmla="*/ 660759 h 1273117"/>
                <a:gd name="connsiteX75" fmla="*/ 666147 w 735537"/>
                <a:gd name="connsiteY75" fmla="*/ 553182 h 1273117"/>
                <a:gd name="connsiteX76" fmla="*/ 674422 w 735537"/>
                <a:gd name="connsiteY76" fmla="*/ 458019 h 1273117"/>
                <a:gd name="connsiteX77" fmla="*/ 678560 w 735537"/>
                <a:gd name="connsiteY77" fmla="*/ 412505 h 1273117"/>
                <a:gd name="connsiteX78" fmla="*/ 690972 w 735537"/>
                <a:gd name="connsiteY78" fmla="*/ 366992 h 1273117"/>
                <a:gd name="connsiteX79" fmla="*/ 703385 w 735537"/>
                <a:gd name="connsiteY79" fmla="*/ 325617 h 1273117"/>
                <a:gd name="connsiteX80" fmla="*/ 707522 w 735537"/>
                <a:gd name="connsiteY80" fmla="*/ 309066 h 1273117"/>
                <a:gd name="connsiteX81" fmla="*/ 715798 w 735537"/>
                <a:gd name="connsiteY81" fmla="*/ 284241 h 1273117"/>
                <a:gd name="connsiteX82" fmla="*/ 728210 w 735537"/>
                <a:gd name="connsiteY82" fmla="*/ 275966 h 1273117"/>
                <a:gd name="connsiteX83" fmla="*/ 719935 w 735537"/>
                <a:gd name="connsiteY83" fmla="*/ 247003 h 1273117"/>
                <a:gd name="connsiteX84" fmla="*/ 711660 w 735537"/>
                <a:gd name="connsiteY84" fmla="*/ 222178 h 1273117"/>
                <a:gd name="connsiteX85" fmla="*/ 707522 w 735537"/>
                <a:gd name="connsiteY85" fmla="*/ 201490 h 1273117"/>
                <a:gd name="connsiteX86" fmla="*/ 690972 w 735537"/>
                <a:gd name="connsiteY86" fmla="*/ 176665 h 1273117"/>
                <a:gd name="connsiteX87" fmla="*/ 674422 w 735537"/>
                <a:gd name="connsiteY87" fmla="*/ 151839 h 1273117"/>
                <a:gd name="connsiteX88" fmla="*/ 637184 w 735537"/>
                <a:gd name="connsiteY88" fmla="*/ 127014 h 1273117"/>
                <a:gd name="connsiteX89" fmla="*/ 612359 w 735537"/>
                <a:gd name="connsiteY89" fmla="*/ 118739 h 1273117"/>
                <a:gd name="connsiteX90" fmla="*/ 599946 w 735537"/>
                <a:gd name="connsiteY90" fmla="*/ 114601 h 1273117"/>
                <a:gd name="connsiteX91" fmla="*/ 583396 w 735537"/>
                <a:gd name="connsiteY91" fmla="*/ 102189 h 1273117"/>
                <a:gd name="connsiteX92" fmla="*/ 566846 w 735537"/>
                <a:gd name="connsiteY92" fmla="*/ 98051 h 1273117"/>
                <a:gd name="connsiteX93" fmla="*/ 554433 w 735537"/>
                <a:gd name="connsiteY93" fmla="*/ 93914 h 1273117"/>
                <a:gd name="connsiteX94" fmla="*/ 533745 w 735537"/>
                <a:gd name="connsiteY94" fmla="*/ 73226 h 1273117"/>
                <a:gd name="connsiteX95" fmla="*/ 513057 w 735537"/>
                <a:gd name="connsiteY95" fmla="*/ 56676 h 1273117"/>
                <a:gd name="connsiteX96" fmla="*/ 504782 w 735537"/>
                <a:gd name="connsiteY96" fmla="*/ 48400 h 1273117"/>
                <a:gd name="connsiteX97" fmla="*/ 496507 w 735537"/>
                <a:gd name="connsiteY97" fmla="*/ 35988 h 1273117"/>
                <a:gd name="connsiteX98" fmla="*/ 484094 w 735537"/>
                <a:gd name="connsiteY98" fmla="*/ 27713 h 1273117"/>
                <a:gd name="connsiteX99" fmla="*/ 475819 w 735537"/>
                <a:gd name="connsiteY99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317342 h 1273117"/>
                <a:gd name="connsiteX15" fmla="*/ 268941 w 735537"/>
                <a:gd name="connsiteY15" fmla="*/ 549045 h 1273117"/>
                <a:gd name="connsiteX16" fmla="*/ 248254 w 735537"/>
                <a:gd name="connsiteY16" fmla="*/ 664896 h 1273117"/>
                <a:gd name="connsiteX17" fmla="*/ 223428 w 735537"/>
                <a:gd name="connsiteY17" fmla="*/ 760060 h 1273117"/>
                <a:gd name="connsiteX18" fmla="*/ 169640 w 735537"/>
                <a:gd name="connsiteY18" fmla="*/ 846949 h 1273117"/>
                <a:gd name="connsiteX19" fmla="*/ 161365 w 735537"/>
                <a:gd name="connsiteY19" fmla="*/ 859361 h 1273117"/>
                <a:gd name="connsiteX20" fmla="*/ 144815 w 735537"/>
                <a:gd name="connsiteY20" fmla="*/ 880049 h 1273117"/>
                <a:gd name="connsiteX21" fmla="*/ 136540 w 735537"/>
                <a:gd name="connsiteY21" fmla="*/ 896600 h 1273117"/>
                <a:gd name="connsiteX22" fmla="*/ 119989 w 735537"/>
                <a:gd name="connsiteY22" fmla="*/ 917287 h 1273117"/>
                <a:gd name="connsiteX23" fmla="*/ 78614 w 735537"/>
                <a:gd name="connsiteY23" fmla="*/ 937975 h 1273117"/>
                <a:gd name="connsiteX24" fmla="*/ 62064 w 735537"/>
                <a:gd name="connsiteY24" fmla="*/ 942113 h 1273117"/>
                <a:gd name="connsiteX25" fmla="*/ 37238 w 735537"/>
                <a:gd name="connsiteY25" fmla="*/ 950388 h 1273117"/>
                <a:gd name="connsiteX26" fmla="*/ 0 w 735537"/>
                <a:gd name="connsiteY26" fmla="*/ 954525 h 1273117"/>
                <a:gd name="connsiteX27" fmla="*/ 4138 w 735537"/>
                <a:gd name="connsiteY27" fmla="*/ 991763 h 1273117"/>
                <a:gd name="connsiteX28" fmla="*/ 12413 w 735537"/>
                <a:gd name="connsiteY28" fmla="*/ 1020726 h 1273117"/>
                <a:gd name="connsiteX29" fmla="*/ 24826 w 735537"/>
                <a:gd name="connsiteY29" fmla="*/ 1049689 h 1273117"/>
                <a:gd name="connsiteX30" fmla="*/ 37238 w 735537"/>
                <a:gd name="connsiteY30" fmla="*/ 1057964 h 1273117"/>
                <a:gd name="connsiteX31" fmla="*/ 53789 w 735537"/>
                <a:gd name="connsiteY31" fmla="*/ 1082790 h 1273117"/>
                <a:gd name="connsiteX32" fmla="*/ 70339 w 735537"/>
                <a:gd name="connsiteY32" fmla="*/ 1103477 h 1273117"/>
                <a:gd name="connsiteX33" fmla="*/ 91027 w 735537"/>
                <a:gd name="connsiteY33" fmla="*/ 1140715 h 1273117"/>
                <a:gd name="connsiteX34" fmla="*/ 99302 w 735537"/>
                <a:gd name="connsiteY34" fmla="*/ 1153128 h 1273117"/>
                <a:gd name="connsiteX35" fmla="*/ 128265 w 735537"/>
                <a:gd name="connsiteY35" fmla="*/ 1190366 h 1273117"/>
                <a:gd name="connsiteX36" fmla="*/ 136540 w 735537"/>
                <a:gd name="connsiteY36" fmla="*/ 1202779 h 1273117"/>
                <a:gd name="connsiteX37" fmla="*/ 148952 w 735537"/>
                <a:gd name="connsiteY37" fmla="*/ 1211054 h 1273117"/>
                <a:gd name="connsiteX38" fmla="*/ 173778 w 735537"/>
                <a:gd name="connsiteY38" fmla="*/ 1219329 h 1273117"/>
                <a:gd name="connsiteX39" fmla="*/ 198603 w 735537"/>
                <a:gd name="connsiteY39" fmla="*/ 1240017 h 1273117"/>
                <a:gd name="connsiteX40" fmla="*/ 215153 w 735537"/>
                <a:gd name="connsiteY40" fmla="*/ 1248292 h 1273117"/>
                <a:gd name="connsiteX41" fmla="*/ 227566 w 735537"/>
                <a:gd name="connsiteY41" fmla="*/ 1260704 h 1273117"/>
                <a:gd name="connsiteX42" fmla="*/ 268941 w 735537"/>
                <a:gd name="connsiteY42" fmla="*/ 1273117 h 1273117"/>
                <a:gd name="connsiteX43" fmla="*/ 376518 w 735537"/>
                <a:gd name="connsiteY43" fmla="*/ 1268980 h 1273117"/>
                <a:gd name="connsiteX44" fmla="*/ 388931 w 735537"/>
                <a:gd name="connsiteY44" fmla="*/ 1264842 h 1273117"/>
                <a:gd name="connsiteX45" fmla="*/ 409618 w 735537"/>
                <a:gd name="connsiteY45" fmla="*/ 1248292 h 1273117"/>
                <a:gd name="connsiteX46" fmla="*/ 450994 w 735537"/>
                <a:gd name="connsiteY46" fmla="*/ 1235879 h 1273117"/>
                <a:gd name="connsiteX47" fmla="*/ 475819 w 735537"/>
                <a:gd name="connsiteY47" fmla="*/ 1219329 h 1273117"/>
                <a:gd name="connsiteX48" fmla="*/ 496507 w 735537"/>
                <a:gd name="connsiteY48" fmla="*/ 1198641 h 1273117"/>
                <a:gd name="connsiteX49" fmla="*/ 517195 w 735537"/>
                <a:gd name="connsiteY49" fmla="*/ 1177953 h 1273117"/>
                <a:gd name="connsiteX50" fmla="*/ 529608 w 735537"/>
                <a:gd name="connsiteY50" fmla="*/ 1157266 h 1273117"/>
                <a:gd name="connsiteX51" fmla="*/ 550295 w 735537"/>
                <a:gd name="connsiteY51" fmla="*/ 1136578 h 1273117"/>
                <a:gd name="connsiteX52" fmla="*/ 575121 w 735537"/>
                <a:gd name="connsiteY52" fmla="*/ 1128303 h 1273117"/>
                <a:gd name="connsiteX53" fmla="*/ 587533 w 735537"/>
                <a:gd name="connsiteY53" fmla="*/ 1124165 h 1273117"/>
                <a:gd name="connsiteX54" fmla="*/ 612359 w 735537"/>
                <a:gd name="connsiteY54" fmla="*/ 1107615 h 1273117"/>
                <a:gd name="connsiteX55" fmla="*/ 633046 w 735537"/>
                <a:gd name="connsiteY55" fmla="*/ 1082790 h 1273117"/>
                <a:gd name="connsiteX56" fmla="*/ 641322 w 735537"/>
                <a:gd name="connsiteY56" fmla="*/ 1070377 h 1273117"/>
                <a:gd name="connsiteX57" fmla="*/ 657872 w 735537"/>
                <a:gd name="connsiteY57" fmla="*/ 1049689 h 1273117"/>
                <a:gd name="connsiteX58" fmla="*/ 666147 w 735537"/>
                <a:gd name="connsiteY58" fmla="*/ 1020726 h 1273117"/>
                <a:gd name="connsiteX59" fmla="*/ 674422 w 735537"/>
                <a:gd name="connsiteY59" fmla="*/ 995901 h 1273117"/>
                <a:gd name="connsiteX60" fmla="*/ 678560 w 735537"/>
                <a:gd name="connsiteY60" fmla="*/ 979351 h 1273117"/>
                <a:gd name="connsiteX61" fmla="*/ 686835 w 735537"/>
                <a:gd name="connsiteY61" fmla="*/ 966938 h 1273117"/>
                <a:gd name="connsiteX62" fmla="*/ 690972 w 735537"/>
                <a:gd name="connsiteY62" fmla="*/ 954525 h 1273117"/>
                <a:gd name="connsiteX63" fmla="*/ 699247 w 735537"/>
                <a:gd name="connsiteY63" fmla="*/ 917287 h 1273117"/>
                <a:gd name="connsiteX64" fmla="*/ 703385 w 735537"/>
                <a:gd name="connsiteY64" fmla="*/ 900737 h 1273117"/>
                <a:gd name="connsiteX65" fmla="*/ 699247 w 735537"/>
                <a:gd name="connsiteY65" fmla="*/ 867637 h 1273117"/>
                <a:gd name="connsiteX66" fmla="*/ 690972 w 735537"/>
                <a:gd name="connsiteY66" fmla="*/ 842811 h 1273117"/>
                <a:gd name="connsiteX67" fmla="*/ 686835 w 735537"/>
                <a:gd name="connsiteY67" fmla="*/ 817986 h 1273117"/>
                <a:gd name="connsiteX68" fmla="*/ 682697 w 735537"/>
                <a:gd name="connsiteY68" fmla="*/ 805573 h 1273117"/>
                <a:gd name="connsiteX69" fmla="*/ 678560 w 735537"/>
                <a:gd name="connsiteY69" fmla="*/ 780748 h 1273117"/>
                <a:gd name="connsiteX70" fmla="*/ 674422 w 735537"/>
                <a:gd name="connsiteY70" fmla="*/ 764198 h 1273117"/>
                <a:gd name="connsiteX71" fmla="*/ 670284 w 735537"/>
                <a:gd name="connsiteY71" fmla="*/ 726960 h 1273117"/>
                <a:gd name="connsiteX72" fmla="*/ 666147 w 735537"/>
                <a:gd name="connsiteY72" fmla="*/ 706272 h 1273117"/>
                <a:gd name="connsiteX73" fmla="*/ 662009 w 735537"/>
                <a:gd name="connsiteY73" fmla="*/ 660759 h 1273117"/>
                <a:gd name="connsiteX74" fmla="*/ 666147 w 735537"/>
                <a:gd name="connsiteY74" fmla="*/ 553182 h 1273117"/>
                <a:gd name="connsiteX75" fmla="*/ 674422 w 735537"/>
                <a:gd name="connsiteY75" fmla="*/ 458019 h 1273117"/>
                <a:gd name="connsiteX76" fmla="*/ 678560 w 735537"/>
                <a:gd name="connsiteY76" fmla="*/ 412505 h 1273117"/>
                <a:gd name="connsiteX77" fmla="*/ 690972 w 735537"/>
                <a:gd name="connsiteY77" fmla="*/ 366992 h 1273117"/>
                <a:gd name="connsiteX78" fmla="*/ 703385 w 735537"/>
                <a:gd name="connsiteY78" fmla="*/ 325617 h 1273117"/>
                <a:gd name="connsiteX79" fmla="*/ 707522 w 735537"/>
                <a:gd name="connsiteY79" fmla="*/ 309066 h 1273117"/>
                <a:gd name="connsiteX80" fmla="*/ 715798 w 735537"/>
                <a:gd name="connsiteY80" fmla="*/ 284241 h 1273117"/>
                <a:gd name="connsiteX81" fmla="*/ 728210 w 735537"/>
                <a:gd name="connsiteY81" fmla="*/ 275966 h 1273117"/>
                <a:gd name="connsiteX82" fmla="*/ 719935 w 735537"/>
                <a:gd name="connsiteY82" fmla="*/ 247003 h 1273117"/>
                <a:gd name="connsiteX83" fmla="*/ 711660 w 735537"/>
                <a:gd name="connsiteY83" fmla="*/ 222178 h 1273117"/>
                <a:gd name="connsiteX84" fmla="*/ 707522 w 735537"/>
                <a:gd name="connsiteY84" fmla="*/ 201490 h 1273117"/>
                <a:gd name="connsiteX85" fmla="*/ 690972 w 735537"/>
                <a:gd name="connsiteY85" fmla="*/ 176665 h 1273117"/>
                <a:gd name="connsiteX86" fmla="*/ 674422 w 735537"/>
                <a:gd name="connsiteY86" fmla="*/ 151839 h 1273117"/>
                <a:gd name="connsiteX87" fmla="*/ 637184 w 735537"/>
                <a:gd name="connsiteY87" fmla="*/ 127014 h 1273117"/>
                <a:gd name="connsiteX88" fmla="*/ 612359 w 735537"/>
                <a:gd name="connsiteY88" fmla="*/ 118739 h 1273117"/>
                <a:gd name="connsiteX89" fmla="*/ 599946 w 735537"/>
                <a:gd name="connsiteY89" fmla="*/ 114601 h 1273117"/>
                <a:gd name="connsiteX90" fmla="*/ 583396 w 735537"/>
                <a:gd name="connsiteY90" fmla="*/ 102189 h 1273117"/>
                <a:gd name="connsiteX91" fmla="*/ 566846 w 735537"/>
                <a:gd name="connsiteY91" fmla="*/ 98051 h 1273117"/>
                <a:gd name="connsiteX92" fmla="*/ 554433 w 735537"/>
                <a:gd name="connsiteY92" fmla="*/ 93914 h 1273117"/>
                <a:gd name="connsiteX93" fmla="*/ 533745 w 735537"/>
                <a:gd name="connsiteY93" fmla="*/ 73226 h 1273117"/>
                <a:gd name="connsiteX94" fmla="*/ 513057 w 735537"/>
                <a:gd name="connsiteY94" fmla="*/ 56676 h 1273117"/>
                <a:gd name="connsiteX95" fmla="*/ 504782 w 735537"/>
                <a:gd name="connsiteY95" fmla="*/ 48400 h 1273117"/>
                <a:gd name="connsiteX96" fmla="*/ 496507 w 735537"/>
                <a:gd name="connsiteY96" fmla="*/ 35988 h 1273117"/>
                <a:gd name="connsiteX97" fmla="*/ 484094 w 735537"/>
                <a:gd name="connsiteY97" fmla="*/ 27713 h 1273117"/>
                <a:gd name="connsiteX98" fmla="*/ 475819 w 735537"/>
                <a:gd name="connsiteY98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317342 h 1273117"/>
                <a:gd name="connsiteX15" fmla="*/ 268941 w 735537"/>
                <a:gd name="connsiteY15" fmla="*/ 549045 h 1273117"/>
                <a:gd name="connsiteX16" fmla="*/ 248254 w 735537"/>
                <a:gd name="connsiteY16" fmla="*/ 664896 h 1273117"/>
                <a:gd name="connsiteX17" fmla="*/ 223428 w 735537"/>
                <a:gd name="connsiteY17" fmla="*/ 760060 h 1273117"/>
                <a:gd name="connsiteX18" fmla="*/ 169640 w 735537"/>
                <a:gd name="connsiteY18" fmla="*/ 846949 h 1273117"/>
                <a:gd name="connsiteX19" fmla="*/ 161365 w 735537"/>
                <a:gd name="connsiteY19" fmla="*/ 859361 h 1273117"/>
                <a:gd name="connsiteX20" fmla="*/ 144815 w 735537"/>
                <a:gd name="connsiteY20" fmla="*/ 880049 h 1273117"/>
                <a:gd name="connsiteX21" fmla="*/ 119989 w 735537"/>
                <a:gd name="connsiteY21" fmla="*/ 917287 h 1273117"/>
                <a:gd name="connsiteX22" fmla="*/ 78614 w 735537"/>
                <a:gd name="connsiteY22" fmla="*/ 937975 h 1273117"/>
                <a:gd name="connsiteX23" fmla="*/ 62064 w 735537"/>
                <a:gd name="connsiteY23" fmla="*/ 942113 h 1273117"/>
                <a:gd name="connsiteX24" fmla="*/ 37238 w 735537"/>
                <a:gd name="connsiteY24" fmla="*/ 950388 h 1273117"/>
                <a:gd name="connsiteX25" fmla="*/ 0 w 735537"/>
                <a:gd name="connsiteY25" fmla="*/ 954525 h 1273117"/>
                <a:gd name="connsiteX26" fmla="*/ 4138 w 735537"/>
                <a:gd name="connsiteY26" fmla="*/ 991763 h 1273117"/>
                <a:gd name="connsiteX27" fmla="*/ 12413 w 735537"/>
                <a:gd name="connsiteY27" fmla="*/ 1020726 h 1273117"/>
                <a:gd name="connsiteX28" fmla="*/ 24826 w 735537"/>
                <a:gd name="connsiteY28" fmla="*/ 1049689 h 1273117"/>
                <a:gd name="connsiteX29" fmla="*/ 37238 w 735537"/>
                <a:gd name="connsiteY29" fmla="*/ 1057964 h 1273117"/>
                <a:gd name="connsiteX30" fmla="*/ 53789 w 735537"/>
                <a:gd name="connsiteY30" fmla="*/ 1082790 h 1273117"/>
                <a:gd name="connsiteX31" fmla="*/ 70339 w 735537"/>
                <a:gd name="connsiteY31" fmla="*/ 1103477 h 1273117"/>
                <a:gd name="connsiteX32" fmla="*/ 91027 w 735537"/>
                <a:gd name="connsiteY32" fmla="*/ 1140715 h 1273117"/>
                <a:gd name="connsiteX33" fmla="*/ 99302 w 735537"/>
                <a:gd name="connsiteY33" fmla="*/ 1153128 h 1273117"/>
                <a:gd name="connsiteX34" fmla="*/ 128265 w 735537"/>
                <a:gd name="connsiteY34" fmla="*/ 1190366 h 1273117"/>
                <a:gd name="connsiteX35" fmla="*/ 136540 w 735537"/>
                <a:gd name="connsiteY35" fmla="*/ 1202779 h 1273117"/>
                <a:gd name="connsiteX36" fmla="*/ 148952 w 735537"/>
                <a:gd name="connsiteY36" fmla="*/ 1211054 h 1273117"/>
                <a:gd name="connsiteX37" fmla="*/ 173778 w 735537"/>
                <a:gd name="connsiteY37" fmla="*/ 1219329 h 1273117"/>
                <a:gd name="connsiteX38" fmla="*/ 198603 w 735537"/>
                <a:gd name="connsiteY38" fmla="*/ 1240017 h 1273117"/>
                <a:gd name="connsiteX39" fmla="*/ 215153 w 735537"/>
                <a:gd name="connsiteY39" fmla="*/ 1248292 h 1273117"/>
                <a:gd name="connsiteX40" fmla="*/ 227566 w 735537"/>
                <a:gd name="connsiteY40" fmla="*/ 1260704 h 1273117"/>
                <a:gd name="connsiteX41" fmla="*/ 268941 w 735537"/>
                <a:gd name="connsiteY41" fmla="*/ 1273117 h 1273117"/>
                <a:gd name="connsiteX42" fmla="*/ 376518 w 735537"/>
                <a:gd name="connsiteY42" fmla="*/ 1268980 h 1273117"/>
                <a:gd name="connsiteX43" fmla="*/ 388931 w 735537"/>
                <a:gd name="connsiteY43" fmla="*/ 1264842 h 1273117"/>
                <a:gd name="connsiteX44" fmla="*/ 409618 w 735537"/>
                <a:gd name="connsiteY44" fmla="*/ 1248292 h 1273117"/>
                <a:gd name="connsiteX45" fmla="*/ 450994 w 735537"/>
                <a:gd name="connsiteY45" fmla="*/ 1235879 h 1273117"/>
                <a:gd name="connsiteX46" fmla="*/ 475819 w 735537"/>
                <a:gd name="connsiteY46" fmla="*/ 1219329 h 1273117"/>
                <a:gd name="connsiteX47" fmla="*/ 496507 w 735537"/>
                <a:gd name="connsiteY47" fmla="*/ 1198641 h 1273117"/>
                <a:gd name="connsiteX48" fmla="*/ 517195 w 735537"/>
                <a:gd name="connsiteY48" fmla="*/ 1177953 h 1273117"/>
                <a:gd name="connsiteX49" fmla="*/ 529608 w 735537"/>
                <a:gd name="connsiteY49" fmla="*/ 1157266 h 1273117"/>
                <a:gd name="connsiteX50" fmla="*/ 550295 w 735537"/>
                <a:gd name="connsiteY50" fmla="*/ 1136578 h 1273117"/>
                <a:gd name="connsiteX51" fmla="*/ 575121 w 735537"/>
                <a:gd name="connsiteY51" fmla="*/ 1128303 h 1273117"/>
                <a:gd name="connsiteX52" fmla="*/ 587533 w 735537"/>
                <a:gd name="connsiteY52" fmla="*/ 1124165 h 1273117"/>
                <a:gd name="connsiteX53" fmla="*/ 612359 w 735537"/>
                <a:gd name="connsiteY53" fmla="*/ 1107615 h 1273117"/>
                <a:gd name="connsiteX54" fmla="*/ 633046 w 735537"/>
                <a:gd name="connsiteY54" fmla="*/ 1082790 h 1273117"/>
                <a:gd name="connsiteX55" fmla="*/ 641322 w 735537"/>
                <a:gd name="connsiteY55" fmla="*/ 1070377 h 1273117"/>
                <a:gd name="connsiteX56" fmla="*/ 657872 w 735537"/>
                <a:gd name="connsiteY56" fmla="*/ 1049689 h 1273117"/>
                <a:gd name="connsiteX57" fmla="*/ 666147 w 735537"/>
                <a:gd name="connsiteY57" fmla="*/ 1020726 h 1273117"/>
                <a:gd name="connsiteX58" fmla="*/ 674422 w 735537"/>
                <a:gd name="connsiteY58" fmla="*/ 995901 h 1273117"/>
                <a:gd name="connsiteX59" fmla="*/ 678560 w 735537"/>
                <a:gd name="connsiteY59" fmla="*/ 979351 h 1273117"/>
                <a:gd name="connsiteX60" fmla="*/ 686835 w 735537"/>
                <a:gd name="connsiteY60" fmla="*/ 966938 h 1273117"/>
                <a:gd name="connsiteX61" fmla="*/ 690972 w 735537"/>
                <a:gd name="connsiteY61" fmla="*/ 954525 h 1273117"/>
                <a:gd name="connsiteX62" fmla="*/ 699247 w 735537"/>
                <a:gd name="connsiteY62" fmla="*/ 917287 h 1273117"/>
                <a:gd name="connsiteX63" fmla="*/ 703385 w 735537"/>
                <a:gd name="connsiteY63" fmla="*/ 900737 h 1273117"/>
                <a:gd name="connsiteX64" fmla="*/ 699247 w 735537"/>
                <a:gd name="connsiteY64" fmla="*/ 867637 h 1273117"/>
                <a:gd name="connsiteX65" fmla="*/ 690972 w 735537"/>
                <a:gd name="connsiteY65" fmla="*/ 842811 h 1273117"/>
                <a:gd name="connsiteX66" fmla="*/ 686835 w 735537"/>
                <a:gd name="connsiteY66" fmla="*/ 817986 h 1273117"/>
                <a:gd name="connsiteX67" fmla="*/ 682697 w 735537"/>
                <a:gd name="connsiteY67" fmla="*/ 805573 h 1273117"/>
                <a:gd name="connsiteX68" fmla="*/ 678560 w 735537"/>
                <a:gd name="connsiteY68" fmla="*/ 780748 h 1273117"/>
                <a:gd name="connsiteX69" fmla="*/ 674422 w 735537"/>
                <a:gd name="connsiteY69" fmla="*/ 764198 h 1273117"/>
                <a:gd name="connsiteX70" fmla="*/ 670284 w 735537"/>
                <a:gd name="connsiteY70" fmla="*/ 726960 h 1273117"/>
                <a:gd name="connsiteX71" fmla="*/ 666147 w 735537"/>
                <a:gd name="connsiteY71" fmla="*/ 706272 h 1273117"/>
                <a:gd name="connsiteX72" fmla="*/ 662009 w 735537"/>
                <a:gd name="connsiteY72" fmla="*/ 660759 h 1273117"/>
                <a:gd name="connsiteX73" fmla="*/ 666147 w 735537"/>
                <a:gd name="connsiteY73" fmla="*/ 553182 h 1273117"/>
                <a:gd name="connsiteX74" fmla="*/ 674422 w 735537"/>
                <a:gd name="connsiteY74" fmla="*/ 458019 h 1273117"/>
                <a:gd name="connsiteX75" fmla="*/ 678560 w 735537"/>
                <a:gd name="connsiteY75" fmla="*/ 412505 h 1273117"/>
                <a:gd name="connsiteX76" fmla="*/ 690972 w 735537"/>
                <a:gd name="connsiteY76" fmla="*/ 366992 h 1273117"/>
                <a:gd name="connsiteX77" fmla="*/ 703385 w 735537"/>
                <a:gd name="connsiteY77" fmla="*/ 325617 h 1273117"/>
                <a:gd name="connsiteX78" fmla="*/ 707522 w 735537"/>
                <a:gd name="connsiteY78" fmla="*/ 309066 h 1273117"/>
                <a:gd name="connsiteX79" fmla="*/ 715798 w 735537"/>
                <a:gd name="connsiteY79" fmla="*/ 284241 h 1273117"/>
                <a:gd name="connsiteX80" fmla="*/ 728210 w 735537"/>
                <a:gd name="connsiteY80" fmla="*/ 275966 h 1273117"/>
                <a:gd name="connsiteX81" fmla="*/ 719935 w 735537"/>
                <a:gd name="connsiteY81" fmla="*/ 247003 h 1273117"/>
                <a:gd name="connsiteX82" fmla="*/ 711660 w 735537"/>
                <a:gd name="connsiteY82" fmla="*/ 222178 h 1273117"/>
                <a:gd name="connsiteX83" fmla="*/ 707522 w 735537"/>
                <a:gd name="connsiteY83" fmla="*/ 201490 h 1273117"/>
                <a:gd name="connsiteX84" fmla="*/ 690972 w 735537"/>
                <a:gd name="connsiteY84" fmla="*/ 176665 h 1273117"/>
                <a:gd name="connsiteX85" fmla="*/ 674422 w 735537"/>
                <a:gd name="connsiteY85" fmla="*/ 151839 h 1273117"/>
                <a:gd name="connsiteX86" fmla="*/ 637184 w 735537"/>
                <a:gd name="connsiteY86" fmla="*/ 127014 h 1273117"/>
                <a:gd name="connsiteX87" fmla="*/ 612359 w 735537"/>
                <a:gd name="connsiteY87" fmla="*/ 118739 h 1273117"/>
                <a:gd name="connsiteX88" fmla="*/ 599946 w 735537"/>
                <a:gd name="connsiteY88" fmla="*/ 114601 h 1273117"/>
                <a:gd name="connsiteX89" fmla="*/ 583396 w 735537"/>
                <a:gd name="connsiteY89" fmla="*/ 102189 h 1273117"/>
                <a:gd name="connsiteX90" fmla="*/ 566846 w 735537"/>
                <a:gd name="connsiteY90" fmla="*/ 98051 h 1273117"/>
                <a:gd name="connsiteX91" fmla="*/ 554433 w 735537"/>
                <a:gd name="connsiteY91" fmla="*/ 93914 h 1273117"/>
                <a:gd name="connsiteX92" fmla="*/ 533745 w 735537"/>
                <a:gd name="connsiteY92" fmla="*/ 73226 h 1273117"/>
                <a:gd name="connsiteX93" fmla="*/ 513057 w 735537"/>
                <a:gd name="connsiteY93" fmla="*/ 56676 h 1273117"/>
                <a:gd name="connsiteX94" fmla="*/ 504782 w 735537"/>
                <a:gd name="connsiteY94" fmla="*/ 48400 h 1273117"/>
                <a:gd name="connsiteX95" fmla="*/ 496507 w 735537"/>
                <a:gd name="connsiteY95" fmla="*/ 35988 h 1273117"/>
                <a:gd name="connsiteX96" fmla="*/ 484094 w 735537"/>
                <a:gd name="connsiteY96" fmla="*/ 27713 h 1273117"/>
                <a:gd name="connsiteX97" fmla="*/ 475819 w 735537"/>
                <a:gd name="connsiteY97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317342 h 1273117"/>
                <a:gd name="connsiteX15" fmla="*/ 268941 w 735537"/>
                <a:gd name="connsiteY15" fmla="*/ 549045 h 1273117"/>
                <a:gd name="connsiteX16" fmla="*/ 248254 w 735537"/>
                <a:gd name="connsiteY16" fmla="*/ 664896 h 1273117"/>
                <a:gd name="connsiteX17" fmla="*/ 223428 w 735537"/>
                <a:gd name="connsiteY17" fmla="*/ 760060 h 1273117"/>
                <a:gd name="connsiteX18" fmla="*/ 169640 w 735537"/>
                <a:gd name="connsiteY18" fmla="*/ 846949 h 1273117"/>
                <a:gd name="connsiteX19" fmla="*/ 161365 w 735537"/>
                <a:gd name="connsiteY19" fmla="*/ 859361 h 1273117"/>
                <a:gd name="connsiteX20" fmla="*/ 119989 w 735537"/>
                <a:gd name="connsiteY20" fmla="*/ 917287 h 1273117"/>
                <a:gd name="connsiteX21" fmla="*/ 78614 w 735537"/>
                <a:gd name="connsiteY21" fmla="*/ 937975 h 1273117"/>
                <a:gd name="connsiteX22" fmla="*/ 62064 w 735537"/>
                <a:gd name="connsiteY22" fmla="*/ 942113 h 1273117"/>
                <a:gd name="connsiteX23" fmla="*/ 37238 w 735537"/>
                <a:gd name="connsiteY23" fmla="*/ 950388 h 1273117"/>
                <a:gd name="connsiteX24" fmla="*/ 0 w 735537"/>
                <a:gd name="connsiteY24" fmla="*/ 954525 h 1273117"/>
                <a:gd name="connsiteX25" fmla="*/ 4138 w 735537"/>
                <a:gd name="connsiteY25" fmla="*/ 991763 h 1273117"/>
                <a:gd name="connsiteX26" fmla="*/ 12413 w 735537"/>
                <a:gd name="connsiteY26" fmla="*/ 1020726 h 1273117"/>
                <a:gd name="connsiteX27" fmla="*/ 24826 w 735537"/>
                <a:gd name="connsiteY27" fmla="*/ 1049689 h 1273117"/>
                <a:gd name="connsiteX28" fmla="*/ 37238 w 735537"/>
                <a:gd name="connsiteY28" fmla="*/ 1057964 h 1273117"/>
                <a:gd name="connsiteX29" fmla="*/ 53789 w 735537"/>
                <a:gd name="connsiteY29" fmla="*/ 1082790 h 1273117"/>
                <a:gd name="connsiteX30" fmla="*/ 70339 w 735537"/>
                <a:gd name="connsiteY30" fmla="*/ 1103477 h 1273117"/>
                <a:gd name="connsiteX31" fmla="*/ 91027 w 735537"/>
                <a:gd name="connsiteY31" fmla="*/ 1140715 h 1273117"/>
                <a:gd name="connsiteX32" fmla="*/ 99302 w 735537"/>
                <a:gd name="connsiteY32" fmla="*/ 1153128 h 1273117"/>
                <a:gd name="connsiteX33" fmla="*/ 128265 w 735537"/>
                <a:gd name="connsiteY33" fmla="*/ 1190366 h 1273117"/>
                <a:gd name="connsiteX34" fmla="*/ 136540 w 735537"/>
                <a:gd name="connsiteY34" fmla="*/ 1202779 h 1273117"/>
                <a:gd name="connsiteX35" fmla="*/ 148952 w 735537"/>
                <a:gd name="connsiteY35" fmla="*/ 1211054 h 1273117"/>
                <a:gd name="connsiteX36" fmla="*/ 173778 w 735537"/>
                <a:gd name="connsiteY36" fmla="*/ 1219329 h 1273117"/>
                <a:gd name="connsiteX37" fmla="*/ 198603 w 735537"/>
                <a:gd name="connsiteY37" fmla="*/ 1240017 h 1273117"/>
                <a:gd name="connsiteX38" fmla="*/ 215153 w 735537"/>
                <a:gd name="connsiteY38" fmla="*/ 1248292 h 1273117"/>
                <a:gd name="connsiteX39" fmla="*/ 227566 w 735537"/>
                <a:gd name="connsiteY39" fmla="*/ 1260704 h 1273117"/>
                <a:gd name="connsiteX40" fmla="*/ 268941 w 735537"/>
                <a:gd name="connsiteY40" fmla="*/ 1273117 h 1273117"/>
                <a:gd name="connsiteX41" fmla="*/ 376518 w 735537"/>
                <a:gd name="connsiteY41" fmla="*/ 1268980 h 1273117"/>
                <a:gd name="connsiteX42" fmla="*/ 388931 w 735537"/>
                <a:gd name="connsiteY42" fmla="*/ 1264842 h 1273117"/>
                <a:gd name="connsiteX43" fmla="*/ 409618 w 735537"/>
                <a:gd name="connsiteY43" fmla="*/ 1248292 h 1273117"/>
                <a:gd name="connsiteX44" fmla="*/ 450994 w 735537"/>
                <a:gd name="connsiteY44" fmla="*/ 1235879 h 1273117"/>
                <a:gd name="connsiteX45" fmla="*/ 475819 w 735537"/>
                <a:gd name="connsiteY45" fmla="*/ 1219329 h 1273117"/>
                <a:gd name="connsiteX46" fmla="*/ 496507 w 735537"/>
                <a:gd name="connsiteY46" fmla="*/ 1198641 h 1273117"/>
                <a:gd name="connsiteX47" fmla="*/ 517195 w 735537"/>
                <a:gd name="connsiteY47" fmla="*/ 1177953 h 1273117"/>
                <a:gd name="connsiteX48" fmla="*/ 529608 w 735537"/>
                <a:gd name="connsiteY48" fmla="*/ 1157266 h 1273117"/>
                <a:gd name="connsiteX49" fmla="*/ 550295 w 735537"/>
                <a:gd name="connsiteY49" fmla="*/ 1136578 h 1273117"/>
                <a:gd name="connsiteX50" fmla="*/ 575121 w 735537"/>
                <a:gd name="connsiteY50" fmla="*/ 1128303 h 1273117"/>
                <a:gd name="connsiteX51" fmla="*/ 587533 w 735537"/>
                <a:gd name="connsiteY51" fmla="*/ 1124165 h 1273117"/>
                <a:gd name="connsiteX52" fmla="*/ 612359 w 735537"/>
                <a:gd name="connsiteY52" fmla="*/ 1107615 h 1273117"/>
                <a:gd name="connsiteX53" fmla="*/ 633046 w 735537"/>
                <a:gd name="connsiteY53" fmla="*/ 1082790 h 1273117"/>
                <a:gd name="connsiteX54" fmla="*/ 641322 w 735537"/>
                <a:gd name="connsiteY54" fmla="*/ 1070377 h 1273117"/>
                <a:gd name="connsiteX55" fmla="*/ 657872 w 735537"/>
                <a:gd name="connsiteY55" fmla="*/ 1049689 h 1273117"/>
                <a:gd name="connsiteX56" fmla="*/ 666147 w 735537"/>
                <a:gd name="connsiteY56" fmla="*/ 1020726 h 1273117"/>
                <a:gd name="connsiteX57" fmla="*/ 674422 w 735537"/>
                <a:gd name="connsiteY57" fmla="*/ 995901 h 1273117"/>
                <a:gd name="connsiteX58" fmla="*/ 678560 w 735537"/>
                <a:gd name="connsiteY58" fmla="*/ 979351 h 1273117"/>
                <a:gd name="connsiteX59" fmla="*/ 686835 w 735537"/>
                <a:gd name="connsiteY59" fmla="*/ 966938 h 1273117"/>
                <a:gd name="connsiteX60" fmla="*/ 690972 w 735537"/>
                <a:gd name="connsiteY60" fmla="*/ 954525 h 1273117"/>
                <a:gd name="connsiteX61" fmla="*/ 699247 w 735537"/>
                <a:gd name="connsiteY61" fmla="*/ 917287 h 1273117"/>
                <a:gd name="connsiteX62" fmla="*/ 703385 w 735537"/>
                <a:gd name="connsiteY62" fmla="*/ 900737 h 1273117"/>
                <a:gd name="connsiteX63" fmla="*/ 699247 w 735537"/>
                <a:gd name="connsiteY63" fmla="*/ 867637 h 1273117"/>
                <a:gd name="connsiteX64" fmla="*/ 690972 w 735537"/>
                <a:gd name="connsiteY64" fmla="*/ 842811 h 1273117"/>
                <a:gd name="connsiteX65" fmla="*/ 686835 w 735537"/>
                <a:gd name="connsiteY65" fmla="*/ 817986 h 1273117"/>
                <a:gd name="connsiteX66" fmla="*/ 682697 w 735537"/>
                <a:gd name="connsiteY66" fmla="*/ 805573 h 1273117"/>
                <a:gd name="connsiteX67" fmla="*/ 678560 w 735537"/>
                <a:gd name="connsiteY67" fmla="*/ 780748 h 1273117"/>
                <a:gd name="connsiteX68" fmla="*/ 674422 w 735537"/>
                <a:gd name="connsiteY68" fmla="*/ 764198 h 1273117"/>
                <a:gd name="connsiteX69" fmla="*/ 670284 w 735537"/>
                <a:gd name="connsiteY69" fmla="*/ 726960 h 1273117"/>
                <a:gd name="connsiteX70" fmla="*/ 666147 w 735537"/>
                <a:gd name="connsiteY70" fmla="*/ 706272 h 1273117"/>
                <a:gd name="connsiteX71" fmla="*/ 662009 w 735537"/>
                <a:gd name="connsiteY71" fmla="*/ 660759 h 1273117"/>
                <a:gd name="connsiteX72" fmla="*/ 666147 w 735537"/>
                <a:gd name="connsiteY72" fmla="*/ 553182 h 1273117"/>
                <a:gd name="connsiteX73" fmla="*/ 674422 w 735537"/>
                <a:gd name="connsiteY73" fmla="*/ 458019 h 1273117"/>
                <a:gd name="connsiteX74" fmla="*/ 678560 w 735537"/>
                <a:gd name="connsiteY74" fmla="*/ 412505 h 1273117"/>
                <a:gd name="connsiteX75" fmla="*/ 690972 w 735537"/>
                <a:gd name="connsiteY75" fmla="*/ 366992 h 1273117"/>
                <a:gd name="connsiteX76" fmla="*/ 703385 w 735537"/>
                <a:gd name="connsiteY76" fmla="*/ 325617 h 1273117"/>
                <a:gd name="connsiteX77" fmla="*/ 707522 w 735537"/>
                <a:gd name="connsiteY77" fmla="*/ 309066 h 1273117"/>
                <a:gd name="connsiteX78" fmla="*/ 715798 w 735537"/>
                <a:gd name="connsiteY78" fmla="*/ 284241 h 1273117"/>
                <a:gd name="connsiteX79" fmla="*/ 728210 w 735537"/>
                <a:gd name="connsiteY79" fmla="*/ 275966 h 1273117"/>
                <a:gd name="connsiteX80" fmla="*/ 719935 w 735537"/>
                <a:gd name="connsiteY80" fmla="*/ 247003 h 1273117"/>
                <a:gd name="connsiteX81" fmla="*/ 711660 w 735537"/>
                <a:gd name="connsiteY81" fmla="*/ 222178 h 1273117"/>
                <a:gd name="connsiteX82" fmla="*/ 707522 w 735537"/>
                <a:gd name="connsiteY82" fmla="*/ 201490 h 1273117"/>
                <a:gd name="connsiteX83" fmla="*/ 690972 w 735537"/>
                <a:gd name="connsiteY83" fmla="*/ 176665 h 1273117"/>
                <a:gd name="connsiteX84" fmla="*/ 674422 w 735537"/>
                <a:gd name="connsiteY84" fmla="*/ 151839 h 1273117"/>
                <a:gd name="connsiteX85" fmla="*/ 637184 w 735537"/>
                <a:gd name="connsiteY85" fmla="*/ 127014 h 1273117"/>
                <a:gd name="connsiteX86" fmla="*/ 612359 w 735537"/>
                <a:gd name="connsiteY86" fmla="*/ 118739 h 1273117"/>
                <a:gd name="connsiteX87" fmla="*/ 599946 w 735537"/>
                <a:gd name="connsiteY87" fmla="*/ 114601 h 1273117"/>
                <a:gd name="connsiteX88" fmla="*/ 583396 w 735537"/>
                <a:gd name="connsiteY88" fmla="*/ 102189 h 1273117"/>
                <a:gd name="connsiteX89" fmla="*/ 566846 w 735537"/>
                <a:gd name="connsiteY89" fmla="*/ 98051 h 1273117"/>
                <a:gd name="connsiteX90" fmla="*/ 554433 w 735537"/>
                <a:gd name="connsiteY90" fmla="*/ 93914 h 1273117"/>
                <a:gd name="connsiteX91" fmla="*/ 533745 w 735537"/>
                <a:gd name="connsiteY91" fmla="*/ 73226 h 1273117"/>
                <a:gd name="connsiteX92" fmla="*/ 513057 w 735537"/>
                <a:gd name="connsiteY92" fmla="*/ 56676 h 1273117"/>
                <a:gd name="connsiteX93" fmla="*/ 504782 w 735537"/>
                <a:gd name="connsiteY93" fmla="*/ 48400 h 1273117"/>
                <a:gd name="connsiteX94" fmla="*/ 496507 w 735537"/>
                <a:gd name="connsiteY94" fmla="*/ 35988 h 1273117"/>
                <a:gd name="connsiteX95" fmla="*/ 484094 w 735537"/>
                <a:gd name="connsiteY95" fmla="*/ 27713 h 1273117"/>
                <a:gd name="connsiteX96" fmla="*/ 475819 w 735537"/>
                <a:gd name="connsiteY96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317342 h 1273117"/>
                <a:gd name="connsiteX15" fmla="*/ 268941 w 735537"/>
                <a:gd name="connsiteY15" fmla="*/ 549045 h 1273117"/>
                <a:gd name="connsiteX16" fmla="*/ 248254 w 735537"/>
                <a:gd name="connsiteY16" fmla="*/ 664896 h 1273117"/>
                <a:gd name="connsiteX17" fmla="*/ 223428 w 735537"/>
                <a:gd name="connsiteY17" fmla="*/ 760060 h 1273117"/>
                <a:gd name="connsiteX18" fmla="*/ 169640 w 735537"/>
                <a:gd name="connsiteY18" fmla="*/ 846949 h 1273117"/>
                <a:gd name="connsiteX19" fmla="*/ 119989 w 735537"/>
                <a:gd name="connsiteY19" fmla="*/ 917287 h 1273117"/>
                <a:gd name="connsiteX20" fmla="*/ 78614 w 735537"/>
                <a:gd name="connsiteY20" fmla="*/ 937975 h 1273117"/>
                <a:gd name="connsiteX21" fmla="*/ 62064 w 735537"/>
                <a:gd name="connsiteY21" fmla="*/ 942113 h 1273117"/>
                <a:gd name="connsiteX22" fmla="*/ 37238 w 735537"/>
                <a:gd name="connsiteY22" fmla="*/ 950388 h 1273117"/>
                <a:gd name="connsiteX23" fmla="*/ 0 w 735537"/>
                <a:gd name="connsiteY23" fmla="*/ 954525 h 1273117"/>
                <a:gd name="connsiteX24" fmla="*/ 4138 w 735537"/>
                <a:gd name="connsiteY24" fmla="*/ 991763 h 1273117"/>
                <a:gd name="connsiteX25" fmla="*/ 12413 w 735537"/>
                <a:gd name="connsiteY25" fmla="*/ 1020726 h 1273117"/>
                <a:gd name="connsiteX26" fmla="*/ 24826 w 735537"/>
                <a:gd name="connsiteY26" fmla="*/ 1049689 h 1273117"/>
                <a:gd name="connsiteX27" fmla="*/ 37238 w 735537"/>
                <a:gd name="connsiteY27" fmla="*/ 1057964 h 1273117"/>
                <a:gd name="connsiteX28" fmla="*/ 53789 w 735537"/>
                <a:gd name="connsiteY28" fmla="*/ 1082790 h 1273117"/>
                <a:gd name="connsiteX29" fmla="*/ 70339 w 735537"/>
                <a:gd name="connsiteY29" fmla="*/ 1103477 h 1273117"/>
                <a:gd name="connsiteX30" fmla="*/ 91027 w 735537"/>
                <a:gd name="connsiteY30" fmla="*/ 1140715 h 1273117"/>
                <a:gd name="connsiteX31" fmla="*/ 99302 w 735537"/>
                <a:gd name="connsiteY31" fmla="*/ 1153128 h 1273117"/>
                <a:gd name="connsiteX32" fmla="*/ 128265 w 735537"/>
                <a:gd name="connsiteY32" fmla="*/ 1190366 h 1273117"/>
                <a:gd name="connsiteX33" fmla="*/ 136540 w 735537"/>
                <a:gd name="connsiteY33" fmla="*/ 1202779 h 1273117"/>
                <a:gd name="connsiteX34" fmla="*/ 148952 w 735537"/>
                <a:gd name="connsiteY34" fmla="*/ 1211054 h 1273117"/>
                <a:gd name="connsiteX35" fmla="*/ 173778 w 735537"/>
                <a:gd name="connsiteY35" fmla="*/ 1219329 h 1273117"/>
                <a:gd name="connsiteX36" fmla="*/ 198603 w 735537"/>
                <a:gd name="connsiteY36" fmla="*/ 1240017 h 1273117"/>
                <a:gd name="connsiteX37" fmla="*/ 215153 w 735537"/>
                <a:gd name="connsiteY37" fmla="*/ 1248292 h 1273117"/>
                <a:gd name="connsiteX38" fmla="*/ 227566 w 735537"/>
                <a:gd name="connsiteY38" fmla="*/ 1260704 h 1273117"/>
                <a:gd name="connsiteX39" fmla="*/ 268941 w 735537"/>
                <a:gd name="connsiteY39" fmla="*/ 1273117 h 1273117"/>
                <a:gd name="connsiteX40" fmla="*/ 376518 w 735537"/>
                <a:gd name="connsiteY40" fmla="*/ 1268980 h 1273117"/>
                <a:gd name="connsiteX41" fmla="*/ 388931 w 735537"/>
                <a:gd name="connsiteY41" fmla="*/ 1264842 h 1273117"/>
                <a:gd name="connsiteX42" fmla="*/ 409618 w 735537"/>
                <a:gd name="connsiteY42" fmla="*/ 1248292 h 1273117"/>
                <a:gd name="connsiteX43" fmla="*/ 450994 w 735537"/>
                <a:gd name="connsiteY43" fmla="*/ 1235879 h 1273117"/>
                <a:gd name="connsiteX44" fmla="*/ 475819 w 735537"/>
                <a:gd name="connsiteY44" fmla="*/ 1219329 h 1273117"/>
                <a:gd name="connsiteX45" fmla="*/ 496507 w 735537"/>
                <a:gd name="connsiteY45" fmla="*/ 1198641 h 1273117"/>
                <a:gd name="connsiteX46" fmla="*/ 517195 w 735537"/>
                <a:gd name="connsiteY46" fmla="*/ 1177953 h 1273117"/>
                <a:gd name="connsiteX47" fmla="*/ 529608 w 735537"/>
                <a:gd name="connsiteY47" fmla="*/ 1157266 h 1273117"/>
                <a:gd name="connsiteX48" fmla="*/ 550295 w 735537"/>
                <a:gd name="connsiteY48" fmla="*/ 1136578 h 1273117"/>
                <a:gd name="connsiteX49" fmla="*/ 575121 w 735537"/>
                <a:gd name="connsiteY49" fmla="*/ 1128303 h 1273117"/>
                <a:gd name="connsiteX50" fmla="*/ 587533 w 735537"/>
                <a:gd name="connsiteY50" fmla="*/ 1124165 h 1273117"/>
                <a:gd name="connsiteX51" fmla="*/ 612359 w 735537"/>
                <a:gd name="connsiteY51" fmla="*/ 1107615 h 1273117"/>
                <a:gd name="connsiteX52" fmla="*/ 633046 w 735537"/>
                <a:gd name="connsiteY52" fmla="*/ 1082790 h 1273117"/>
                <a:gd name="connsiteX53" fmla="*/ 641322 w 735537"/>
                <a:gd name="connsiteY53" fmla="*/ 1070377 h 1273117"/>
                <a:gd name="connsiteX54" fmla="*/ 657872 w 735537"/>
                <a:gd name="connsiteY54" fmla="*/ 1049689 h 1273117"/>
                <a:gd name="connsiteX55" fmla="*/ 666147 w 735537"/>
                <a:gd name="connsiteY55" fmla="*/ 1020726 h 1273117"/>
                <a:gd name="connsiteX56" fmla="*/ 674422 w 735537"/>
                <a:gd name="connsiteY56" fmla="*/ 995901 h 1273117"/>
                <a:gd name="connsiteX57" fmla="*/ 678560 w 735537"/>
                <a:gd name="connsiteY57" fmla="*/ 979351 h 1273117"/>
                <a:gd name="connsiteX58" fmla="*/ 686835 w 735537"/>
                <a:gd name="connsiteY58" fmla="*/ 966938 h 1273117"/>
                <a:gd name="connsiteX59" fmla="*/ 690972 w 735537"/>
                <a:gd name="connsiteY59" fmla="*/ 954525 h 1273117"/>
                <a:gd name="connsiteX60" fmla="*/ 699247 w 735537"/>
                <a:gd name="connsiteY60" fmla="*/ 917287 h 1273117"/>
                <a:gd name="connsiteX61" fmla="*/ 703385 w 735537"/>
                <a:gd name="connsiteY61" fmla="*/ 900737 h 1273117"/>
                <a:gd name="connsiteX62" fmla="*/ 699247 w 735537"/>
                <a:gd name="connsiteY62" fmla="*/ 867637 h 1273117"/>
                <a:gd name="connsiteX63" fmla="*/ 690972 w 735537"/>
                <a:gd name="connsiteY63" fmla="*/ 842811 h 1273117"/>
                <a:gd name="connsiteX64" fmla="*/ 686835 w 735537"/>
                <a:gd name="connsiteY64" fmla="*/ 817986 h 1273117"/>
                <a:gd name="connsiteX65" fmla="*/ 682697 w 735537"/>
                <a:gd name="connsiteY65" fmla="*/ 805573 h 1273117"/>
                <a:gd name="connsiteX66" fmla="*/ 678560 w 735537"/>
                <a:gd name="connsiteY66" fmla="*/ 780748 h 1273117"/>
                <a:gd name="connsiteX67" fmla="*/ 674422 w 735537"/>
                <a:gd name="connsiteY67" fmla="*/ 764198 h 1273117"/>
                <a:gd name="connsiteX68" fmla="*/ 670284 w 735537"/>
                <a:gd name="connsiteY68" fmla="*/ 726960 h 1273117"/>
                <a:gd name="connsiteX69" fmla="*/ 666147 w 735537"/>
                <a:gd name="connsiteY69" fmla="*/ 706272 h 1273117"/>
                <a:gd name="connsiteX70" fmla="*/ 662009 w 735537"/>
                <a:gd name="connsiteY70" fmla="*/ 660759 h 1273117"/>
                <a:gd name="connsiteX71" fmla="*/ 666147 w 735537"/>
                <a:gd name="connsiteY71" fmla="*/ 553182 h 1273117"/>
                <a:gd name="connsiteX72" fmla="*/ 674422 w 735537"/>
                <a:gd name="connsiteY72" fmla="*/ 458019 h 1273117"/>
                <a:gd name="connsiteX73" fmla="*/ 678560 w 735537"/>
                <a:gd name="connsiteY73" fmla="*/ 412505 h 1273117"/>
                <a:gd name="connsiteX74" fmla="*/ 690972 w 735537"/>
                <a:gd name="connsiteY74" fmla="*/ 366992 h 1273117"/>
                <a:gd name="connsiteX75" fmla="*/ 703385 w 735537"/>
                <a:gd name="connsiteY75" fmla="*/ 325617 h 1273117"/>
                <a:gd name="connsiteX76" fmla="*/ 707522 w 735537"/>
                <a:gd name="connsiteY76" fmla="*/ 309066 h 1273117"/>
                <a:gd name="connsiteX77" fmla="*/ 715798 w 735537"/>
                <a:gd name="connsiteY77" fmla="*/ 284241 h 1273117"/>
                <a:gd name="connsiteX78" fmla="*/ 728210 w 735537"/>
                <a:gd name="connsiteY78" fmla="*/ 275966 h 1273117"/>
                <a:gd name="connsiteX79" fmla="*/ 719935 w 735537"/>
                <a:gd name="connsiteY79" fmla="*/ 247003 h 1273117"/>
                <a:gd name="connsiteX80" fmla="*/ 711660 w 735537"/>
                <a:gd name="connsiteY80" fmla="*/ 222178 h 1273117"/>
                <a:gd name="connsiteX81" fmla="*/ 707522 w 735537"/>
                <a:gd name="connsiteY81" fmla="*/ 201490 h 1273117"/>
                <a:gd name="connsiteX82" fmla="*/ 690972 w 735537"/>
                <a:gd name="connsiteY82" fmla="*/ 176665 h 1273117"/>
                <a:gd name="connsiteX83" fmla="*/ 674422 w 735537"/>
                <a:gd name="connsiteY83" fmla="*/ 151839 h 1273117"/>
                <a:gd name="connsiteX84" fmla="*/ 637184 w 735537"/>
                <a:gd name="connsiteY84" fmla="*/ 127014 h 1273117"/>
                <a:gd name="connsiteX85" fmla="*/ 612359 w 735537"/>
                <a:gd name="connsiteY85" fmla="*/ 118739 h 1273117"/>
                <a:gd name="connsiteX86" fmla="*/ 599946 w 735537"/>
                <a:gd name="connsiteY86" fmla="*/ 114601 h 1273117"/>
                <a:gd name="connsiteX87" fmla="*/ 583396 w 735537"/>
                <a:gd name="connsiteY87" fmla="*/ 102189 h 1273117"/>
                <a:gd name="connsiteX88" fmla="*/ 566846 w 735537"/>
                <a:gd name="connsiteY88" fmla="*/ 98051 h 1273117"/>
                <a:gd name="connsiteX89" fmla="*/ 554433 w 735537"/>
                <a:gd name="connsiteY89" fmla="*/ 93914 h 1273117"/>
                <a:gd name="connsiteX90" fmla="*/ 533745 w 735537"/>
                <a:gd name="connsiteY90" fmla="*/ 73226 h 1273117"/>
                <a:gd name="connsiteX91" fmla="*/ 513057 w 735537"/>
                <a:gd name="connsiteY91" fmla="*/ 56676 h 1273117"/>
                <a:gd name="connsiteX92" fmla="*/ 504782 w 735537"/>
                <a:gd name="connsiteY92" fmla="*/ 48400 h 1273117"/>
                <a:gd name="connsiteX93" fmla="*/ 496507 w 735537"/>
                <a:gd name="connsiteY93" fmla="*/ 35988 h 1273117"/>
                <a:gd name="connsiteX94" fmla="*/ 484094 w 735537"/>
                <a:gd name="connsiteY94" fmla="*/ 27713 h 1273117"/>
                <a:gd name="connsiteX95" fmla="*/ 475819 w 735537"/>
                <a:gd name="connsiteY95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317342 h 1273117"/>
                <a:gd name="connsiteX15" fmla="*/ 268941 w 735537"/>
                <a:gd name="connsiteY15" fmla="*/ 549045 h 1273117"/>
                <a:gd name="connsiteX16" fmla="*/ 248254 w 735537"/>
                <a:gd name="connsiteY16" fmla="*/ 664896 h 1273117"/>
                <a:gd name="connsiteX17" fmla="*/ 223428 w 735537"/>
                <a:gd name="connsiteY17" fmla="*/ 760060 h 1273117"/>
                <a:gd name="connsiteX18" fmla="*/ 169640 w 735537"/>
                <a:gd name="connsiteY18" fmla="*/ 846949 h 1273117"/>
                <a:gd name="connsiteX19" fmla="*/ 78614 w 735537"/>
                <a:gd name="connsiteY19" fmla="*/ 937975 h 1273117"/>
                <a:gd name="connsiteX20" fmla="*/ 62064 w 735537"/>
                <a:gd name="connsiteY20" fmla="*/ 942113 h 1273117"/>
                <a:gd name="connsiteX21" fmla="*/ 37238 w 735537"/>
                <a:gd name="connsiteY21" fmla="*/ 950388 h 1273117"/>
                <a:gd name="connsiteX22" fmla="*/ 0 w 735537"/>
                <a:gd name="connsiteY22" fmla="*/ 954525 h 1273117"/>
                <a:gd name="connsiteX23" fmla="*/ 4138 w 735537"/>
                <a:gd name="connsiteY23" fmla="*/ 991763 h 1273117"/>
                <a:gd name="connsiteX24" fmla="*/ 12413 w 735537"/>
                <a:gd name="connsiteY24" fmla="*/ 1020726 h 1273117"/>
                <a:gd name="connsiteX25" fmla="*/ 24826 w 735537"/>
                <a:gd name="connsiteY25" fmla="*/ 1049689 h 1273117"/>
                <a:gd name="connsiteX26" fmla="*/ 37238 w 735537"/>
                <a:gd name="connsiteY26" fmla="*/ 1057964 h 1273117"/>
                <a:gd name="connsiteX27" fmla="*/ 53789 w 735537"/>
                <a:gd name="connsiteY27" fmla="*/ 1082790 h 1273117"/>
                <a:gd name="connsiteX28" fmla="*/ 70339 w 735537"/>
                <a:gd name="connsiteY28" fmla="*/ 1103477 h 1273117"/>
                <a:gd name="connsiteX29" fmla="*/ 91027 w 735537"/>
                <a:gd name="connsiteY29" fmla="*/ 1140715 h 1273117"/>
                <a:gd name="connsiteX30" fmla="*/ 99302 w 735537"/>
                <a:gd name="connsiteY30" fmla="*/ 1153128 h 1273117"/>
                <a:gd name="connsiteX31" fmla="*/ 128265 w 735537"/>
                <a:gd name="connsiteY31" fmla="*/ 1190366 h 1273117"/>
                <a:gd name="connsiteX32" fmla="*/ 136540 w 735537"/>
                <a:gd name="connsiteY32" fmla="*/ 1202779 h 1273117"/>
                <a:gd name="connsiteX33" fmla="*/ 148952 w 735537"/>
                <a:gd name="connsiteY33" fmla="*/ 1211054 h 1273117"/>
                <a:gd name="connsiteX34" fmla="*/ 173778 w 735537"/>
                <a:gd name="connsiteY34" fmla="*/ 1219329 h 1273117"/>
                <a:gd name="connsiteX35" fmla="*/ 198603 w 735537"/>
                <a:gd name="connsiteY35" fmla="*/ 1240017 h 1273117"/>
                <a:gd name="connsiteX36" fmla="*/ 215153 w 735537"/>
                <a:gd name="connsiteY36" fmla="*/ 1248292 h 1273117"/>
                <a:gd name="connsiteX37" fmla="*/ 227566 w 735537"/>
                <a:gd name="connsiteY37" fmla="*/ 1260704 h 1273117"/>
                <a:gd name="connsiteX38" fmla="*/ 268941 w 735537"/>
                <a:gd name="connsiteY38" fmla="*/ 1273117 h 1273117"/>
                <a:gd name="connsiteX39" fmla="*/ 376518 w 735537"/>
                <a:gd name="connsiteY39" fmla="*/ 1268980 h 1273117"/>
                <a:gd name="connsiteX40" fmla="*/ 388931 w 735537"/>
                <a:gd name="connsiteY40" fmla="*/ 1264842 h 1273117"/>
                <a:gd name="connsiteX41" fmla="*/ 409618 w 735537"/>
                <a:gd name="connsiteY41" fmla="*/ 1248292 h 1273117"/>
                <a:gd name="connsiteX42" fmla="*/ 450994 w 735537"/>
                <a:gd name="connsiteY42" fmla="*/ 1235879 h 1273117"/>
                <a:gd name="connsiteX43" fmla="*/ 475819 w 735537"/>
                <a:gd name="connsiteY43" fmla="*/ 1219329 h 1273117"/>
                <a:gd name="connsiteX44" fmla="*/ 496507 w 735537"/>
                <a:gd name="connsiteY44" fmla="*/ 1198641 h 1273117"/>
                <a:gd name="connsiteX45" fmla="*/ 517195 w 735537"/>
                <a:gd name="connsiteY45" fmla="*/ 1177953 h 1273117"/>
                <a:gd name="connsiteX46" fmla="*/ 529608 w 735537"/>
                <a:gd name="connsiteY46" fmla="*/ 1157266 h 1273117"/>
                <a:gd name="connsiteX47" fmla="*/ 550295 w 735537"/>
                <a:gd name="connsiteY47" fmla="*/ 1136578 h 1273117"/>
                <a:gd name="connsiteX48" fmla="*/ 575121 w 735537"/>
                <a:gd name="connsiteY48" fmla="*/ 1128303 h 1273117"/>
                <a:gd name="connsiteX49" fmla="*/ 587533 w 735537"/>
                <a:gd name="connsiteY49" fmla="*/ 1124165 h 1273117"/>
                <a:gd name="connsiteX50" fmla="*/ 612359 w 735537"/>
                <a:gd name="connsiteY50" fmla="*/ 1107615 h 1273117"/>
                <a:gd name="connsiteX51" fmla="*/ 633046 w 735537"/>
                <a:gd name="connsiteY51" fmla="*/ 1082790 h 1273117"/>
                <a:gd name="connsiteX52" fmla="*/ 641322 w 735537"/>
                <a:gd name="connsiteY52" fmla="*/ 1070377 h 1273117"/>
                <a:gd name="connsiteX53" fmla="*/ 657872 w 735537"/>
                <a:gd name="connsiteY53" fmla="*/ 1049689 h 1273117"/>
                <a:gd name="connsiteX54" fmla="*/ 666147 w 735537"/>
                <a:gd name="connsiteY54" fmla="*/ 1020726 h 1273117"/>
                <a:gd name="connsiteX55" fmla="*/ 674422 w 735537"/>
                <a:gd name="connsiteY55" fmla="*/ 995901 h 1273117"/>
                <a:gd name="connsiteX56" fmla="*/ 678560 w 735537"/>
                <a:gd name="connsiteY56" fmla="*/ 979351 h 1273117"/>
                <a:gd name="connsiteX57" fmla="*/ 686835 w 735537"/>
                <a:gd name="connsiteY57" fmla="*/ 966938 h 1273117"/>
                <a:gd name="connsiteX58" fmla="*/ 690972 w 735537"/>
                <a:gd name="connsiteY58" fmla="*/ 954525 h 1273117"/>
                <a:gd name="connsiteX59" fmla="*/ 699247 w 735537"/>
                <a:gd name="connsiteY59" fmla="*/ 917287 h 1273117"/>
                <a:gd name="connsiteX60" fmla="*/ 703385 w 735537"/>
                <a:gd name="connsiteY60" fmla="*/ 900737 h 1273117"/>
                <a:gd name="connsiteX61" fmla="*/ 699247 w 735537"/>
                <a:gd name="connsiteY61" fmla="*/ 867637 h 1273117"/>
                <a:gd name="connsiteX62" fmla="*/ 690972 w 735537"/>
                <a:gd name="connsiteY62" fmla="*/ 842811 h 1273117"/>
                <a:gd name="connsiteX63" fmla="*/ 686835 w 735537"/>
                <a:gd name="connsiteY63" fmla="*/ 817986 h 1273117"/>
                <a:gd name="connsiteX64" fmla="*/ 682697 w 735537"/>
                <a:gd name="connsiteY64" fmla="*/ 805573 h 1273117"/>
                <a:gd name="connsiteX65" fmla="*/ 678560 w 735537"/>
                <a:gd name="connsiteY65" fmla="*/ 780748 h 1273117"/>
                <a:gd name="connsiteX66" fmla="*/ 674422 w 735537"/>
                <a:gd name="connsiteY66" fmla="*/ 764198 h 1273117"/>
                <a:gd name="connsiteX67" fmla="*/ 670284 w 735537"/>
                <a:gd name="connsiteY67" fmla="*/ 726960 h 1273117"/>
                <a:gd name="connsiteX68" fmla="*/ 666147 w 735537"/>
                <a:gd name="connsiteY68" fmla="*/ 706272 h 1273117"/>
                <a:gd name="connsiteX69" fmla="*/ 662009 w 735537"/>
                <a:gd name="connsiteY69" fmla="*/ 660759 h 1273117"/>
                <a:gd name="connsiteX70" fmla="*/ 666147 w 735537"/>
                <a:gd name="connsiteY70" fmla="*/ 553182 h 1273117"/>
                <a:gd name="connsiteX71" fmla="*/ 674422 w 735537"/>
                <a:gd name="connsiteY71" fmla="*/ 458019 h 1273117"/>
                <a:gd name="connsiteX72" fmla="*/ 678560 w 735537"/>
                <a:gd name="connsiteY72" fmla="*/ 412505 h 1273117"/>
                <a:gd name="connsiteX73" fmla="*/ 690972 w 735537"/>
                <a:gd name="connsiteY73" fmla="*/ 366992 h 1273117"/>
                <a:gd name="connsiteX74" fmla="*/ 703385 w 735537"/>
                <a:gd name="connsiteY74" fmla="*/ 325617 h 1273117"/>
                <a:gd name="connsiteX75" fmla="*/ 707522 w 735537"/>
                <a:gd name="connsiteY75" fmla="*/ 309066 h 1273117"/>
                <a:gd name="connsiteX76" fmla="*/ 715798 w 735537"/>
                <a:gd name="connsiteY76" fmla="*/ 284241 h 1273117"/>
                <a:gd name="connsiteX77" fmla="*/ 728210 w 735537"/>
                <a:gd name="connsiteY77" fmla="*/ 275966 h 1273117"/>
                <a:gd name="connsiteX78" fmla="*/ 719935 w 735537"/>
                <a:gd name="connsiteY78" fmla="*/ 247003 h 1273117"/>
                <a:gd name="connsiteX79" fmla="*/ 711660 w 735537"/>
                <a:gd name="connsiteY79" fmla="*/ 222178 h 1273117"/>
                <a:gd name="connsiteX80" fmla="*/ 707522 w 735537"/>
                <a:gd name="connsiteY80" fmla="*/ 201490 h 1273117"/>
                <a:gd name="connsiteX81" fmla="*/ 690972 w 735537"/>
                <a:gd name="connsiteY81" fmla="*/ 176665 h 1273117"/>
                <a:gd name="connsiteX82" fmla="*/ 674422 w 735537"/>
                <a:gd name="connsiteY82" fmla="*/ 151839 h 1273117"/>
                <a:gd name="connsiteX83" fmla="*/ 637184 w 735537"/>
                <a:gd name="connsiteY83" fmla="*/ 127014 h 1273117"/>
                <a:gd name="connsiteX84" fmla="*/ 612359 w 735537"/>
                <a:gd name="connsiteY84" fmla="*/ 118739 h 1273117"/>
                <a:gd name="connsiteX85" fmla="*/ 599946 w 735537"/>
                <a:gd name="connsiteY85" fmla="*/ 114601 h 1273117"/>
                <a:gd name="connsiteX86" fmla="*/ 583396 w 735537"/>
                <a:gd name="connsiteY86" fmla="*/ 102189 h 1273117"/>
                <a:gd name="connsiteX87" fmla="*/ 566846 w 735537"/>
                <a:gd name="connsiteY87" fmla="*/ 98051 h 1273117"/>
                <a:gd name="connsiteX88" fmla="*/ 554433 w 735537"/>
                <a:gd name="connsiteY88" fmla="*/ 93914 h 1273117"/>
                <a:gd name="connsiteX89" fmla="*/ 533745 w 735537"/>
                <a:gd name="connsiteY89" fmla="*/ 73226 h 1273117"/>
                <a:gd name="connsiteX90" fmla="*/ 513057 w 735537"/>
                <a:gd name="connsiteY90" fmla="*/ 56676 h 1273117"/>
                <a:gd name="connsiteX91" fmla="*/ 504782 w 735537"/>
                <a:gd name="connsiteY91" fmla="*/ 48400 h 1273117"/>
                <a:gd name="connsiteX92" fmla="*/ 496507 w 735537"/>
                <a:gd name="connsiteY92" fmla="*/ 35988 h 1273117"/>
                <a:gd name="connsiteX93" fmla="*/ 484094 w 735537"/>
                <a:gd name="connsiteY93" fmla="*/ 27713 h 1273117"/>
                <a:gd name="connsiteX94" fmla="*/ 475819 w 735537"/>
                <a:gd name="connsiteY94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317342 h 1273117"/>
                <a:gd name="connsiteX15" fmla="*/ 268941 w 735537"/>
                <a:gd name="connsiteY15" fmla="*/ 549045 h 1273117"/>
                <a:gd name="connsiteX16" fmla="*/ 248254 w 735537"/>
                <a:gd name="connsiteY16" fmla="*/ 664896 h 1273117"/>
                <a:gd name="connsiteX17" fmla="*/ 223428 w 735537"/>
                <a:gd name="connsiteY17" fmla="*/ 760060 h 1273117"/>
                <a:gd name="connsiteX18" fmla="*/ 169640 w 735537"/>
                <a:gd name="connsiteY18" fmla="*/ 846949 h 1273117"/>
                <a:gd name="connsiteX19" fmla="*/ 78614 w 735537"/>
                <a:gd name="connsiteY19" fmla="*/ 937975 h 1273117"/>
                <a:gd name="connsiteX20" fmla="*/ 37238 w 735537"/>
                <a:gd name="connsiteY20" fmla="*/ 950388 h 1273117"/>
                <a:gd name="connsiteX21" fmla="*/ 0 w 735537"/>
                <a:gd name="connsiteY21" fmla="*/ 954525 h 1273117"/>
                <a:gd name="connsiteX22" fmla="*/ 4138 w 735537"/>
                <a:gd name="connsiteY22" fmla="*/ 991763 h 1273117"/>
                <a:gd name="connsiteX23" fmla="*/ 12413 w 735537"/>
                <a:gd name="connsiteY23" fmla="*/ 1020726 h 1273117"/>
                <a:gd name="connsiteX24" fmla="*/ 24826 w 735537"/>
                <a:gd name="connsiteY24" fmla="*/ 1049689 h 1273117"/>
                <a:gd name="connsiteX25" fmla="*/ 37238 w 735537"/>
                <a:gd name="connsiteY25" fmla="*/ 1057964 h 1273117"/>
                <a:gd name="connsiteX26" fmla="*/ 53789 w 735537"/>
                <a:gd name="connsiteY26" fmla="*/ 1082790 h 1273117"/>
                <a:gd name="connsiteX27" fmla="*/ 70339 w 735537"/>
                <a:gd name="connsiteY27" fmla="*/ 1103477 h 1273117"/>
                <a:gd name="connsiteX28" fmla="*/ 91027 w 735537"/>
                <a:gd name="connsiteY28" fmla="*/ 1140715 h 1273117"/>
                <a:gd name="connsiteX29" fmla="*/ 99302 w 735537"/>
                <a:gd name="connsiteY29" fmla="*/ 1153128 h 1273117"/>
                <a:gd name="connsiteX30" fmla="*/ 128265 w 735537"/>
                <a:gd name="connsiteY30" fmla="*/ 1190366 h 1273117"/>
                <a:gd name="connsiteX31" fmla="*/ 136540 w 735537"/>
                <a:gd name="connsiteY31" fmla="*/ 1202779 h 1273117"/>
                <a:gd name="connsiteX32" fmla="*/ 148952 w 735537"/>
                <a:gd name="connsiteY32" fmla="*/ 1211054 h 1273117"/>
                <a:gd name="connsiteX33" fmla="*/ 173778 w 735537"/>
                <a:gd name="connsiteY33" fmla="*/ 1219329 h 1273117"/>
                <a:gd name="connsiteX34" fmla="*/ 198603 w 735537"/>
                <a:gd name="connsiteY34" fmla="*/ 1240017 h 1273117"/>
                <a:gd name="connsiteX35" fmla="*/ 215153 w 735537"/>
                <a:gd name="connsiteY35" fmla="*/ 1248292 h 1273117"/>
                <a:gd name="connsiteX36" fmla="*/ 227566 w 735537"/>
                <a:gd name="connsiteY36" fmla="*/ 1260704 h 1273117"/>
                <a:gd name="connsiteX37" fmla="*/ 268941 w 735537"/>
                <a:gd name="connsiteY37" fmla="*/ 1273117 h 1273117"/>
                <a:gd name="connsiteX38" fmla="*/ 376518 w 735537"/>
                <a:gd name="connsiteY38" fmla="*/ 1268980 h 1273117"/>
                <a:gd name="connsiteX39" fmla="*/ 388931 w 735537"/>
                <a:gd name="connsiteY39" fmla="*/ 1264842 h 1273117"/>
                <a:gd name="connsiteX40" fmla="*/ 409618 w 735537"/>
                <a:gd name="connsiteY40" fmla="*/ 1248292 h 1273117"/>
                <a:gd name="connsiteX41" fmla="*/ 450994 w 735537"/>
                <a:gd name="connsiteY41" fmla="*/ 1235879 h 1273117"/>
                <a:gd name="connsiteX42" fmla="*/ 475819 w 735537"/>
                <a:gd name="connsiteY42" fmla="*/ 1219329 h 1273117"/>
                <a:gd name="connsiteX43" fmla="*/ 496507 w 735537"/>
                <a:gd name="connsiteY43" fmla="*/ 1198641 h 1273117"/>
                <a:gd name="connsiteX44" fmla="*/ 517195 w 735537"/>
                <a:gd name="connsiteY44" fmla="*/ 1177953 h 1273117"/>
                <a:gd name="connsiteX45" fmla="*/ 529608 w 735537"/>
                <a:gd name="connsiteY45" fmla="*/ 1157266 h 1273117"/>
                <a:gd name="connsiteX46" fmla="*/ 550295 w 735537"/>
                <a:gd name="connsiteY46" fmla="*/ 1136578 h 1273117"/>
                <a:gd name="connsiteX47" fmla="*/ 575121 w 735537"/>
                <a:gd name="connsiteY47" fmla="*/ 1128303 h 1273117"/>
                <a:gd name="connsiteX48" fmla="*/ 587533 w 735537"/>
                <a:gd name="connsiteY48" fmla="*/ 1124165 h 1273117"/>
                <a:gd name="connsiteX49" fmla="*/ 612359 w 735537"/>
                <a:gd name="connsiteY49" fmla="*/ 1107615 h 1273117"/>
                <a:gd name="connsiteX50" fmla="*/ 633046 w 735537"/>
                <a:gd name="connsiteY50" fmla="*/ 1082790 h 1273117"/>
                <a:gd name="connsiteX51" fmla="*/ 641322 w 735537"/>
                <a:gd name="connsiteY51" fmla="*/ 1070377 h 1273117"/>
                <a:gd name="connsiteX52" fmla="*/ 657872 w 735537"/>
                <a:gd name="connsiteY52" fmla="*/ 1049689 h 1273117"/>
                <a:gd name="connsiteX53" fmla="*/ 666147 w 735537"/>
                <a:gd name="connsiteY53" fmla="*/ 1020726 h 1273117"/>
                <a:gd name="connsiteX54" fmla="*/ 674422 w 735537"/>
                <a:gd name="connsiteY54" fmla="*/ 995901 h 1273117"/>
                <a:gd name="connsiteX55" fmla="*/ 678560 w 735537"/>
                <a:gd name="connsiteY55" fmla="*/ 979351 h 1273117"/>
                <a:gd name="connsiteX56" fmla="*/ 686835 w 735537"/>
                <a:gd name="connsiteY56" fmla="*/ 966938 h 1273117"/>
                <a:gd name="connsiteX57" fmla="*/ 690972 w 735537"/>
                <a:gd name="connsiteY57" fmla="*/ 954525 h 1273117"/>
                <a:gd name="connsiteX58" fmla="*/ 699247 w 735537"/>
                <a:gd name="connsiteY58" fmla="*/ 917287 h 1273117"/>
                <a:gd name="connsiteX59" fmla="*/ 703385 w 735537"/>
                <a:gd name="connsiteY59" fmla="*/ 900737 h 1273117"/>
                <a:gd name="connsiteX60" fmla="*/ 699247 w 735537"/>
                <a:gd name="connsiteY60" fmla="*/ 867637 h 1273117"/>
                <a:gd name="connsiteX61" fmla="*/ 690972 w 735537"/>
                <a:gd name="connsiteY61" fmla="*/ 842811 h 1273117"/>
                <a:gd name="connsiteX62" fmla="*/ 686835 w 735537"/>
                <a:gd name="connsiteY62" fmla="*/ 817986 h 1273117"/>
                <a:gd name="connsiteX63" fmla="*/ 682697 w 735537"/>
                <a:gd name="connsiteY63" fmla="*/ 805573 h 1273117"/>
                <a:gd name="connsiteX64" fmla="*/ 678560 w 735537"/>
                <a:gd name="connsiteY64" fmla="*/ 780748 h 1273117"/>
                <a:gd name="connsiteX65" fmla="*/ 674422 w 735537"/>
                <a:gd name="connsiteY65" fmla="*/ 764198 h 1273117"/>
                <a:gd name="connsiteX66" fmla="*/ 670284 w 735537"/>
                <a:gd name="connsiteY66" fmla="*/ 726960 h 1273117"/>
                <a:gd name="connsiteX67" fmla="*/ 666147 w 735537"/>
                <a:gd name="connsiteY67" fmla="*/ 706272 h 1273117"/>
                <a:gd name="connsiteX68" fmla="*/ 662009 w 735537"/>
                <a:gd name="connsiteY68" fmla="*/ 660759 h 1273117"/>
                <a:gd name="connsiteX69" fmla="*/ 666147 w 735537"/>
                <a:gd name="connsiteY69" fmla="*/ 553182 h 1273117"/>
                <a:gd name="connsiteX70" fmla="*/ 674422 w 735537"/>
                <a:gd name="connsiteY70" fmla="*/ 458019 h 1273117"/>
                <a:gd name="connsiteX71" fmla="*/ 678560 w 735537"/>
                <a:gd name="connsiteY71" fmla="*/ 412505 h 1273117"/>
                <a:gd name="connsiteX72" fmla="*/ 690972 w 735537"/>
                <a:gd name="connsiteY72" fmla="*/ 366992 h 1273117"/>
                <a:gd name="connsiteX73" fmla="*/ 703385 w 735537"/>
                <a:gd name="connsiteY73" fmla="*/ 325617 h 1273117"/>
                <a:gd name="connsiteX74" fmla="*/ 707522 w 735537"/>
                <a:gd name="connsiteY74" fmla="*/ 309066 h 1273117"/>
                <a:gd name="connsiteX75" fmla="*/ 715798 w 735537"/>
                <a:gd name="connsiteY75" fmla="*/ 284241 h 1273117"/>
                <a:gd name="connsiteX76" fmla="*/ 728210 w 735537"/>
                <a:gd name="connsiteY76" fmla="*/ 275966 h 1273117"/>
                <a:gd name="connsiteX77" fmla="*/ 719935 w 735537"/>
                <a:gd name="connsiteY77" fmla="*/ 247003 h 1273117"/>
                <a:gd name="connsiteX78" fmla="*/ 711660 w 735537"/>
                <a:gd name="connsiteY78" fmla="*/ 222178 h 1273117"/>
                <a:gd name="connsiteX79" fmla="*/ 707522 w 735537"/>
                <a:gd name="connsiteY79" fmla="*/ 201490 h 1273117"/>
                <a:gd name="connsiteX80" fmla="*/ 690972 w 735537"/>
                <a:gd name="connsiteY80" fmla="*/ 176665 h 1273117"/>
                <a:gd name="connsiteX81" fmla="*/ 674422 w 735537"/>
                <a:gd name="connsiteY81" fmla="*/ 151839 h 1273117"/>
                <a:gd name="connsiteX82" fmla="*/ 637184 w 735537"/>
                <a:gd name="connsiteY82" fmla="*/ 127014 h 1273117"/>
                <a:gd name="connsiteX83" fmla="*/ 612359 w 735537"/>
                <a:gd name="connsiteY83" fmla="*/ 118739 h 1273117"/>
                <a:gd name="connsiteX84" fmla="*/ 599946 w 735537"/>
                <a:gd name="connsiteY84" fmla="*/ 114601 h 1273117"/>
                <a:gd name="connsiteX85" fmla="*/ 583396 w 735537"/>
                <a:gd name="connsiteY85" fmla="*/ 102189 h 1273117"/>
                <a:gd name="connsiteX86" fmla="*/ 566846 w 735537"/>
                <a:gd name="connsiteY86" fmla="*/ 98051 h 1273117"/>
                <a:gd name="connsiteX87" fmla="*/ 554433 w 735537"/>
                <a:gd name="connsiteY87" fmla="*/ 93914 h 1273117"/>
                <a:gd name="connsiteX88" fmla="*/ 533745 w 735537"/>
                <a:gd name="connsiteY88" fmla="*/ 73226 h 1273117"/>
                <a:gd name="connsiteX89" fmla="*/ 513057 w 735537"/>
                <a:gd name="connsiteY89" fmla="*/ 56676 h 1273117"/>
                <a:gd name="connsiteX90" fmla="*/ 504782 w 735537"/>
                <a:gd name="connsiteY90" fmla="*/ 48400 h 1273117"/>
                <a:gd name="connsiteX91" fmla="*/ 496507 w 735537"/>
                <a:gd name="connsiteY91" fmla="*/ 35988 h 1273117"/>
                <a:gd name="connsiteX92" fmla="*/ 484094 w 735537"/>
                <a:gd name="connsiteY92" fmla="*/ 27713 h 1273117"/>
                <a:gd name="connsiteX93" fmla="*/ 475819 w 735537"/>
                <a:gd name="connsiteY93" fmla="*/ 7025 h 1273117"/>
                <a:gd name="connsiteX0" fmla="*/ 475819 w 735537"/>
                <a:gd name="connsiteY0" fmla="*/ 7025 h 1273117"/>
                <a:gd name="connsiteX1" fmla="*/ 455132 w 735537"/>
                <a:gd name="connsiteY1" fmla="*/ 31850 h 1273117"/>
                <a:gd name="connsiteX2" fmla="*/ 446856 w 735537"/>
                <a:gd name="connsiteY2" fmla="*/ 44263 h 1273117"/>
                <a:gd name="connsiteX3" fmla="*/ 409618 w 735537"/>
                <a:gd name="connsiteY3" fmla="*/ 73226 h 1273117"/>
                <a:gd name="connsiteX4" fmla="*/ 397206 w 735537"/>
                <a:gd name="connsiteY4" fmla="*/ 77363 h 1273117"/>
                <a:gd name="connsiteX5" fmla="*/ 372380 w 735537"/>
                <a:gd name="connsiteY5" fmla="*/ 89776 h 1273117"/>
                <a:gd name="connsiteX6" fmla="*/ 331005 w 735537"/>
                <a:gd name="connsiteY6" fmla="*/ 106326 h 1273117"/>
                <a:gd name="connsiteX7" fmla="*/ 297904 w 735537"/>
                <a:gd name="connsiteY7" fmla="*/ 114601 h 1273117"/>
                <a:gd name="connsiteX8" fmla="*/ 260666 w 735537"/>
                <a:gd name="connsiteY8" fmla="*/ 127014 h 1273117"/>
                <a:gd name="connsiteX9" fmla="*/ 248254 w 735537"/>
                <a:gd name="connsiteY9" fmla="*/ 131152 h 1273117"/>
                <a:gd name="connsiteX10" fmla="*/ 252391 w 735537"/>
                <a:gd name="connsiteY10" fmla="*/ 189077 h 1273117"/>
                <a:gd name="connsiteX11" fmla="*/ 256529 w 735537"/>
                <a:gd name="connsiteY11" fmla="*/ 201490 h 1273117"/>
                <a:gd name="connsiteX12" fmla="*/ 260666 w 735537"/>
                <a:gd name="connsiteY12" fmla="*/ 222178 h 1273117"/>
                <a:gd name="connsiteX13" fmla="*/ 273079 w 735537"/>
                <a:gd name="connsiteY13" fmla="*/ 259416 h 1273117"/>
                <a:gd name="connsiteX14" fmla="*/ 277217 w 735537"/>
                <a:gd name="connsiteY14" fmla="*/ 317342 h 1273117"/>
                <a:gd name="connsiteX15" fmla="*/ 268941 w 735537"/>
                <a:gd name="connsiteY15" fmla="*/ 549045 h 1273117"/>
                <a:gd name="connsiteX16" fmla="*/ 248254 w 735537"/>
                <a:gd name="connsiteY16" fmla="*/ 664896 h 1273117"/>
                <a:gd name="connsiteX17" fmla="*/ 223428 w 735537"/>
                <a:gd name="connsiteY17" fmla="*/ 760060 h 1273117"/>
                <a:gd name="connsiteX18" fmla="*/ 169640 w 735537"/>
                <a:gd name="connsiteY18" fmla="*/ 846949 h 1273117"/>
                <a:gd name="connsiteX19" fmla="*/ 37238 w 735537"/>
                <a:gd name="connsiteY19" fmla="*/ 950388 h 1273117"/>
                <a:gd name="connsiteX20" fmla="*/ 0 w 735537"/>
                <a:gd name="connsiteY20" fmla="*/ 954525 h 1273117"/>
                <a:gd name="connsiteX21" fmla="*/ 4138 w 735537"/>
                <a:gd name="connsiteY21" fmla="*/ 991763 h 1273117"/>
                <a:gd name="connsiteX22" fmla="*/ 12413 w 735537"/>
                <a:gd name="connsiteY22" fmla="*/ 1020726 h 1273117"/>
                <a:gd name="connsiteX23" fmla="*/ 24826 w 735537"/>
                <a:gd name="connsiteY23" fmla="*/ 1049689 h 1273117"/>
                <a:gd name="connsiteX24" fmla="*/ 37238 w 735537"/>
                <a:gd name="connsiteY24" fmla="*/ 1057964 h 1273117"/>
                <a:gd name="connsiteX25" fmla="*/ 53789 w 735537"/>
                <a:gd name="connsiteY25" fmla="*/ 1082790 h 1273117"/>
                <a:gd name="connsiteX26" fmla="*/ 70339 w 735537"/>
                <a:gd name="connsiteY26" fmla="*/ 1103477 h 1273117"/>
                <a:gd name="connsiteX27" fmla="*/ 91027 w 735537"/>
                <a:gd name="connsiteY27" fmla="*/ 1140715 h 1273117"/>
                <a:gd name="connsiteX28" fmla="*/ 99302 w 735537"/>
                <a:gd name="connsiteY28" fmla="*/ 1153128 h 1273117"/>
                <a:gd name="connsiteX29" fmla="*/ 128265 w 735537"/>
                <a:gd name="connsiteY29" fmla="*/ 1190366 h 1273117"/>
                <a:gd name="connsiteX30" fmla="*/ 136540 w 735537"/>
                <a:gd name="connsiteY30" fmla="*/ 1202779 h 1273117"/>
                <a:gd name="connsiteX31" fmla="*/ 148952 w 735537"/>
                <a:gd name="connsiteY31" fmla="*/ 1211054 h 1273117"/>
                <a:gd name="connsiteX32" fmla="*/ 173778 w 735537"/>
                <a:gd name="connsiteY32" fmla="*/ 1219329 h 1273117"/>
                <a:gd name="connsiteX33" fmla="*/ 198603 w 735537"/>
                <a:gd name="connsiteY33" fmla="*/ 1240017 h 1273117"/>
                <a:gd name="connsiteX34" fmla="*/ 215153 w 735537"/>
                <a:gd name="connsiteY34" fmla="*/ 1248292 h 1273117"/>
                <a:gd name="connsiteX35" fmla="*/ 227566 w 735537"/>
                <a:gd name="connsiteY35" fmla="*/ 1260704 h 1273117"/>
                <a:gd name="connsiteX36" fmla="*/ 268941 w 735537"/>
                <a:gd name="connsiteY36" fmla="*/ 1273117 h 1273117"/>
                <a:gd name="connsiteX37" fmla="*/ 376518 w 735537"/>
                <a:gd name="connsiteY37" fmla="*/ 1268980 h 1273117"/>
                <a:gd name="connsiteX38" fmla="*/ 388931 w 735537"/>
                <a:gd name="connsiteY38" fmla="*/ 1264842 h 1273117"/>
                <a:gd name="connsiteX39" fmla="*/ 409618 w 735537"/>
                <a:gd name="connsiteY39" fmla="*/ 1248292 h 1273117"/>
                <a:gd name="connsiteX40" fmla="*/ 450994 w 735537"/>
                <a:gd name="connsiteY40" fmla="*/ 1235879 h 1273117"/>
                <a:gd name="connsiteX41" fmla="*/ 475819 w 735537"/>
                <a:gd name="connsiteY41" fmla="*/ 1219329 h 1273117"/>
                <a:gd name="connsiteX42" fmla="*/ 496507 w 735537"/>
                <a:gd name="connsiteY42" fmla="*/ 1198641 h 1273117"/>
                <a:gd name="connsiteX43" fmla="*/ 517195 w 735537"/>
                <a:gd name="connsiteY43" fmla="*/ 1177953 h 1273117"/>
                <a:gd name="connsiteX44" fmla="*/ 529608 w 735537"/>
                <a:gd name="connsiteY44" fmla="*/ 1157266 h 1273117"/>
                <a:gd name="connsiteX45" fmla="*/ 550295 w 735537"/>
                <a:gd name="connsiteY45" fmla="*/ 1136578 h 1273117"/>
                <a:gd name="connsiteX46" fmla="*/ 575121 w 735537"/>
                <a:gd name="connsiteY46" fmla="*/ 1128303 h 1273117"/>
                <a:gd name="connsiteX47" fmla="*/ 587533 w 735537"/>
                <a:gd name="connsiteY47" fmla="*/ 1124165 h 1273117"/>
                <a:gd name="connsiteX48" fmla="*/ 612359 w 735537"/>
                <a:gd name="connsiteY48" fmla="*/ 1107615 h 1273117"/>
                <a:gd name="connsiteX49" fmla="*/ 633046 w 735537"/>
                <a:gd name="connsiteY49" fmla="*/ 1082790 h 1273117"/>
                <a:gd name="connsiteX50" fmla="*/ 641322 w 735537"/>
                <a:gd name="connsiteY50" fmla="*/ 1070377 h 1273117"/>
                <a:gd name="connsiteX51" fmla="*/ 657872 w 735537"/>
                <a:gd name="connsiteY51" fmla="*/ 1049689 h 1273117"/>
                <a:gd name="connsiteX52" fmla="*/ 666147 w 735537"/>
                <a:gd name="connsiteY52" fmla="*/ 1020726 h 1273117"/>
                <a:gd name="connsiteX53" fmla="*/ 674422 w 735537"/>
                <a:gd name="connsiteY53" fmla="*/ 995901 h 1273117"/>
                <a:gd name="connsiteX54" fmla="*/ 678560 w 735537"/>
                <a:gd name="connsiteY54" fmla="*/ 979351 h 1273117"/>
                <a:gd name="connsiteX55" fmla="*/ 686835 w 735537"/>
                <a:gd name="connsiteY55" fmla="*/ 966938 h 1273117"/>
                <a:gd name="connsiteX56" fmla="*/ 690972 w 735537"/>
                <a:gd name="connsiteY56" fmla="*/ 954525 h 1273117"/>
                <a:gd name="connsiteX57" fmla="*/ 699247 w 735537"/>
                <a:gd name="connsiteY57" fmla="*/ 917287 h 1273117"/>
                <a:gd name="connsiteX58" fmla="*/ 703385 w 735537"/>
                <a:gd name="connsiteY58" fmla="*/ 900737 h 1273117"/>
                <a:gd name="connsiteX59" fmla="*/ 699247 w 735537"/>
                <a:gd name="connsiteY59" fmla="*/ 867637 h 1273117"/>
                <a:gd name="connsiteX60" fmla="*/ 690972 w 735537"/>
                <a:gd name="connsiteY60" fmla="*/ 842811 h 1273117"/>
                <a:gd name="connsiteX61" fmla="*/ 686835 w 735537"/>
                <a:gd name="connsiteY61" fmla="*/ 817986 h 1273117"/>
                <a:gd name="connsiteX62" fmla="*/ 682697 w 735537"/>
                <a:gd name="connsiteY62" fmla="*/ 805573 h 1273117"/>
                <a:gd name="connsiteX63" fmla="*/ 678560 w 735537"/>
                <a:gd name="connsiteY63" fmla="*/ 780748 h 1273117"/>
                <a:gd name="connsiteX64" fmla="*/ 674422 w 735537"/>
                <a:gd name="connsiteY64" fmla="*/ 764198 h 1273117"/>
                <a:gd name="connsiteX65" fmla="*/ 670284 w 735537"/>
                <a:gd name="connsiteY65" fmla="*/ 726960 h 1273117"/>
                <a:gd name="connsiteX66" fmla="*/ 666147 w 735537"/>
                <a:gd name="connsiteY66" fmla="*/ 706272 h 1273117"/>
                <a:gd name="connsiteX67" fmla="*/ 662009 w 735537"/>
                <a:gd name="connsiteY67" fmla="*/ 660759 h 1273117"/>
                <a:gd name="connsiteX68" fmla="*/ 666147 w 735537"/>
                <a:gd name="connsiteY68" fmla="*/ 553182 h 1273117"/>
                <a:gd name="connsiteX69" fmla="*/ 674422 w 735537"/>
                <a:gd name="connsiteY69" fmla="*/ 458019 h 1273117"/>
                <a:gd name="connsiteX70" fmla="*/ 678560 w 735537"/>
                <a:gd name="connsiteY70" fmla="*/ 412505 h 1273117"/>
                <a:gd name="connsiteX71" fmla="*/ 690972 w 735537"/>
                <a:gd name="connsiteY71" fmla="*/ 366992 h 1273117"/>
                <a:gd name="connsiteX72" fmla="*/ 703385 w 735537"/>
                <a:gd name="connsiteY72" fmla="*/ 325617 h 1273117"/>
                <a:gd name="connsiteX73" fmla="*/ 707522 w 735537"/>
                <a:gd name="connsiteY73" fmla="*/ 309066 h 1273117"/>
                <a:gd name="connsiteX74" fmla="*/ 715798 w 735537"/>
                <a:gd name="connsiteY74" fmla="*/ 284241 h 1273117"/>
                <a:gd name="connsiteX75" fmla="*/ 728210 w 735537"/>
                <a:gd name="connsiteY75" fmla="*/ 275966 h 1273117"/>
                <a:gd name="connsiteX76" fmla="*/ 719935 w 735537"/>
                <a:gd name="connsiteY76" fmla="*/ 247003 h 1273117"/>
                <a:gd name="connsiteX77" fmla="*/ 711660 w 735537"/>
                <a:gd name="connsiteY77" fmla="*/ 222178 h 1273117"/>
                <a:gd name="connsiteX78" fmla="*/ 707522 w 735537"/>
                <a:gd name="connsiteY78" fmla="*/ 201490 h 1273117"/>
                <a:gd name="connsiteX79" fmla="*/ 690972 w 735537"/>
                <a:gd name="connsiteY79" fmla="*/ 176665 h 1273117"/>
                <a:gd name="connsiteX80" fmla="*/ 674422 w 735537"/>
                <a:gd name="connsiteY80" fmla="*/ 151839 h 1273117"/>
                <a:gd name="connsiteX81" fmla="*/ 637184 w 735537"/>
                <a:gd name="connsiteY81" fmla="*/ 127014 h 1273117"/>
                <a:gd name="connsiteX82" fmla="*/ 612359 w 735537"/>
                <a:gd name="connsiteY82" fmla="*/ 118739 h 1273117"/>
                <a:gd name="connsiteX83" fmla="*/ 599946 w 735537"/>
                <a:gd name="connsiteY83" fmla="*/ 114601 h 1273117"/>
                <a:gd name="connsiteX84" fmla="*/ 583396 w 735537"/>
                <a:gd name="connsiteY84" fmla="*/ 102189 h 1273117"/>
                <a:gd name="connsiteX85" fmla="*/ 566846 w 735537"/>
                <a:gd name="connsiteY85" fmla="*/ 98051 h 1273117"/>
                <a:gd name="connsiteX86" fmla="*/ 554433 w 735537"/>
                <a:gd name="connsiteY86" fmla="*/ 93914 h 1273117"/>
                <a:gd name="connsiteX87" fmla="*/ 533745 w 735537"/>
                <a:gd name="connsiteY87" fmla="*/ 73226 h 1273117"/>
                <a:gd name="connsiteX88" fmla="*/ 513057 w 735537"/>
                <a:gd name="connsiteY88" fmla="*/ 56676 h 1273117"/>
                <a:gd name="connsiteX89" fmla="*/ 504782 w 735537"/>
                <a:gd name="connsiteY89" fmla="*/ 48400 h 1273117"/>
                <a:gd name="connsiteX90" fmla="*/ 496507 w 735537"/>
                <a:gd name="connsiteY90" fmla="*/ 35988 h 1273117"/>
                <a:gd name="connsiteX91" fmla="*/ 484094 w 735537"/>
                <a:gd name="connsiteY91" fmla="*/ 27713 h 1273117"/>
                <a:gd name="connsiteX92" fmla="*/ 475819 w 735537"/>
                <a:gd name="connsiteY92" fmla="*/ 7025 h 12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735537" h="1273117">
                  <a:moveTo>
                    <a:pt x="475819" y="7025"/>
                  </a:moveTo>
                  <a:cubicBezTo>
                    <a:pt x="470992" y="7714"/>
                    <a:pt x="481674" y="0"/>
                    <a:pt x="455132" y="31850"/>
                  </a:cubicBezTo>
                  <a:cubicBezTo>
                    <a:pt x="451948" y="35670"/>
                    <a:pt x="450040" y="40443"/>
                    <a:pt x="446856" y="44263"/>
                  </a:cubicBezTo>
                  <a:cubicBezTo>
                    <a:pt x="438616" y="54151"/>
                    <a:pt x="420268" y="69676"/>
                    <a:pt x="409618" y="73226"/>
                  </a:cubicBezTo>
                  <a:lnTo>
                    <a:pt x="397206" y="77363"/>
                  </a:lnTo>
                  <a:cubicBezTo>
                    <a:pt x="373352" y="93265"/>
                    <a:pt x="396363" y="79497"/>
                    <a:pt x="372380" y="89776"/>
                  </a:cubicBezTo>
                  <a:cubicBezTo>
                    <a:pt x="348412" y="100048"/>
                    <a:pt x="361138" y="98793"/>
                    <a:pt x="331005" y="106326"/>
                  </a:cubicBezTo>
                  <a:cubicBezTo>
                    <a:pt x="319971" y="109084"/>
                    <a:pt x="308694" y="111004"/>
                    <a:pt x="297904" y="114601"/>
                  </a:cubicBezTo>
                  <a:lnTo>
                    <a:pt x="260666" y="127014"/>
                  </a:lnTo>
                  <a:lnTo>
                    <a:pt x="248254" y="131152"/>
                  </a:lnTo>
                  <a:cubicBezTo>
                    <a:pt x="249633" y="150460"/>
                    <a:pt x="250129" y="169852"/>
                    <a:pt x="252391" y="189077"/>
                  </a:cubicBezTo>
                  <a:cubicBezTo>
                    <a:pt x="252901" y="193409"/>
                    <a:pt x="255471" y="197259"/>
                    <a:pt x="256529" y="201490"/>
                  </a:cubicBezTo>
                  <a:cubicBezTo>
                    <a:pt x="258235" y="208313"/>
                    <a:pt x="258816" y="215393"/>
                    <a:pt x="260666" y="222178"/>
                  </a:cubicBezTo>
                  <a:cubicBezTo>
                    <a:pt x="260669" y="222188"/>
                    <a:pt x="271008" y="253205"/>
                    <a:pt x="273079" y="259416"/>
                  </a:cubicBezTo>
                  <a:lnTo>
                    <a:pt x="277217" y="317342"/>
                  </a:lnTo>
                  <a:cubicBezTo>
                    <a:pt x="277134" y="319660"/>
                    <a:pt x="280573" y="485069"/>
                    <a:pt x="268941" y="549045"/>
                  </a:cubicBezTo>
                  <a:cubicBezTo>
                    <a:pt x="264114" y="606971"/>
                    <a:pt x="252392" y="641450"/>
                    <a:pt x="248254" y="664896"/>
                  </a:cubicBezTo>
                  <a:cubicBezTo>
                    <a:pt x="240669" y="700065"/>
                    <a:pt x="236530" y="729718"/>
                    <a:pt x="223428" y="760060"/>
                  </a:cubicBezTo>
                  <a:cubicBezTo>
                    <a:pt x="211015" y="786265"/>
                    <a:pt x="179984" y="830399"/>
                    <a:pt x="169640" y="846949"/>
                  </a:cubicBezTo>
                  <a:cubicBezTo>
                    <a:pt x="138608" y="878670"/>
                    <a:pt x="65511" y="932459"/>
                    <a:pt x="37238" y="950388"/>
                  </a:cubicBezTo>
                  <a:cubicBezTo>
                    <a:pt x="25390" y="954337"/>
                    <a:pt x="12413" y="953146"/>
                    <a:pt x="0" y="954525"/>
                  </a:cubicBezTo>
                  <a:cubicBezTo>
                    <a:pt x="1379" y="966938"/>
                    <a:pt x="2239" y="979419"/>
                    <a:pt x="4138" y="991763"/>
                  </a:cubicBezTo>
                  <a:cubicBezTo>
                    <a:pt x="6296" y="1005787"/>
                    <a:pt x="8806" y="1008102"/>
                    <a:pt x="12413" y="1020726"/>
                  </a:cubicBezTo>
                  <a:cubicBezTo>
                    <a:pt x="16212" y="1034020"/>
                    <a:pt x="14748" y="1039611"/>
                    <a:pt x="24826" y="1049689"/>
                  </a:cubicBezTo>
                  <a:cubicBezTo>
                    <a:pt x="28342" y="1053205"/>
                    <a:pt x="33101" y="1055206"/>
                    <a:pt x="37238" y="1057964"/>
                  </a:cubicBezTo>
                  <a:cubicBezTo>
                    <a:pt x="47077" y="1087480"/>
                    <a:pt x="33125" y="1051795"/>
                    <a:pt x="53789" y="1082790"/>
                  </a:cubicBezTo>
                  <a:cubicBezTo>
                    <a:pt x="69777" y="1106772"/>
                    <a:pt x="42577" y="1084970"/>
                    <a:pt x="70339" y="1103477"/>
                  </a:cubicBezTo>
                  <a:cubicBezTo>
                    <a:pt x="77621" y="1125326"/>
                    <a:pt x="72056" y="1112259"/>
                    <a:pt x="91027" y="1140715"/>
                  </a:cubicBezTo>
                  <a:lnTo>
                    <a:pt x="99302" y="1153128"/>
                  </a:lnTo>
                  <a:cubicBezTo>
                    <a:pt x="107139" y="1176643"/>
                    <a:pt x="100355" y="1162457"/>
                    <a:pt x="128265" y="1190366"/>
                  </a:cubicBezTo>
                  <a:cubicBezTo>
                    <a:pt x="131781" y="1193882"/>
                    <a:pt x="133024" y="1199263"/>
                    <a:pt x="136540" y="1202779"/>
                  </a:cubicBezTo>
                  <a:cubicBezTo>
                    <a:pt x="140056" y="1206295"/>
                    <a:pt x="144408" y="1209034"/>
                    <a:pt x="148952" y="1211054"/>
                  </a:cubicBezTo>
                  <a:cubicBezTo>
                    <a:pt x="156923" y="1214597"/>
                    <a:pt x="173778" y="1219329"/>
                    <a:pt x="173778" y="1219329"/>
                  </a:cubicBezTo>
                  <a:cubicBezTo>
                    <a:pt x="185189" y="1230741"/>
                    <a:pt x="185160" y="1232336"/>
                    <a:pt x="198603" y="1240017"/>
                  </a:cubicBezTo>
                  <a:cubicBezTo>
                    <a:pt x="203958" y="1243077"/>
                    <a:pt x="210134" y="1244707"/>
                    <a:pt x="215153" y="1248292"/>
                  </a:cubicBezTo>
                  <a:cubicBezTo>
                    <a:pt x="219914" y="1251693"/>
                    <a:pt x="222451" y="1257862"/>
                    <a:pt x="227566" y="1260704"/>
                  </a:cubicBezTo>
                  <a:cubicBezTo>
                    <a:pt x="235814" y="1265286"/>
                    <a:pt x="258252" y="1270445"/>
                    <a:pt x="268941" y="1273117"/>
                  </a:cubicBezTo>
                  <a:cubicBezTo>
                    <a:pt x="304800" y="1271738"/>
                    <a:pt x="340718" y="1271449"/>
                    <a:pt x="376518" y="1268980"/>
                  </a:cubicBezTo>
                  <a:cubicBezTo>
                    <a:pt x="380869" y="1268680"/>
                    <a:pt x="385525" y="1267567"/>
                    <a:pt x="388931" y="1264842"/>
                  </a:cubicBezTo>
                  <a:cubicBezTo>
                    <a:pt x="412373" y="1246088"/>
                    <a:pt x="381309" y="1256380"/>
                    <a:pt x="409618" y="1248292"/>
                  </a:cubicBezTo>
                  <a:cubicBezTo>
                    <a:pt x="419736" y="1245401"/>
                    <a:pt x="443621" y="1240794"/>
                    <a:pt x="450994" y="1235879"/>
                  </a:cubicBezTo>
                  <a:lnTo>
                    <a:pt x="475819" y="1219329"/>
                  </a:lnTo>
                  <a:cubicBezTo>
                    <a:pt x="497886" y="1186228"/>
                    <a:pt x="468923" y="1226225"/>
                    <a:pt x="496507" y="1198641"/>
                  </a:cubicBezTo>
                  <a:cubicBezTo>
                    <a:pt x="524091" y="1171057"/>
                    <a:pt x="484094" y="1200020"/>
                    <a:pt x="517195" y="1177953"/>
                  </a:cubicBezTo>
                  <a:cubicBezTo>
                    <a:pt x="524380" y="1156396"/>
                    <a:pt x="516625" y="1173494"/>
                    <a:pt x="529608" y="1157266"/>
                  </a:cubicBezTo>
                  <a:cubicBezTo>
                    <a:pt x="539500" y="1144901"/>
                    <a:pt x="534886" y="1143426"/>
                    <a:pt x="550295" y="1136578"/>
                  </a:cubicBezTo>
                  <a:cubicBezTo>
                    <a:pt x="558266" y="1133035"/>
                    <a:pt x="566846" y="1131062"/>
                    <a:pt x="575121" y="1128303"/>
                  </a:cubicBezTo>
                  <a:cubicBezTo>
                    <a:pt x="579258" y="1126924"/>
                    <a:pt x="583904" y="1126584"/>
                    <a:pt x="587533" y="1124165"/>
                  </a:cubicBezTo>
                  <a:lnTo>
                    <a:pt x="612359" y="1107615"/>
                  </a:lnTo>
                  <a:cubicBezTo>
                    <a:pt x="632900" y="1076802"/>
                    <a:pt x="606504" y="1114640"/>
                    <a:pt x="633046" y="1082790"/>
                  </a:cubicBezTo>
                  <a:cubicBezTo>
                    <a:pt x="636230" y="1078970"/>
                    <a:pt x="638338" y="1074355"/>
                    <a:pt x="641322" y="1070377"/>
                  </a:cubicBezTo>
                  <a:cubicBezTo>
                    <a:pt x="646621" y="1063312"/>
                    <a:pt x="652355" y="1056585"/>
                    <a:pt x="657872" y="1049689"/>
                  </a:cubicBezTo>
                  <a:cubicBezTo>
                    <a:pt x="671788" y="1007935"/>
                    <a:pt x="650545" y="1072729"/>
                    <a:pt x="666147" y="1020726"/>
                  </a:cubicBezTo>
                  <a:cubicBezTo>
                    <a:pt x="668654" y="1012371"/>
                    <a:pt x="672306" y="1004363"/>
                    <a:pt x="674422" y="995901"/>
                  </a:cubicBezTo>
                  <a:cubicBezTo>
                    <a:pt x="675801" y="990384"/>
                    <a:pt x="676320" y="984578"/>
                    <a:pt x="678560" y="979351"/>
                  </a:cubicBezTo>
                  <a:cubicBezTo>
                    <a:pt x="680519" y="974780"/>
                    <a:pt x="684077" y="971076"/>
                    <a:pt x="686835" y="966938"/>
                  </a:cubicBezTo>
                  <a:cubicBezTo>
                    <a:pt x="688214" y="962800"/>
                    <a:pt x="689774" y="958719"/>
                    <a:pt x="690972" y="954525"/>
                  </a:cubicBezTo>
                  <a:cubicBezTo>
                    <a:pt x="696023" y="936845"/>
                    <a:pt x="694975" y="936511"/>
                    <a:pt x="699247" y="917287"/>
                  </a:cubicBezTo>
                  <a:cubicBezTo>
                    <a:pt x="700481" y="911736"/>
                    <a:pt x="702006" y="906254"/>
                    <a:pt x="703385" y="900737"/>
                  </a:cubicBezTo>
                  <a:cubicBezTo>
                    <a:pt x="702006" y="889704"/>
                    <a:pt x="701577" y="878509"/>
                    <a:pt x="699247" y="867637"/>
                  </a:cubicBezTo>
                  <a:cubicBezTo>
                    <a:pt x="697419" y="859108"/>
                    <a:pt x="690972" y="842811"/>
                    <a:pt x="690972" y="842811"/>
                  </a:cubicBezTo>
                  <a:cubicBezTo>
                    <a:pt x="689593" y="834536"/>
                    <a:pt x="688655" y="826175"/>
                    <a:pt x="686835" y="817986"/>
                  </a:cubicBezTo>
                  <a:cubicBezTo>
                    <a:pt x="685889" y="813728"/>
                    <a:pt x="683643" y="809831"/>
                    <a:pt x="682697" y="805573"/>
                  </a:cubicBezTo>
                  <a:cubicBezTo>
                    <a:pt x="680877" y="797384"/>
                    <a:pt x="680205" y="788974"/>
                    <a:pt x="678560" y="780748"/>
                  </a:cubicBezTo>
                  <a:cubicBezTo>
                    <a:pt x="677445" y="775172"/>
                    <a:pt x="675801" y="769715"/>
                    <a:pt x="674422" y="764198"/>
                  </a:cubicBezTo>
                  <a:cubicBezTo>
                    <a:pt x="673043" y="751785"/>
                    <a:pt x="672050" y="739324"/>
                    <a:pt x="670284" y="726960"/>
                  </a:cubicBezTo>
                  <a:cubicBezTo>
                    <a:pt x="669289" y="719998"/>
                    <a:pt x="667019" y="713250"/>
                    <a:pt x="666147" y="706272"/>
                  </a:cubicBezTo>
                  <a:cubicBezTo>
                    <a:pt x="664258" y="691156"/>
                    <a:pt x="663388" y="675930"/>
                    <a:pt x="662009" y="660759"/>
                  </a:cubicBezTo>
                  <a:cubicBezTo>
                    <a:pt x="663388" y="624900"/>
                    <a:pt x="664518" y="589031"/>
                    <a:pt x="666147" y="553182"/>
                  </a:cubicBezTo>
                  <a:cubicBezTo>
                    <a:pt x="669609" y="477007"/>
                    <a:pt x="665708" y="501581"/>
                    <a:pt x="674422" y="458019"/>
                  </a:cubicBezTo>
                  <a:cubicBezTo>
                    <a:pt x="675801" y="442848"/>
                    <a:pt x="676184" y="427552"/>
                    <a:pt x="678560" y="412505"/>
                  </a:cubicBezTo>
                  <a:cubicBezTo>
                    <a:pt x="683763" y="379556"/>
                    <a:pt x="684823" y="388514"/>
                    <a:pt x="690972" y="366992"/>
                  </a:cubicBezTo>
                  <a:cubicBezTo>
                    <a:pt x="703472" y="323241"/>
                    <a:pt x="683731" y="384580"/>
                    <a:pt x="703385" y="325617"/>
                  </a:cubicBezTo>
                  <a:cubicBezTo>
                    <a:pt x="705183" y="320222"/>
                    <a:pt x="705888" y="314513"/>
                    <a:pt x="707522" y="309066"/>
                  </a:cubicBezTo>
                  <a:cubicBezTo>
                    <a:pt x="710028" y="300711"/>
                    <a:pt x="713039" y="292516"/>
                    <a:pt x="715798" y="284241"/>
                  </a:cubicBezTo>
                  <a:cubicBezTo>
                    <a:pt x="717371" y="279524"/>
                    <a:pt x="724073" y="278724"/>
                    <a:pt x="728210" y="275966"/>
                  </a:cubicBezTo>
                  <a:cubicBezTo>
                    <a:pt x="714294" y="234212"/>
                    <a:pt x="735537" y="299006"/>
                    <a:pt x="719935" y="247003"/>
                  </a:cubicBezTo>
                  <a:cubicBezTo>
                    <a:pt x="717428" y="238648"/>
                    <a:pt x="714418" y="230453"/>
                    <a:pt x="711660" y="222178"/>
                  </a:cubicBezTo>
                  <a:cubicBezTo>
                    <a:pt x="709436" y="215506"/>
                    <a:pt x="710432" y="207892"/>
                    <a:pt x="707522" y="201490"/>
                  </a:cubicBezTo>
                  <a:cubicBezTo>
                    <a:pt x="703407" y="192436"/>
                    <a:pt x="696489" y="184940"/>
                    <a:pt x="690972" y="176665"/>
                  </a:cubicBezTo>
                  <a:lnTo>
                    <a:pt x="674422" y="151839"/>
                  </a:lnTo>
                  <a:cubicBezTo>
                    <a:pt x="674421" y="151838"/>
                    <a:pt x="643391" y="131152"/>
                    <a:pt x="637184" y="127014"/>
                  </a:cubicBezTo>
                  <a:cubicBezTo>
                    <a:pt x="629926" y="122176"/>
                    <a:pt x="620634" y="121497"/>
                    <a:pt x="612359" y="118739"/>
                  </a:cubicBezTo>
                  <a:lnTo>
                    <a:pt x="599946" y="114601"/>
                  </a:lnTo>
                  <a:cubicBezTo>
                    <a:pt x="594429" y="110464"/>
                    <a:pt x="589564" y="105273"/>
                    <a:pt x="583396" y="102189"/>
                  </a:cubicBezTo>
                  <a:cubicBezTo>
                    <a:pt x="578310" y="99646"/>
                    <a:pt x="572314" y="99613"/>
                    <a:pt x="566846" y="98051"/>
                  </a:cubicBezTo>
                  <a:cubicBezTo>
                    <a:pt x="562652" y="96853"/>
                    <a:pt x="558571" y="95293"/>
                    <a:pt x="554433" y="93914"/>
                  </a:cubicBezTo>
                  <a:cubicBezTo>
                    <a:pt x="532366" y="60813"/>
                    <a:pt x="561329" y="100810"/>
                    <a:pt x="533745" y="73226"/>
                  </a:cubicBezTo>
                  <a:cubicBezTo>
                    <a:pt x="515030" y="54511"/>
                    <a:pt x="537223" y="64730"/>
                    <a:pt x="513057" y="56676"/>
                  </a:cubicBezTo>
                  <a:cubicBezTo>
                    <a:pt x="510299" y="53917"/>
                    <a:pt x="507219" y="51446"/>
                    <a:pt x="504782" y="48400"/>
                  </a:cubicBezTo>
                  <a:cubicBezTo>
                    <a:pt x="501676" y="44517"/>
                    <a:pt x="500023" y="39504"/>
                    <a:pt x="496507" y="35988"/>
                  </a:cubicBezTo>
                  <a:cubicBezTo>
                    <a:pt x="492991" y="32472"/>
                    <a:pt x="488232" y="30471"/>
                    <a:pt x="484094" y="27713"/>
                  </a:cubicBezTo>
                  <a:cubicBezTo>
                    <a:pt x="478982" y="12374"/>
                    <a:pt x="480646" y="6336"/>
                    <a:pt x="475819" y="7025"/>
                  </a:cubicBezTo>
                  <a:close/>
                </a:path>
              </a:pathLst>
            </a:cu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28599" y="2613799"/>
              <a:ext cx="781618" cy="1047298"/>
            </a:xfrm>
            <a:custGeom>
              <a:avLst/>
              <a:gdLst>
                <a:gd name="connsiteX0" fmla="*/ 504782 w 721366"/>
                <a:gd name="connsiteY0" fmla="*/ 13092 h 1146783"/>
                <a:gd name="connsiteX1" fmla="*/ 434444 w 721366"/>
                <a:gd name="connsiteY1" fmla="*/ 8955 h 1146783"/>
                <a:gd name="connsiteX2" fmla="*/ 372380 w 721366"/>
                <a:gd name="connsiteY2" fmla="*/ 29643 h 1146783"/>
                <a:gd name="connsiteX3" fmla="*/ 359968 w 721366"/>
                <a:gd name="connsiteY3" fmla="*/ 33780 h 1146783"/>
                <a:gd name="connsiteX4" fmla="*/ 347555 w 721366"/>
                <a:gd name="connsiteY4" fmla="*/ 37918 h 1146783"/>
                <a:gd name="connsiteX5" fmla="*/ 331005 w 721366"/>
                <a:gd name="connsiteY5" fmla="*/ 50330 h 1146783"/>
                <a:gd name="connsiteX6" fmla="*/ 314455 w 721366"/>
                <a:gd name="connsiteY6" fmla="*/ 58605 h 1146783"/>
                <a:gd name="connsiteX7" fmla="*/ 302042 w 721366"/>
                <a:gd name="connsiteY7" fmla="*/ 71018 h 1146783"/>
                <a:gd name="connsiteX8" fmla="*/ 285492 w 721366"/>
                <a:gd name="connsiteY8" fmla="*/ 79293 h 1146783"/>
                <a:gd name="connsiteX9" fmla="*/ 273079 w 721366"/>
                <a:gd name="connsiteY9" fmla="*/ 87568 h 1146783"/>
                <a:gd name="connsiteX10" fmla="*/ 248254 w 721366"/>
                <a:gd name="connsiteY10" fmla="*/ 137219 h 1146783"/>
                <a:gd name="connsiteX11" fmla="*/ 239979 w 721366"/>
                <a:gd name="connsiteY11" fmla="*/ 162044 h 1146783"/>
                <a:gd name="connsiteX12" fmla="*/ 235841 w 721366"/>
                <a:gd name="connsiteY12" fmla="*/ 174457 h 1146783"/>
                <a:gd name="connsiteX13" fmla="*/ 219291 w 721366"/>
                <a:gd name="connsiteY13" fmla="*/ 203420 h 1146783"/>
                <a:gd name="connsiteX14" fmla="*/ 211016 w 721366"/>
                <a:gd name="connsiteY14" fmla="*/ 215833 h 1146783"/>
                <a:gd name="connsiteX15" fmla="*/ 202741 w 721366"/>
                <a:gd name="connsiteY15" fmla="*/ 240658 h 1146783"/>
                <a:gd name="connsiteX16" fmla="*/ 198603 w 721366"/>
                <a:gd name="connsiteY16" fmla="*/ 253071 h 1146783"/>
                <a:gd name="connsiteX17" fmla="*/ 194465 w 721366"/>
                <a:gd name="connsiteY17" fmla="*/ 269621 h 1146783"/>
                <a:gd name="connsiteX18" fmla="*/ 186190 w 721366"/>
                <a:gd name="connsiteY18" fmla="*/ 294446 h 1146783"/>
                <a:gd name="connsiteX19" fmla="*/ 182053 w 721366"/>
                <a:gd name="connsiteY19" fmla="*/ 310996 h 1146783"/>
                <a:gd name="connsiteX20" fmla="*/ 173778 w 721366"/>
                <a:gd name="connsiteY20" fmla="*/ 323409 h 1146783"/>
                <a:gd name="connsiteX21" fmla="*/ 165503 w 721366"/>
                <a:gd name="connsiteY21" fmla="*/ 348234 h 1146783"/>
                <a:gd name="connsiteX22" fmla="*/ 157227 w 721366"/>
                <a:gd name="connsiteY22" fmla="*/ 364785 h 1146783"/>
                <a:gd name="connsiteX23" fmla="*/ 140677 w 721366"/>
                <a:gd name="connsiteY23" fmla="*/ 402023 h 1146783"/>
                <a:gd name="connsiteX24" fmla="*/ 119989 w 721366"/>
                <a:gd name="connsiteY24" fmla="*/ 439261 h 1146783"/>
                <a:gd name="connsiteX25" fmla="*/ 107577 w 721366"/>
                <a:gd name="connsiteY25" fmla="*/ 447536 h 1146783"/>
                <a:gd name="connsiteX26" fmla="*/ 95164 w 721366"/>
                <a:gd name="connsiteY26" fmla="*/ 459948 h 1146783"/>
                <a:gd name="connsiteX27" fmla="*/ 82751 w 721366"/>
                <a:gd name="connsiteY27" fmla="*/ 464086 h 1146783"/>
                <a:gd name="connsiteX28" fmla="*/ 57926 w 721366"/>
                <a:gd name="connsiteY28" fmla="*/ 480636 h 1146783"/>
                <a:gd name="connsiteX29" fmla="*/ 57926 w 721366"/>
                <a:gd name="connsiteY29" fmla="*/ 480636 h 1146783"/>
                <a:gd name="connsiteX30" fmla="*/ 45513 w 721366"/>
                <a:gd name="connsiteY30" fmla="*/ 493049 h 1146783"/>
                <a:gd name="connsiteX31" fmla="*/ 20688 w 721366"/>
                <a:gd name="connsiteY31" fmla="*/ 513737 h 1146783"/>
                <a:gd name="connsiteX32" fmla="*/ 4138 w 721366"/>
                <a:gd name="connsiteY32" fmla="*/ 538562 h 1146783"/>
                <a:gd name="connsiteX33" fmla="*/ 0 w 721366"/>
                <a:gd name="connsiteY33" fmla="*/ 559250 h 1146783"/>
                <a:gd name="connsiteX34" fmla="*/ 8275 w 721366"/>
                <a:gd name="connsiteY34" fmla="*/ 637863 h 1146783"/>
                <a:gd name="connsiteX35" fmla="*/ 16551 w 721366"/>
                <a:gd name="connsiteY35" fmla="*/ 687514 h 1146783"/>
                <a:gd name="connsiteX36" fmla="*/ 28963 w 721366"/>
                <a:gd name="connsiteY36" fmla="*/ 770265 h 1146783"/>
                <a:gd name="connsiteX37" fmla="*/ 33101 w 721366"/>
                <a:gd name="connsiteY37" fmla="*/ 786815 h 1146783"/>
                <a:gd name="connsiteX38" fmla="*/ 37238 w 721366"/>
                <a:gd name="connsiteY38" fmla="*/ 824053 h 1146783"/>
                <a:gd name="connsiteX39" fmla="*/ 41376 w 721366"/>
                <a:gd name="connsiteY39" fmla="*/ 894392 h 1146783"/>
                <a:gd name="connsiteX40" fmla="*/ 45513 w 721366"/>
                <a:gd name="connsiteY40" fmla="*/ 906805 h 1146783"/>
                <a:gd name="connsiteX41" fmla="*/ 49651 w 721366"/>
                <a:gd name="connsiteY41" fmla="*/ 931630 h 1146783"/>
                <a:gd name="connsiteX42" fmla="*/ 53789 w 721366"/>
                <a:gd name="connsiteY42" fmla="*/ 948180 h 1146783"/>
                <a:gd name="connsiteX43" fmla="*/ 62064 w 721366"/>
                <a:gd name="connsiteY43" fmla="*/ 985418 h 1146783"/>
                <a:gd name="connsiteX44" fmla="*/ 66201 w 721366"/>
                <a:gd name="connsiteY44" fmla="*/ 1068169 h 1146783"/>
                <a:gd name="connsiteX45" fmla="*/ 70339 w 721366"/>
                <a:gd name="connsiteY45" fmla="*/ 1080582 h 1146783"/>
                <a:gd name="connsiteX46" fmla="*/ 78614 w 721366"/>
                <a:gd name="connsiteY46" fmla="*/ 1092995 h 1146783"/>
                <a:gd name="connsiteX47" fmla="*/ 99302 w 721366"/>
                <a:gd name="connsiteY47" fmla="*/ 1126095 h 1146783"/>
                <a:gd name="connsiteX48" fmla="*/ 107577 w 721366"/>
                <a:gd name="connsiteY48" fmla="*/ 1138508 h 1146783"/>
                <a:gd name="connsiteX49" fmla="*/ 132402 w 721366"/>
                <a:gd name="connsiteY49" fmla="*/ 1146783 h 1146783"/>
                <a:gd name="connsiteX50" fmla="*/ 256529 w 721366"/>
                <a:gd name="connsiteY50" fmla="*/ 1142645 h 1146783"/>
                <a:gd name="connsiteX51" fmla="*/ 306180 w 721366"/>
                <a:gd name="connsiteY51" fmla="*/ 1117820 h 1146783"/>
                <a:gd name="connsiteX52" fmla="*/ 318592 w 721366"/>
                <a:gd name="connsiteY52" fmla="*/ 1109545 h 1146783"/>
                <a:gd name="connsiteX53" fmla="*/ 355830 w 721366"/>
                <a:gd name="connsiteY53" fmla="*/ 1084720 h 1146783"/>
                <a:gd name="connsiteX54" fmla="*/ 380656 w 721366"/>
                <a:gd name="connsiteY54" fmla="*/ 1076444 h 1146783"/>
                <a:gd name="connsiteX55" fmla="*/ 393068 w 721366"/>
                <a:gd name="connsiteY55" fmla="*/ 1072307 h 1146783"/>
                <a:gd name="connsiteX56" fmla="*/ 405481 w 721366"/>
                <a:gd name="connsiteY56" fmla="*/ 1068169 h 1146783"/>
                <a:gd name="connsiteX57" fmla="*/ 463407 w 721366"/>
                <a:gd name="connsiteY57" fmla="*/ 1072307 h 1146783"/>
                <a:gd name="connsiteX58" fmla="*/ 484094 w 721366"/>
                <a:gd name="connsiteY58" fmla="*/ 1051619 h 1146783"/>
                <a:gd name="connsiteX59" fmla="*/ 488232 w 721366"/>
                <a:gd name="connsiteY59" fmla="*/ 1039206 h 1146783"/>
                <a:gd name="connsiteX60" fmla="*/ 500645 w 721366"/>
                <a:gd name="connsiteY60" fmla="*/ 1030931 h 1146783"/>
                <a:gd name="connsiteX61" fmla="*/ 504782 w 721366"/>
                <a:gd name="connsiteY61" fmla="*/ 1018519 h 1146783"/>
                <a:gd name="connsiteX62" fmla="*/ 517195 w 721366"/>
                <a:gd name="connsiteY62" fmla="*/ 997831 h 1146783"/>
                <a:gd name="connsiteX63" fmla="*/ 521332 w 721366"/>
                <a:gd name="connsiteY63" fmla="*/ 973005 h 1146783"/>
                <a:gd name="connsiteX64" fmla="*/ 529608 w 721366"/>
                <a:gd name="connsiteY64" fmla="*/ 939905 h 1146783"/>
                <a:gd name="connsiteX65" fmla="*/ 533745 w 721366"/>
                <a:gd name="connsiteY65" fmla="*/ 923355 h 1146783"/>
                <a:gd name="connsiteX66" fmla="*/ 537883 w 721366"/>
                <a:gd name="connsiteY66" fmla="*/ 906805 h 1146783"/>
                <a:gd name="connsiteX67" fmla="*/ 546158 w 721366"/>
                <a:gd name="connsiteY67" fmla="*/ 881979 h 1146783"/>
                <a:gd name="connsiteX68" fmla="*/ 550295 w 721366"/>
                <a:gd name="connsiteY68" fmla="*/ 844741 h 1146783"/>
                <a:gd name="connsiteX69" fmla="*/ 562708 w 721366"/>
                <a:gd name="connsiteY69" fmla="*/ 836466 h 1146783"/>
                <a:gd name="connsiteX70" fmla="*/ 579258 w 721366"/>
                <a:gd name="connsiteY70" fmla="*/ 811641 h 1146783"/>
                <a:gd name="connsiteX71" fmla="*/ 595808 w 721366"/>
                <a:gd name="connsiteY71" fmla="*/ 786815 h 1146783"/>
                <a:gd name="connsiteX72" fmla="*/ 616496 w 721366"/>
                <a:gd name="connsiteY72" fmla="*/ 766128 h 1146783"/>
                <a:gd name="connsiteX73" fmla="*/ 633046 w 721366"/>
                <a:gd name="connsiteY73" fmla="*/ 741302 h 1146783"/>
                <a:gd name="connsiteX74" fmla="*/ 641322 w 721366"/>
                <a:gd name="connsiteY74" fmla="*/ 733027 h 1146783"/>
                <a:gd name="connsiteX75" fmla="*/ 657872 w 721366"/>
                <a:gd name="connsiteY75" fmla="*/ 712339 h 1146783"/>
                <a:gd name="connsiteX76" fmla="*/ 678560 w 721366"/>
                <a:gd name="connsiteY76" fmla="*/ 695789 h 1146783"/>
                <a:gd name="connsiteX77" fmla="*/ 695110 w 721366"/>
                <a:gd name="connsiteY77" fmla="*/ 670964 h 1146783"/>
                <a:gd name="connsiteX78" fmla="*/ 703385 w 721366"/>
                <a:gd name="connsiteY78" fmla="*/ 642001 h 1146783"/>
                <a:gd name="connsiteX79" fmla="*/ 711660 w 721366"/>
                <a:gd name="connsiteY79" fmla="*/ 617176 h 1146783"/>
                <a:gd name="connsiteX80" fmla="*/ 715798 w 721366"/>
                <a:gd name="connsiteY80" fmla="*/ 604763 h 1146783"/>
                <a:gd name="connsiteX81" fmla="*/ 719935 w 721366"/>
                <a:gd name="connsiteY81" fmla="*/ 592350 h 1146783"/>
                <a:gd name="connsiteX82" fmla="*/ 711660 w 721366"/>
                <a:gd name="connsiteY82" fmla="*/ 542700 h 1146783"/>
                <a:gd name="connsiteX83" fmla="*/ 707523 w 721366"/>
                <a:gd name="connsiteY83" fmla="*/ 522012 h 1146783"/>
                <a:gd name="connsiteX84" fmla="*/ 699247 w 721366"/>
                <a:gd name="connsiteY84" fmla="*/ 509599 h 1146783"/>
                <a:gd name="connsiteX85" fmla="*/ 678560 w 721366"/>
                <a:gd name="connsiteY85" fmla="*/ 472361 h 1146783"/>
                <a:gd name="connsiteX86" fmla="*/ 670284 w 721366"/>
                <a:gd name="connsiteY86" fmla="*/ 447536 h 1146783"/>
                <a:gd name="connsiteX87" fmla="*/ 662009 w 721366"/>
                <a:gd name="connsiteY87" fmla="*/ 406160 h 1146783"/>
                <a:gd name="connsiteX88" fmla="*/ 653734 w 721366"/>
                <a:gd name="connsiteY88" fmla="*/ 389610 h 1146783"/>
                <a:gd name="connsiteX89" fmla="*/ 649597 w 721366"/>
                <a:gd name="connsiteY89" fmla="*/ 377197 h 1146783"/>
                <a:gd name="connsiteX90" fmla="*/ 641322 w 721366"/>
                <a:gd name="connsiteY90" fmla="*/ 319272 h 1146783"/>
                <a:gd name="connsiteX91" fmla="*/ 633046 w 721366"/>
                <a:gd name="connsiteY91" fmla="*/ 306859 h 1146783"/>
                <a:gd name="connsiteX92" fmla="*/ 624771 w 721366"/>
                <a:gd name="connsiteY92" fmla="*/ 282034 h 1146783"/>
                <a:gd name="connsiteX93" fmla="*/ 599946 w 721366"/>
                <a:gd name="connsiteY93" fmla="*/ 248933 h 1146783"/>
                <a:gd name="connsiteX94" fmla="*/ 583396 w 721366"/>
                <a:gd name="connsiteY94" fmla="*/ 224108 h 1146783"/>
                <a:gd name="connsiteX95" fmla="*/ 575121 w 721366"/>
                <a:gd name="connsiteY95" fmla="*/ 195145 h 1146783"/>
                <a:gd name="connsiteX96" fmla="*/ 566846 w 721366"/>
                <a:gd name="connsiteY96" fmla="*/ 170320 h 1146783"/>
                <a:gd name="connsiteX97" fmla="*/ 558570 w 721366"/>
                <a:gd name="connsiteY97" fmla="*/ 124806 h 1146783"/>
                <a:gd name="connsiteX98" fmla="*/ 554433 w 721366"/>
                <a:gd name="connsiteY98" fmla="*/ 112394 h 1146783"/>
                <a:gd name="connsiteX99" fmla="*/ 546158 w 721366"/>
                <a:gd name="connsiteY99" fmla="*/ 99981 h 1146783"/>
                <a:gd name="connsiteX100" fmla="*/ 537883 w 721366"/>
                <a:gd name="connsiteY100" fmla="*/ 75156 h 1146783"/>
                <a:gd name="connsiteX101" fmla="*/ 533745 w 721366"/>
                <a:gd name="connsiteY101" fmla="*/ 62743 h 1146783"/>
                <a:gd name="connsiteX102" fmla="*/ 525470 w 721366"/>
                <a:gd name="connsiteY102" fmla="*/ 50330 h 1146783"/>
                <a:gd name="connsiteX103" fmla="*/ 504782 w 721366"/>
                <a:gd name="connsiteY103" fmla="*/ 13092 h 1146783"/>
                <a:gd name="connsiteX104" fmla="*/ 504782 w 721366"/>
                <a:gd name="connsiteY104" fmla="*/ 13092 h 11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721366" h="1146783">
                  <a:moveTo>
                    <a:pt x="504782" y="13092"/>
                  </a:moveTo>
                  <a:cubicBezTo>
                    <a:pt x="465505" y="0"/>
                    <a:pt x="488644" y="4027"/>
                    <a:pt x="434444" y="8955"/>
                  </a:cubicBezTo>
                  <a:lnTo>
                    <a:pt x="372380" y="29643"/>
                  </a:lnTo>
                  <a:lnTo>
                    <a:pt x="359968" y="33780"/>
                  </a:lnTo>
                  <a:lnTo>
                    <a:pt x="347555" y="37918"/>
                  </a:lnTo>
                  <a:cubicBezTo>
                    <a:pt x="342038" y="42055"/>
                    <a:pt x="336853" y="46675"/>
                    <a:pt x="331005" y="50330"/>
                  </a:cubicBezTo>
                  <a:cubicBezTo>
                    <a:pt x="325775" y="53599"/>
                    <a:pt x="319474" y="55020"/>
                    <a:pt x="314455" y="58605"/>
                  </a:cubicBezTo>
                  <a:cubicBezTo>
                    <a:pt x="309693" y="62006"/>
                    <a:pt x="306804" y="67617"/>
                    <a:pt x="302042" y="71018"/>
                  </a:cubicBezTo>
                  <a:cubicBezTo>
                    <a:pt x="297023" y="74603"/>
                    <a:pt x="290847" y="76233"/>
                    <a:pt x="285492" y="79293"/>
                  </a:cubicBezTo>
                  <a:cubicBezTo>
                    <a:pt x="281174" y="81760"/>
                    <a:pt x="277217" y="84810"/>
                    <a:pt x="273079" y="87568"/>
                  </a:cubicBezTo>
                  <a:cubicBezTo>
                    <a:pt x="261659" y="121829"/>
                    <a:pt x="269643" y="105136"/>
                    <a:pt x="248254" y="137219"/>
                  </a:cubicBezTo>
                  <a:cubicBezTo>
                    <a:pt x="243416" y="144477"/>
                    <a:pt x="242737" y="153769"/>
                    <a:pt x="239979" y="162044"/>
                  </a:cubicBezTo>
                  <a:cubicBezTo>
                    <a:pt x="238600" y="166182"/>
                    <a:pt x="238260" y="170828"/>
                    <a:pt x="235841" y="174457"/>
                  </a:cubicBezTo>
                  <a:cubicBezTo>
                    <a:pt x="215680" y="204700"/>
                    <a:pt x="240289" y="166673"/>
                    <a:pt x="219291" y="203420"/>
                  </a:cubicBezTo>
                  <a:cubicBezTo>
                    <a:pt x="216824" y="207738"/>
                    <a:pt x="213036" y="211289"/>
                    <a:pt x="211016" y="215833"/>
                  </a:cubicBezTo>
                  <a:cubicBezTo>
                    <a:pt x="207473" y="223804"/>
                    <a:pt x="205499" y="232383"/>
                    <a:pt x="202741" y="240658"/>
                  </a:cubicBezTo>
                  <a:cubicBezTo>
                    <a:pt x="201362" y="244796"/>
                    <a:pt x="199661" y="248840"/>
                    <a:pt x="198603" y="253071"/>
                  </a:cubicBezTo>
                  <a:cubicBezTo>
                    <a:pt x="197224" y="258588"/>
                    <a:pt x="196099" y="264174"/>
                    <a:pt x="194465" y="269621"/>
                  </a:cubicBezTo>
                  <a:cubicBezTo>
                    <a:pt x="191958" y="277976"/>
                    <a:pt x="188948" y="286171"/>
                    <a:pt x="186190" y="294446"/>
                  </a:cubicBezTo>
                  <a:cubicBezTo>
                    <a:pt x="184392" y="299841"/>
                    <a:pt x="184293" y="305769"/>
                    <a:pt x="182053" y="310996"/>
                  </a:cubicBezTo>
                  <a:cubicBezTo>
                    <a:pt x="180094" y="315567"/>
                    <a:pt x="175798" y="318865"/>
                    <a:pt x="173778" y="323409"/>
                  </a:cubicBezTo>
                  <a:cubicBezTo>
                    <a:pt x="170235" y="331380"/>
                    <a:pt x="168261" y="339959"/>
                    <a:pt x="165503" y="348234"/>
                  </a:cubicBezTo>
                  <a:cubicBezTo>
                    <a:pt x="163552" y="354086"/>
                    <a:pt x="159518" y="359058"/>
                    <a:pt x="157227" y="364785"/>
                  </a:cubicBezTo>
                  <a:cubicBezTo>
                    <a:pt x="142454" y="401716"/>
                    <a:pt x="156598" y="378140"/>
                    <a:pt x="140677" y="402023"/>
                  </a:cubicBezTo>
                  <a:cubicBezTo>
                    <a:pt x="132682" y="426008"/>
                    <a:pt x="137141" y="424968"/>
                    <a:pt x="119989" y="439261"/>
                  </a:cubicBezTo>
                  <a:cubicBezTo>
                    <a:pt x="116169" y="442444"/>
                    <a:pt x="111397" y="444353"/>
                    <a:pt x="107577" y="447536"/>
                  </a:cubicBezTo>
                  <a:cubicBezTo>
                    <a:pt x="103082" y="451282"/>
                    <a:pt x="100033" y="456702"/>
                    <a:pt x="95164" y="459948"/>
                  </a:cubicBezTo>
                  <a:cubicBezTo>
                    <a:pt x="91535" y="462367"/>
                    <a:pt x="86564" y="461968"/>
                    <a:pt x="82751" y="464086"/>
                  </a:cubicBezTo>
                  <a:cubicBezTo>
                    <a:pt x="74057" y="468916"/>
                    <a:pt x="66201" y="475119"/>
                    <a:pt x="57926" y="480636"/>
                  </a:cubicBezTo>
                  <a:lnTo>
                    <a:pt x="57926" y="480636"/>
                  </a:lnTo>
                  <a:cubicBezTo>
                    <a:pt x="53788" y="484774"/>
                    <a:pt x="50008" y="489303"/>
                    <a:pt x="45513" y="493049"/>
                  </a:cubicBezTo>
                  <a:cubicBezTo>
                    <a:pt x="30415" y="505631"/>
                    <a:pt x="34048" y="496559"/>
                    <a:pt x="20688" y="513737"/>
                  </a:cubicBezTo>
                  <a:cubicBezTo>
                    <a:pt x="14582" y="521587"/>
                    <a:pt x="4138" y="538562"/>
                    <a:pt x="4138" y="538562"/>
                  </a:cubicBezTo>
                  <a:cubicBezTo>
                    <a:pt x="2759" y="545458"/>
                    <a:pt x="0" y="552217"/>
                    <a:pt x="0" y="559250"/>
                  </a:cubicBezTo>
                  <a:cubicBezTo>
                    <a:pt x="0" y="635382"/>
                    <a:pt x="2027" y="594129"/>
                    <a:pt x="8275" y="637863"/>
                  </a:cubicBezTo>
                  <a:cubicBezTo>
                    <a:pt x="15203" y="686361"/>
                    <a:pt x="7657" y="660834"/>
                    <a:pt x="16551" y="687514"/>
                  </a:cubicBezTo>
                  <a:cubicBezTo>
                    <a:pt x="23894" y="731578"/>
                    <a:pt x="19502" y="704034"/>
                    <a:pt x="28963" y="770265"/>
                  </a:cubicBezTo>
                  <a:cubicBezTo>
                    <a:pt x="29767" y="775894"/>
                    <a:pt x="31722" y="781298"/>
                    <a:pt x="33101" y="786815"/>
                  </a:cubicBezTo>
                  <a:cubicBezTo>
                    <a:pt x="34480" y="799228"/>
                    <a:pt x="36280" y="811601"/>
                    <a:pt x="37238" y="824053"/>
                  </a:cubicBezTo>
                  <a:cubicBezTo>
                    <a:pt x="39039" y="847471"/>
                    <a:pt x="39039" y="871022"/>
                    <a:pt x="41376" y="894392"/>
                  </a:cubicBezTo>
                  <a:cubicBezTo>
                    <a:pt x="41810" y="898732"/>
                    <a:pt x="44567" y="902547"/>
                    <a:pt x="45513" y="906805"/>
                  </a:cubicBezTo>
                  <a:cubicBezTo>
                    <a:pt x="47333" y="914994"/>
                    <a:pt x="48006" y="923404"/>
                    <a:pt x="49651" y="931630"/>
                  </a:cubicBezTo>
                  <a:cubicBezTo>
                    <a:pt x="50766" y="937206"/>
                    <a:pt x="52555" y="942629"/>
                    <a:pt x="53789" y="948180"/>
                  </a:cubicBezTo>
                  <a:cubicBezTo>
                    <a:pt x="64294" y="995455"/>
                    <a:pt x="51972" y="945056"/>
                    <a:pt x="62064" y="985418"/>
                  </a:cubicBezTo>
                  <a:cubicBezTo>
                    <a:pt x="63443" y="1013002"/>
                    <a:pt x="63808" y="1040655"/>
                    <a:pt x="66201" y="1068169"/>
                  </a:cubicBezTo>
                  <a:cubicBezTo>
                    <a:pt x="66579" y="1072514"/>
                    <a:pt x="68388" y="1076681"/>
                    <a:pt x="70339" y="1080582"/>
                  </a:cubicBezTo>
                  <a:cubicBezTo>
                    <a:pt x="72563" y="1085030"/>
                    <a:pt x="75856" y="1088857"/>
                    <a:pt x="78614" y="1092995"/>
                  </a:cubicBezTo>
                  <a:cubicBezTo>
                    <a:pt x="88462" y="1122538"/>
                    <a:pt x="79631" y="1112982"/>
                    <a:pt x="99302" y="1126095"/>
                  </a:cubicBezTo>
                  <a:cubicBezTo>
                    <a:pt x="102060" y="1130233"/>
                    <a:pt x="103360" y="1135872"/>
                    <a:pt x="107577" y="1138508"/>
                  </a:cubicBezTo>
                  <a:cubicBezTo>
                    <a:pt x="114974" y="1143131"/>
                    <a:pt x="132402" y="1146783"/>
                    <a:pt x="132402" y="1146783"/>
                  </a:cubicBezTo>
                  <a:cubicBezTo>
                    <a:pt x="173778" y="1145404"/>
                    <a:pt x="215273" y="1146083"/>
                    <a:pt x="256529" y="1142645"/>
                  </a:cubicBezTo>
                  <a:cubicBezTo>
                    <a:pt x="276105" y="1141014"/>
                    <a:pt x="290839" y="1128047"/>
                    <a:pt x="306180" y="1117820"/>
                  </a:cubicBezTo>
                  <a:lnTo>
                    <a:pt x="318592" y="1109545"/>
                  </a:lnTo>
                  <a:lnTo>
                    <a:pt x="355830" y="1084720"/>
                  </a:lnTo>
                  <a:cubicBezTo>
                    <a:pt x="363088" y="1079881"/>
                    <a:pt x="372381" y="1079203"/>
                    <a:pt x="380656" y="1076444"/>
                  </a:cubicBezTo>
                  <a:lnTo>
                    <a:pt x="393068" y="1072307"/>
                  </a:lnTo>
                  <a:lnTo>
                    <a:pt x="405481" y="1068169"/>
                  </a:lnTo>
                  <a:cubicBezTo>
                    <a:pt x="424790" y="1069548"/>
                    <a:pt x="444083" y="1073444"/>
                    <a:pt x="463407" y="1072307"/>
                  </a:cubicBezTo>
                  <a:cubicBezTo>
                    <a:pt x="471933" y="1071806"/>
                    <a:pt x="481085" y="1057637"/>
                    <a:pt x="484094" y="1051619"/>
                  </a:cubicBezTo>
                  <a:cubicBezTo>
                    <a:pt x="486045" y="1047718"/>
                    <a:pt x="485507" y="1042612"/>
                    <a:pt x="488232" y="1039206"/>
                  </a:cubicBezTo>
                  <a:cubicBezTo>
                    <a:pt x="491339" y="1035323"/>
                    <a:pt x="496507" y="1033689"/>
                    <a:pt x="500645" y="1030931"/>
                  </a:cubicBezTo>
                  <a:cubicBezTo>
                    <a:pt x="502024" y="1026794"/>
                    <a:pt x="502538" y="1022259"/>
                    <a:pt x="504782" y="1018519"/>
                  </a:cubicBezTo>
                  <a:cubicBezTo>
                    <a:pt x="521822" y="990117"/>
                    <a:pt x="505471" y="1032996"/>
                    <a:pt x="517195" y="997831"/>
                  </a:cubicBezTo>
                  <a:cubicBezTo>
                    <a:pt x="518574" y="989556"/>
                    <a:pt x="519574" y="981208"/>
                    <a:pt x="521332" y="973005"/>
                  </a:cubicBezTo>
                  <a:cubicBezTo>
                    <a:pt x="523715" y="961884"/>
                    <a:pt x="526850" y="950938"/>
                    <a:pt x="529608" y="939905"/>
                  </a:cubicBezTo>
                  <a:lnTo>
                    <a:pt x="533745" y="923355"/>
                  </a:lnTo>
                  <a:lnTo>
                    <a:pt x="537883" y="906805"/>
                  </a:lnTo>
                  <a:cubicBezTo>
                    <a:pt x="539999" y="898343"/>
                    <a:pt x="546158" y="881979"/>
                    <a:pt x="546158" y="881979"/>
                  </a:cubicBezTo>
                  <a:cubicBezTo>
                    <a:pt x="547537" y="869566"/>
                    <a:pt x="546027" y="856478"/>
                    <a:pt x="550295" y="844741"/>
                  </a:cubicBezTo>
                  <a:cubicBezTo>
                    <a:pt x="551994" y="840068"/>
                    <a:pt x="559433" y="840208"/>
                    <a:pt x="562708" y="836466"/>
                  </a:cubicBezTo>
                  <a:cubicBezTo>
                    <a:pt x="569257" y="828981"/>
                    <a:pt x="573741" y="819916"/>
                    <a:pt x="579258" y="811641"/>
                  </a:cubicBezTo>
                  <a:lnTo>
                    <a:pt x="595808" y="786815"/>
                  </a:lnTo>
                  <a:cubicBezTo>
                    <a:pt x="601217" y="778701"/>
                    <a:pt x="609600" y="773024"/>
                    <a:pt x="616496" y="766128"/>
                  </a:cubicBezTo>
                  <a:cubicBezTo>
                    <a:pt x="623529" y="759096"/>
                    <a:pt x="626013" y="748334"/>
                    <a:pt x="633046" y="741302"/>
                  </a:cubicBezTo>
                  <a:cubicBezTo>
                    <a:pt x="635805" y="738544"/>
                    <a:pt x="638885" y="736073"/>
                    <a:pt x="641322" y="733027"/>
                  </a:cubicBezTo>
                  <a:cubicBezTo>
                    <a:pt x="650880" y="721081"/>
                    <a:pt x="646772" y="721219"/>
                    <a:pt x="657872" y="712339"/>
                  </a:cubicBezTo>
                  <a:cubicBezTo>
                    <a:pt x="668048" y="704197"/>
                    <a:pt x="671068" y="705777"/>
                    <a:pt x="678560" y="695789"/>
                  </a:cubicBezTo>
                  <a:cubicBezTo>
                    <a:pt x="684527" y="687833"/>
                    <a:pt x="695110" y="670964"/>
                    <a:pt x="695110" y="670964"/>
                  </a:cubicBezTo>
                  <a:cubicBezTo>
                    <a:pt x="709026" y="629210"/>
                    <a:pt x="687783" y="694004"/>
                    <a:pt x="703385" y="642001"/>
                  </a:cubicBezTo>
                  <a:cubicBezTo>
                    <a:pt x="705892" y="633646"/>
                    <a:pt x="708902" y="625451"/>
                    <a:pt x="711660" y="617176"/>
                  </a:cubicBezTo>
                  <a:lnTo>
                    <a:pt x="715798" y="604763"/>
                  </a:lnTo>
                  <a:lnTo>
                    <a:pt x="719935" y="592350"/>
                  </a:lnTo>
                  <a:cubicBezTo>
                    <a:pt x="710683" y="509072"/>
                    <a:pt x="721366" y="581524"/>
                    <a:pt x="711660" y="542700"/>
                  </a:cubicBezTo>
                  <a:cubicBezTo>
                    <a:pt x="709954" y="535877"/>
                    <a:pt x="709992" y="528597"/>
                    <a:pt x="707523" y="522012"/>
                  </a:cubicBezTo>
                  <a:cubicBezTo>
                    <a:pt x="705777" y="517356"/>
                    <a:pt x="702006" y="513737"/>
                    <a:pt x="699247" y="509599"/>
                  </a:cubicBezTo>
                  <a:cubicBezTo>
                    <a:pt x="691965" y="487751"/>
                    <a:pt x="697529" y="500815"/>
                    <a:pt x="678560" y="472361"/>
                  </a:cubicBezTo>
                  <a:cubicBezTo>
                    <a:pt x="673722" y="465103"/>
                    <a:pt x="673043" y="455811"/>
                    <a:pt x="670284" y="447536"/>
                  </a:cubicBezTo>
                  <a:cubicBezTo>
                    <a:pt x="655148" y="402134"/>
                    <a:pt x="680308" y="467155"/>
                    <a:pt x="662009" y="406160"/>
                  </a:cubicBezTo>
                  <a:cubicBezTo>
                    <a:pt x="660237" y="400252"/>
                    <a:pt x="656164" y="395279"/>
                    <a:pt x="653734" y="389610"/>
                  </a:cubicBezTo>
                  <a:cubicBezTo>
                    <a:pt x="652016" y="385601"/>
                    <a:pt x="650976" y="381335"/>
                    <a:pt x="649597" y="377197"/>
                  </a:cubicBezTo>
                  <a:cubicBezTo>
                    <a:pt x="649164" y="373733"/>
                    <a:pt x="643706" y="326425"/>
                    <a:pt x="641322" y="319272"/>
                  </a:cubicBezTo>
                  <a:cubicBezTo>
                    <a:pt x="639749" y="314554"/>
                    <a:pt x="635805" y="310997"/>
                    <a:pt x="633046" y="306859"/>
                  </a:cubicBezTo>
                  <a:cubicBezTo>
                    <a:pt x="630288" y="298584"/>
                    <a:pt x="630938" y="288202"/>
                    <a:pt x="624771" y="282034"/>
                  </a:cubicBezTo>
                  <a:cubicBezTo>
                    <a:pt x="609464" y="266725"/>
                    <a:pt x="618659" y="277003"/>
                    <a:pt x="599946" y="248933"/>
                  </a:cubicBezTo>
                  <a:lnTo>
                    <a:pt x="583396" y="224108"/>
                  </a:lnTo>
                  <a:cubicBezTo>
                    <a:pt x="580866" y="220313"/>
                    <a:pt x="575875" y="197657"/>
                    <a:pt x="575121" y="195145"/>
                  </a:cubicBezTo>
                  <a:cubicBezTo>
                    <a:pt x="572615" y="186790"/>
                    <a:pt x="566846" y="170320"/>
                    <a:pt x="566846" y="170320"/>
                  </a:cubicBezTo>
                  <a:cubicBezTo>
                    <a:pt x="563496" y="146875"/>
                    <a:pt x="564145" y="144318"/>
                    <a:pt x="558570" y="124806"/>
                  </a:cubicBezTo>
                  <a:cubicBezTo>
                    <a:pt x="557372" y="120613"/>
                    <a:pt x="556383" y="116295"/>
                    <a:pt x="554433" y="112394"/>
                  </a:cubicBezTo>
                  <a:cubicBezTo>
                    <a:pt x="552209" y="107946"/>
                    <a:pt x="548178" y="104525"/>
                    <a:pt x="546158" y="99981"/>
                  </a:cubicBezTo>
                  <a:cubicBezTo>
                    <a:pt x="542615" y="92010"/>
                    <a:pt x="540641" y="83431"/>
                    <a:pt x="537883" y="75156"/>
                  </a:cubicBezTo>
                  <a:cubicBezTo>
                    <a:pt x="536504" y="71018"/>
                    <a:pt x="536164" y="66372"/>
                    <a:pt x="533745" y="62743"/>
                  </a:cubicBezTo>
                  <a:cubicBezTo>
                    <a:pt x="530987" y="58605"/>
                    <a:pt x="527694" y="54778"/>
                    <a:pt x="525470" y="50330"/>
                  </a:cubicBezTo>
                  <a:cubicBezTo>
                    <a:pt x="520785" y="40961"/>
                    <a:pt x="517825" y="13092"/>
                    <a:pt x="504782" y="13092"/>
                  </a:cubicBezTo>
                  <a:lnTo>
                    <a:pt x="504782" y="13092"/>
                  </a:lnTo>
                  <a:close/>
                </a:path>
              </a:pathLst>
            </a:cu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00553" y="1943624"/>
              <a:ext cx="1672213" cy="1688875"/>
            </a:xfrm>
            <a:custGeom>
              <a:avLst/>
              <a:gdLst>
                <a:gd name="connsiteX0" fmla="*/ 1005426 w 1543309"/>
                <a:gd name="connsiteY0" fmla="*/ 10444 h 1849305"/>
                <a:gd name="connsiteX1" fmla="*/ 930950 w 1543309"/>
                <a:gd name="connsiteY1" fmla="*/ 22857 h 1849305"/>
                <a:gd name="connsiteX2" fmla="*/ 906125 w 1543309"/>
                <a:gd name="connsiteY2" fmla="*/ 31132 h 1849305"/>
                <a:gd name="connsiteX3" fmla="*/ 893712 w 1543309"/>
                <a:gd name="connsiteY3" fmla="*/ 39407 h 1849305"/>
                <a:gd name="connsiteX4" fmla="*/ 868887 w 1543309"/>
                <a:gd name="connsiteY4" fmla="*/ 47682 h 1849305"/>
                <a:gd name="connsiteX5" fmla="*/ 839924 w 1543309"/>
                <a:gd name="connsiteY5" fmla="*/ 76645 h 1849305"/>
                <a:gd name="connsiteX6" fmla="*/ 819236 w 1543309"/>
                <a:gd name="connsiteY6" fmla="*/ 93195 h 1849305"/>
                <a:gd name="connsiteX7" fmla="*/ 810961 w 1543309"/>
                <a:gd name="connsiteY7" fmla="*/ 101471 h 1849305"/>
                <a:gd name="connsiteX8" fmla="*/ 798548 w 1543309"/>
                <a:gd name="connsiteY8" fmla="*/ 109746 h 1849305"/>
                <a:gd name="connsiteX9" fmla="*/ 790273 w 1543309"/>
                <a:gd name="connsiteY9" fmla="*/ 122158 h 1849305"/>
                <a:gd name="connsiteX10" fmla="*/ 765448 w 1543309"/>
                <a:gd name="connsiteY10" fmla="*/ 138709 h 1849305"/>
                <a:gd name="connsiteX11" fmla="*/ 748898 w 1543309"/>
                <a:gd name="connsiteY11" fmla="*/ 163534 h 1849305"/>
                <a:gd name="connsiteX12" fmla="*/ 736485 w 1543309"/>
                <a:gd name="connsiteY12" fmla="*/ 200772 h 1849305"/>
                <a:gd name="connsiteX13" fmla="*/ 732348 w 1543309"/>
                <a:gd name="connsiteY13" fmla="*/ 213185 h 1849305"/>
                <a:gd name="connsiteX14" fmla="*/ 724072 w 1543309"/>
                <a:gd name="connsiteY14" fmla="*/ 225597 h 1849305"/>
                <a:gd name="connsiteX15" fmla="*/ 707522 w 1543309"/>
                <a:gd name="connsiteY15" fmla="*/ 275248 h 1849305"/>
                <a:gd name="connsiteX16" fmla="*/ 703385 w 1543309"/>
                <a:gd name="connsiteY16" fmla="*/ 291798 h 1849305"/>
                <a:gd name="connsiteX17" fmla="*/ 695110 w 1543309"/>
                <a:gd name="connsiteY17" fmla="*/ 316623 h 1849305"/>
                <a:gd name="connsiteX18" fmla="*/ 686834 w 1543309"/>
                <a:gd name="connsiteY18" fmla="*/ 341449 h 1849305"/>
                <a:gd name="connsiteX19" fmla="*/ 633046 w 1543309"/>
                <a:gd name="connsiteY19" fmla="*/ 345586 h 1849305"/>
                <a:gd name="connsiteX20" fmla="*/ 558570 w 1543309"/>
                <a:gd name="connsiteY20" fmla="*/ 370412 h 1849305"/>
                <a:gd name="connsiteX21" fmla="*/ 533745 w 1543309"/>
                <a:gd name="connsiteY21" fmla="*/ 378687 h 1849305"/>
                <a:gd name="connsiteX22" fmla="*/ 508920 w 1543309"/>
                <a:gd name="connsiteY22" fmla="*/ 391100 h 1849305"/>
                <a:gd name="connsiteX23" fmla="*/ 475819 w 1543309"/>
                <a:gd name="connsiteY23" fmla="*/ 362137 h 1849305"/>
                <a:gd name="connsiteX24" fmla="*/ 450994 w 1543309"/>
                <a:gd name="connsiteY24" fmla="*/ 353861 h 1849305"/>
                <a:gd name="connsiteX25" fmla="*/ 351692 w 1543309"/>
                <a:gd name="connsiteY25" fmla="*/ 362137 h 1849305"/>
                <a:gd name="connsiteX26" fmla="*/ 314454 w 1543309"/>
                <a:gd name="connsiteY26" fmla="*/ 378687 h 1849305"/>
                <a:gd name="connsiteX27" fmla="*/ 289629 w 1543309"/>
                <a:gd name="connsiteY27" fmla="*/ 386962 h 1849305"/>
                <a:gd name="connsiteX28" fmla="*/ 277216 w 1543309"/>
                <a:gd name="connsiteY28" fmla="*/ 395237 h 1849305"/>
                <a:gd name="connsiteX29" fmla="*/ 231703 w 1543309"/>
                <a:gd name="connsiteY29" fmla="*/ 407650 h 1849305"/>
                <a:gd name="connsiteX30" fmla="*/ 206878 w 1543309"/>
                <a:gd name="connsiteY30" fmla="*/ 415925 h 1849305"/>
                <a:gd name="connsiteX31" fmla="*/ 182053 w 1543309"/>
                <a:gd name="connsiteY31" fmla="*/ 453163 h 1849305"/>
                <a:gd name="connsiteX32" fmla="*/ 173777 w 1543309"/>
                <a:gd name="connsiteY32" fmla="*/ 461438 h 1849305"/>
                <a:gd name="connsiteX33" fmla="*/ 144815 w 1543309"/>
                <a:gd name="connsiteY33" fmla="*/ 494538 h 1849305"/>
                <a:gd name="connsiteX34" fmla="*/ 128264 w 1543309"/>
                <a:gd name="connsiteY34" fmla="*/ 531776 h 1849305"/>
                <a:gd name="connsiteX35" fmla="*/ 119989 w 1543309"/>
                <a:gd name="connsiteY35" fmla="*/ 556602 h 1849305"/>
                <a:gd name="connsiteX36" fmla="*/ 115852 w 1543309"/>
                <a:gd name="connsiteY36" fmla="*/ 573152 h 1849305"/>
                <a:gd name="connsiteX37" fmla="*/ 103439 w 1543309"/>
                <a:gd name="connsiteY37" fmla="*/ 610390 h 1849305"/>
                <a:gd name="connsiteX38" fmla="*/ 91026 w 1543309"/>
                <a:gd name="connsiteY38" fmla="*/ 647628 h 1849305"/>
                <a:gd name="connsiteX39" fmla="*/ 78614 w 1543309"/>
                <a:gd name="connsiteY39" fmla="*/ 655903 h 1849305"/>
                <a:gd name="connsiteX40" fmla="*/ 62063 w 1543309"/>
                <a:gd name="connsiteY40" fmla="*/ 680728 h 1849305"/>
                <a:gd name="connsiteX41" fmla="*/ 57926 w 1543309"/>
                <a:gd name="connsiteY41" fmla="*/ 693141 h 1849305"/>
                <a:gd name="connsiteX42" fmla="*/ 33100 w 1543309"/>
                <a:gd name="connsiteY42" fmla="*/ 726242 h 1849305"/>
                <a:gd name="connsiteX43" fmla="*/ 16550 w 1543309"/>
                <a:gd name="connsiteY43" fmla="*/ 775892 h 1849305"/>
                <a:gd name="connsiteX44" fmla="*/ 12413 w 1543309"/>
                <a:gd name="connsiteY44" fmla="*/ 792442 h 1849305"/>
                <a:gd name="connsiteX45" fmla="*/ 4138 w 1543309"/>
                <a:gd name="connsiteY45" fmla="*/ 817268 h 1849305"/>
                <a:gd name="connsiteX46" fmla="*/ 0 w 1543309"/>
                <a:gd name="connsiteY46" fmla="*/ 829680 h 1849305"/>
                <a:gd name="connsiteX47" fmla="*/ 12413 w 1543309"/>
                <a:gd name="connsiteY47" fmla="*/ 883469 h 1849305"/>
                <a:gd name="connsiteX48" fmla="*/ 37238 w 1543309"/>
                <a:gd name="connsiteY48" fmla="*/ 920707 h 1849305"/>
                <a:gd name="connsiteX49" fmla="*/ 49651 w 1543309"/>
                <a:gd name="connsiteY49" fmla="*/ 933119 h 1849305"/>
                <a:gd name="connsiteX50" fmla="*/ 70339 w 1543309"/>
                <a:gd name="connsiteY50" fmla="*/ 953807 h 1849305"/>
                <a:gd name="connsiteX51" fmla="*/ 91026 w 1543309"/>
                <a:gd name="connsiteY51" fmla="*/ 974495 h 1849305"/>
                <a:gd name="connsiteX52" fmla="*/ 111714 w 1543309"/>
                <a:gd name="connsiteY52" fmla="*/ 991045 h 1849305"/>
                <a:gd name="connsiteX53" fmla="*/ 128264 w 1543309"/>
                <a:gd name="connsiteY53" fmla="*/ 1003458 h 1849305"/>
                <a:gd name="connsiteX54" fmla="*/ 153090 w 1543309"/>
                <a:gd name="connsiteY54" fmla="*/ 1020008 h 1849305"/>
                <a:gd name="connsiteX55" fmla="*/ 161365 w 1543309"/>
                <a:gd name="connsiteY55" fmla="*/ 1032421 h 1849305"/>
                <a:gd name="connsiteX56" fmla="*/ 177915 w 1543309"/>
                <a:gd name="connsiteY56" fmla="*/ 1036558 h 1849305"/>
                <a:gd name="connsiteX57" fmla="*/ 190328 w 1543309"/>
                <a:gd name="connsiteY57" fmla="*/ 1044833 h 1849305"/>
                <a:gd name="connsiteX58" fmla="*/ 211015 w 1543309"/>
                <a:gd name="connsiteY58" fmla="*/ 1065521 h 1849305"/>
                <a:gd name="connsiteX59" fmla="*/ 219291 w 1543309"/>
                <a:gd name="connsiteY59" fmla="*/ 1073796 h 1849305"/>
                <a:gd name="connsiteX60" fmla="*/ 277216 w 1543309"/>
                <a:gd name="connsiteY60" fmla="*/ 1086209 h 1849305"/>
                <a:gd name="connsiteX61" fmla="*/ 347555 w 1543309"/>
                <a:gd name="connsiteY61" fmla="*/ 1094484 h 1849305"/>
                <a:gd name="connsiteX62" fmla="*/ 368243 w 1543309"/>
                <a:gd name="connsiteY62" fmla="*/ 1098622 h 1849305"/>
                <a:gd name="connsiteX63" fmla="*/ 475819 w 1543309"/>
                <a:gd name="connsiteY63" fmla="*/ 1094484 h 1849305"/>
                <a:gd name="connsiteX64" fmla="*/ 488232 w 1543309"/>
                <a:gd name="connsiteY64" fmla="*/ 1090347 h 1849305"/>
                <a:gd name="connsiteX65" fmla="*/ 492369 w 1543309"/>
                <a:gd name="connsiteY65" fmla="*/ 1102759 h 1849305"/>
                <a:gd name="connsiteX66" fmla="*/ 500644 w 1543309"/>
                <a:gd name="connsiteY66" fmla="*/ 1115172 h 1849305"/>
                <a:gd name="connsiteX67" fmla="*/ 504782 w 1543309"/>
                <a:gd name="connsiteY67" fmla="*/ 1127585 h 1849305"/>
                <a:gd name="connsiteX68" fmla="*/ 517195 w 1543309"/>
                <a:gd name="connsiteY68" fmla="*/ 1135860 h 1849305"/>
                <a:gd name="connsiteX69" fmla="*/ 529607 w 1543309"/>
                <a:gd name="connsiteY69" fmla="*/ 1160685 h 1849305"/>
                <a:gd name="connsiteX70" fmla="*/ 542020 w 1543309"/>
                <a:gd name="connsiteY70" fmla="*/ 1168960 h 1849305"/>
                <a:gd name="connsiteX71" fmla="*/ 558570 w 1543309"/>
                <a:gd name="connsiteY71" fmla="*/ 1193785 h 1849305"/>
                <a:gd name="connsiteX72" fmla="*/ 566845 w 1543309"/>
                <a:gd name="connsiteY72" fmla="*/ 1202061 h 1849305"/>
                <a:gd name="connsiteX73" fmla="*/ 583396 w 1543309"/>
                <a:gd name="connsiteY73" fmla="*/ 1222748 h 1849305"/>
                <a:gd name="connsiteX74" fmla="*/ 587533 w 1543309"/>
                <a:gd name="connsiteY74" fmla="*/ 1235161 h 1849305"/>
                <a:gd name="connsiteX75" fmla="*/ 599946 w 1543309"/>
                <a:gd name="connsiteY75" fmla="*/ 1247574 h 1849305"/>
                <a:gd name="connsiteX76" fmla="*/ 608221 w 1543309"/>
                <a:gd name="connsiteY76" fmla="*/ 1259986 h 1849305"/>
                <a:gd name="connsiteX77" fmla="*/ 612358 w 1543309"/>
                <a:gd name="connsiteY77" fmla="*/ 1272399 h 1849305"/>
                <a:gd name="connsiteX78" fmla="*/ 620634 w 1543309"/>
                <a:gd name="connsiteY78" fmla="*/ 1280674 h 1849305"/>
                <a:gd name="connsiteX79" fmla="*/ 628909 w 1543309"/>
                <a:gd name="connsiteY79" fmla="*/ 1293087 h 1849305"/>
                <a:gd name="connsiteX80" fmla="*/ 641321 w 1543309"/>
                <a:gd name="connsiteY80" fmla="*/ 1317912 h 1849305"/>
                <a:gd name="connsiteX81" fmla="*/ 653734 w 1543309"/>
                <a:gd name="connsiteY81" fmla="*/ 1326187 h 1849305"/>
                <a:gd name="connsiteX82" fmla="*/ 666147 w 1543309"/>
                <a:gd name="connsiteY82" fmla="*/ 1363425 h 1849305"/>
                <a:gd name="connsiteX83" fmla="*/ 670284 w 1543309"/>
                <a:gd name="connsiteY83" fmla="*/ 1379976 h 1849305"/>
                <a:gd name="connsiteX84" fmla="*/ 674422 w 1543309"/>
                <a:gd name="connsiteY84" fmla="*/ 1425489 h 1849305"/>
                <a:gd name="connsiteX85" fmla="*/ 678559 w 1543309"/>
                <a:gd name="connsiteY85" fmla="*/ 1442039 h 1849305"/>
                <a:gd name="connsiteX86" fmla="*/ 682697 w 1543309"/>
                <a:gd name="connsiteY86" fmla="*/ 1479277 h 1849305"/>
                <a:gd name="connsiteX87" fmla="*/ 690972 w 1543309"/>
                <a:gd name="connsiteY87" fmla="*/ 1657192 h 1849305"/>
                <a:gd name="connsiteX88" fmla="*/ 699247 w 1543309"/>
                <a:gd name="connsiteY88" fmla="*/ 1690292 h 1849305"/>
                <a:gd name="connsiteX89" fmla="*/ 711660 w 1543309"/>
                <a:gd name="connsiteY89" fmla="*/ 1735805 h 1849305"/>
                <a:gd name="connsiteX90" fmla="*/ 719935 w 1543309"/>
                <a:gd name="connsiteY90" fmla="*/ 1748218 h 1849305"/>
                <a:gd name="connsiteX91" fmla="*/ 744760 w 1543309"/>
                <a:gd name="connsiteY91" fmla="*/ 1760631 h 1849305"/>
                <a:gd name="connsiteX92" fmla="*/ 769586 w 1543309"/>
                <a:gd name="connsiteY92" fmla="*/ 1773043 h 1849305"/>
                <a:gd name="connsiteX93" fmla="*/ 777861 w 1543309"/>
                <a:gd name="connsiteY93" fmla="*/ 1781319 h 1849305"/>
                <a:gd name="connsiteX94" fmla="*/ 802686 w 1543309"/>
                <a:gd name="connsiteY94" fmla="*/ 1789594 h 1849305"/>
                <a:gd name="connsiteX95" fmla="*/ 827511 w 1543309"/>
                <a:gd name="connsiteY95" fmla="*/ 1797869 h 1849305"/>
                <a:gd name="connsiteX96" fmla="*/ 839924 w 1543309"/>
                <a:gd name="connsiteY96" fmla="*/ 1802006 h 1849305"/>
                <a:gd name="connsiteX97" fmla="*/ 852337 w 1543309"/>
                <a:gd name="connsiteY97" fmla="*/ 1806144 h 1849305"/>
                <a:gd name="connsiteX98" fmla="*/ 877162 w 1543309"/>
                <a:gd name="connsiteY98" fmla="*/ 1822694 h 1849305"/>
                <a:gd name="connsiteX99" fmla="*/ 901987 w 1543309"/>
                <a:gd name="connsiteY99" fmla="*/ 1830969 h 1849305"/>
                <a:gd name="connsiteX100" fmla="*/ 914400 w 1543309"/>
                <a:gd name="connsiteY100" fmla="*/ 1839244 h 1849305"/>
                <a:gd name="connsiteX101" fmla="*/ 976463 w 1543309"/>
                <a:gd name="connsiteY101" fmla="*/ 1839244 h 1849305"/>
                <a:gd name="connsiteX102" fmla="*/ 1001289 w 1543309"/>
                <a:gd name="connsiteY102" fmla="*/ 1826832 h 1849305"/>
                <a:gd name="connsiteX103" fmla="*/ 1059215 w 1543309"/>
                <a:gd name="connsiteY103" fmla="*/ 1814419 h 1849305"/>
                <a:gd name="connsiteX104" fmla="*/ 1084040 w 1543309"/>
                <a:gd name="connsiteY104" fmla="*/ 1802006 h 1849305"/>
                <a:gd name="connsiteX105" fmla="*/ 1100590 w 1543309"/>
                <a:gd name="connsiteY105" fmla="*/ 1777181 h 1849305"/>
                <a:gd name="connsiteX106" fmla="*/ 1108865 w 1543309"/>
                <a:gd name="connsiteY106" fmla="*/ 1752356 h 1849305"/>
                <a:gd name="connsiteX107" fmla="*/ 1117140 w 1543309"/>
                <a:gd name="connsiteY107" fmla="*/ 1723393 h 1849305"/>
                <a:gd name="connsiteX108" fmla="*/ 1121278 w 1543309"/>
                <a:gd name="connsiteY108" fmla="*/ 1682017 h 1849305"/>
                <a:gd name="connsiteX109" fmla="*/ 1125415 w 1543309"/>
                <a:gd name="connsiteY109" fmla="*/ 1669604 h 1849305"/>
                <a:gd name="connsiteX110" fmla="*/ 1129553 w 1543309"/>
                <a:gd name="connsiteY110" fmla="*/ 1644779 h 1849305"/>
                <a:gd name="connsiteX111" fmla="*/ 1133691 w 1543309"/>
                <a:gd name="connsiteY111" fmla="*/ 1632366 h 1849305"/>
                <a:gd name="connsiteX112" fmla="*/ 1150241 w 1543309"/>
                <a:gd name="connsiteY112" fmla="*/ 1586853 h 1849305"/>
                <a:gd name="connsiteX113" fmla="*/ 1158516 w 1543309"/>
                <a:gd name="connsiteY113" fmla="*/ 1562028 h 1849305"/>
                <a:gd name="connsiteX114" fmla="*/ 1183341 w 1543309"/>
                <a:gd name="connsiteY114" fmla="*/ 1549615 h 1849305"/>
                <a:gd name="connsiteX115" fmla="*/ 1195754 w 1543309"/>
                <a:gd name="connsiteY115" fmla="*/ 1541340 h 1849305"/>
                <a:gd name="connsiteX116" fmla="*/ 1237129 w 1543309"/>
                <a:gd name="connsiteY116" fmla="*/ 1528928 h 1849305"/>
                <a:gd name="connsiteX117" fmla="*/ 1278505 w 1543309"/>
                <a:gd name="connsiteY117" fmla="*/ 1512377 h 1849305"/>
                <a:gd name="connsiteX118" fmla="*/ 1307468 w 1543309"/>
                <a:gd name="connsiteY118" fmla="*/ 1504102 h 1849305"/>
                <a:gd name="connsiteX119" fmla="*/ 1324018 w 1543309"/>
                <a:gd name="connsiteY119" fmla="*/ 1499965 h 1849305"/>
                <a:gd name="connsiteX120" fmla="*/ 1348843 w 1543309"/>
                <a:gd name="connsiteY120" fmla="*/ 1491690 h 1849305"/>
                <a:gd name="connsiteX121" fmla="*/ 1381944 w 1543309"/>
                <a:gd name="connsiteY121" fmla="*/ 1462727 h 1849305"/>
                <a:gd name="connsiteX122" fmla="*/ 1390219 w 1543309"/>
                <a:gd name="connsiteY122" fmla="*/ 1446176 h 1849305"/>
                <a:gd name="connsiteX123" fmla="*/ 1402632 w 1543309"/>
                <a:gd name="connsiteY123" fmla="*/ 1442039 h 1849305"/>
                <a:gd name="connsiteX124" fmla="*/ 1452282 w 1543309"/>
                <a:gd name="connsiteY124" fmla="*/ 1429626 h 1849305"/>
                <a:gd name="connsiteX125" fmla="*/ 1468833 w 1543309"/>
                <a:gd name="connsiteY125" fmla="*/ 1425489 h 1849305"/>
                <a:gd name="connsiteX126" fmla="*/ 1518483 w 1543309"/>
                <a:gd name="connsiteY126" fmla="*/ 1408938 h 1849305"/>
                <a:gd name="connsiteX127" fmla="*/ 1530896 w 1543309"/>
                <a:gd name="connsiteY127" fmla="*/ 1404801 h 1849305"/>
                <a:gd name="connsiteX128" fmla="*/ 1543309 w 1543309"/>
                <a:gd name="connsiteY128" fmla="*/ 1400663 h 1849305"/>
                <a:gd name="connsiteX129" fmla="*/ 1539171 w 1543309"/>
                <a:gd name="connsiteY129" fmla="*/ 1214473 h 1849305"/>
                <a:gd name="connsiteX130" fmla="*/ 1535034 w 1543309"/>
                <a:gd name="connsiteY130" fmla="*/ 1202061 h 1849305"/>
                <a:gd name="connsiteX131" fmla="*/ 1526758 w 1543309"/>
                <a:gd name="connsiteY131" fmla="*/ 1168960 h 1849305"/>
                <a:gd name="connsiteX132" fmla="*/ 1518483 w 1543309"/>
                <a:gd name="connsiteY132" fmla="*/ 1144135 h 1849305"/>
                <a:gd name="connsiteX133" fmla="*/ 1514346 w 1543309"/>
                <a:gd name="connsiteY133" fmla="*/ 1131722 h 1849305"/>
                <a:gd name="connsiteX134" fmla="*/ 1510208 w 1543309"/>
                <a:gd name="connsiteY134" fmla="*/ 1098622 h 1849305"/>
                <a:gd name="connsiteX135" fmla="*/ 1501933 w 1543309"/>
                <a:gd name="connsiteY135" fmla="*/ 1073796 h 1849305"/>
                <a:gd name="connsiteX136" fmla="*/ 1485383 w 1543309"/>
                <a:gd name="connsiteY136" fmla="*/ 1024146 h 1849305"/>
                <a:gd name="connsiteX137" fmla="*/ 1477108 w 1543309"/>
                <a:gd name="connsiteY137" fmla="*/ 991045 h 1849305"/>
                <a:gd name="connsiteX138" fmla="*/ 1468833 w 1543309"/>
                <a:gd name="connsiteY138" fmla="*/ 966220 h 1849305"/>
                <a:gd name="connsiteX139" fmla="*/ 1464695 w 1543309"/>
                <a:gd name="connsiteY139" fmla="*/ 953807 h 1849305"/>
                <a:gd name="connsiteX140" fmla="*/ 1460558 w 1543309"/>
                <a:gd name="connsiteY140" fmla="*/ 937257 h 1849305"/>
                <a:gd name="connsiteX141" fmla="*/ 1456420 w 1543309"/>
                <a:gd name="connsiteY141" fmla="*/ 924844 h 1849305"/>
                <a:gd name="connsiteX142" fmla="*/ 1448145 w 1543309"/>
                <a:gd name="connsiteY142" fmla="*/ 891744 h 1849305"/>
                <a:gd name="connsiteX143" fmla="*/ 1439870 w 1543309"/>
                <a:gd name="connsiteY143" fmla="*/ 862781 h 1849305"/>
                <a:gd name="connsiteX144" fmla="*/ 1427457 w 1543309"/>
                <a:gd name="connsiteY144" fmla="*/ 780030 h 1849305"/>
                <a:gd name="connsiteX145" fmla="*/ 1423320 w 1543309"/>
                <a:gd name="connsiteY145" fmla="*/ 763480 h 1849305"/>
                <a:gd name="connsiteX146" fmla="*/ 1410907 w 1543309"/>
                <a:gd name="connsiteY146" fmla="*/ 726242 h 1849305"/>
                <a:gd name="connsiteX147" fmla="*/ 1406769 w 1543309"/>
                <a:gd name="connsiteY147" fmla="*/ 713829 h 1849305"/>
                <a:gd name="connsiteX148" fmla="*/ 1402632 w 1543309"/>
                <a:gd name="connsiteY148" fmla="*/ 701416 h 1849305"/>
                <a:gd name="connsiteX149" fmla="*/ 1394357 w 1543309"/>
                <a:gd name="connsiteY149" fmla="*/ 689004 h 1849305"/>
                <a:gd name="connsiteX150" fmla="*/ 1386081 w 1543309"/>
                <a:gd name="connsiteY150" fmla="*/ 664178 h 1849305"/>
                <a:gd name="connsiteX151" fmla="*/ 1373669 w 1543309"/>
                <a:gd name="connsiteY151" fmla="*/ 626940 h 1849305"/>
                <a:gd name="connsiteX152" fmla="*/ 1365394 w 1543309"/>
                <a:gd name="connsiteY152" fmla="*/ 614528 h 1849305"/>
                <a:gd name="connsiteX153" fmla="*/ 1361256 w 1543309"/>
                <a:gd name="connsiteY153" fmla="*/ 597977 h 1849305"/>
                <a:gd name="connsiteX154" fmla="*/ 1357119 w 1543309"/>
                <a:gd name="connsiteY154" fmla="*/ 573152 h 1849305"/>
                <a:gd name="connsiteX155" fmla="*/ 1352981 w 1543309"/>
                <a:gd name="connsiteY155" fmla="*/ 560739 h 1849305"/>
                <a:gd name="connsiteX156" fmla="*/ 1348843 w 1543309"/>
                <a:gd name="connsiteY156" fmla="*/ 519364 h 1849305"/>
                <a:gd name="connsiteX157" fmla="*/ 1344706 w 1543309"/>
                <a:gd name="connsiteY157" fmla="*/ 506951 h 1849305"/>
                <a:gd name="connsiteX158" fmla="*/ 1336431 w 1543309"/>
                <a:gd name="connsiteY158" fmla="*/ 473851 h 1849305"/>
                <a:gd name="connsiteX159" fmla="*/ 1328156 w 1543309"/>
                <a:gd name="connsiteY159" fmla="*/ 461438 h 1849305"/>
                <a:gd name="connsiteX160" fmla="*/ 1315743 w 1543309"/>
                <a:gd name="connsiteY160" fmla="*/ 432475 h 1849305"/>
                <a:gd name="connsiteX161" fmla="*/ 1303330 w 1543309"/>
                <a:gd name="connsiteY161" fmla="*/ 424200 h 1849305"/>
                <a:gd name="connsiteX162" fmla="*/ 1295055 w 1543309"/>
                <a:gd name="connsiteY162" fmla="*/ 411787 h 1849305"/>
                <a:gd name="connsiteX163" fmla="*/ 1274367 w 1543309"/>
                <a:gd name="connsiteY163" fmla="*/ 386962 h 1849305"/>
                <a:gd name="connsiteX164" fmla="*/ 1266092 w 1543309"/>
                <a:gd name="connsiteY164" fmla="*/ 353861 h 1849305"/>
                <a:gd name="connsiteX165" fmla="*/ 1257817 w 1543309"/>
                <a:gd name="connsiteY165" fmla="*/ 329036 h 1849305"/>
                <a:gd name="connsiteX166" fmla="*/ 1249542 w 1543309"/>
                <a:gd name="connsiteY166" fmla="*/ 279385 h 1849305"/>
                <a:gd name="connsiteX167" fmla="*/ 1245405 w 1543309"/>
                <a:gd name="connsiteY167" fmla="*/ 254560 h 1849305"/>
                <a:gd name="connsiteX168" fmla="*/ 1237129 w 1543309"/>
                <a:gd name="connsiteY168" fmla="*/ 229735 h 1849305"/>
                <a:gd name="connsiteX169" fmla="*/ 1232992 w 1543309"/>
                <a:gd name="connsiteY169" fmla="*/ 217322 h 1849305"/>
                <a:gd name="connsiteX170" fmla="*/ 1224717 w 1543309"/>
                <a:gd name="connsiteY170" fmla="*/ 204909 h 1849305"/>
                <a:gd name="connsiteX171" fmla="*/ 1212304 w 1543309"/>
                <a:gd name="connsiteY171" fmla="*/ 159396 h 1849305"/>
                <a:gd name="connsiteX172" fmla="*/ 1191616 w 1543309"/>
                <a:gd name="connsiteY172" fmla="*/ 130433 h 1849305"/>
                <a:gd name="connsiteX173" fmla="*/ 1183341 w 1543309"/>
                <a:gd name="connsiteY173" fmla="*/ 118021 h 1849305"/>
                <a:gd name="connsiteX174" fmla="*/ 1170929 w 1543309"/>
                <a:gd name="connsiteY174" fmla="*/ 109746 h 1849305"/>
                <a:gd name="connsiteX175" fmla="*/ 1154378 w 1543309"/>
                <a:gd name="connsiteY175" fmla="*/ 93195 h 1849305"/>
                <a:gd name="connsiteX176" fmla="*/ 1146103 w 1543309"/>
                <a:gd name="connsiteY176" fmla="*/ 80783 h 1849305"/>
                <a:gd name="connsiteX177" fmla="*/ 1133691 w 1543309"/>
                <a:gd name="connsiteY177" fmla="*/ 76645 h 1849305"/>
                <a:gd name="connsiteX178" fmla="*/ 1108865 w 1543309"/>
                <a:gd name="connsiteY178" fmla="*/ 60095 h 1849305"/>
                <a:gd name="connsiteX179" fmla="*/ 1084040 w 1543309"/>
                <a:gd name="connsiteY179" fmla="*/ 51820 h 1849305"/>
                <a:gd name="connsiteX180" fmla="*/ 1071627 w 1543309"/>
                <a:gd name="connsiteY180" fmla="*/ 43545 h 1849305"/>
                <a:gd name="connsiteX181" fmla="*/ 1046802 w 1543309"/>
                <a:gd name="connsiteY181" fmla="*/ 35270 h 1849305"/>
                <a:gd name="connsiteX182" fmla="*/ 1026114 w 1543309"/>
                <a:gd name="connsiteY182" fmla="*/ 18719 h 1849305"/>
                <a:gd name="connsiteX183" fmla="*/ 1005426 w 1543309"/>
                <a:gd name="connsiteY183" fmla="*/ 10444 h 1849305"/>
                <a:gd name="connsiteX0" fmla="*/ 1005426 w 1543309"/>
                <a:gd name="connsiteY0" fmla="*/ 10444 h 1849305"/>
                <a:gd name="connsiteX1" fmla="*/ 930950 w 1543309"/>
                <a:gd name="connsiteY1" fmla="*/ 22857 h 1849305"/>
                <a:gd name="connsiteX2" fmla="*/ 906125 w 1543309"/>
                <a:gd name="connsiteY2" fmla="*/ 31132 h 1849305"/>
                <a:gd name="connsiteX3" fmla="*/ 893712 w 1543309"/>
                <a:gd name="connsiteY3" fmla="*/ 39407 h 1849305"/>
                <a:gd name="connsiteX4" fmla="*/ 868887 w 1543309"/>
                <a:gd name="connsiteY4" fmla="*/ 47682 h 1849305"/>
                <a:gd name="connsiteX5" fmla="*/ 839924 w 1543309"/>
                <a:gd name="connsiteY5" fmla="*/ 76645 h 1849305"/>
                <a:gd name="connsiteX6" fmla="*/ 819236 w 1543309"/>
                <a:gd name="connsiteY6" fmla="*/ 93195 h 1849305"/>
                <a:gd name="connsiteX7" fmla="*/ 810961 w 1543309"/>
                <a:gd name="connsiteY7" fmla="*/ 101471 h 1849305"/>
                <a:gd name="connsiteX8" fmla="*/ 798548 w 1543309"/>
                <a:gd name="connsiteY8" fmla="*/ 109746 h 1849305"/>
                <a:gd name="connsiteX9" fmla="*/ 790273 w 1543309"/>
                <a:gd name="connsiteY9" fmla="*/ 122158 h 1849305"/>
                <a:gd name="connsiteX10" fmla="*/ 765448 w 1543309"/>
                <a:gd name="connsiteY10" fmla="*/ 138709 h 1849305"/>
                <a:gd name="connsiteX11" fmla="*/ 748898 w 1543309"/>
                <a:gd name="connsiteY11" fmla="*/ 163534 h 1849305"/>
                <a:gd name="connsiteX12" fmla="*/ 736485 w 1543309"/>
                <a:gd name="connsiteY12" fmla="*/ 200772 h 1849305"/>
                <a:gd name="connsiteX13" fmla="*/ 732348 w 1543309"/>
                <a:gd name="connsiteY13" fmla="*/ 213185 h 1849305"/>
                <a:gd name="connsiteX14" fmla="*/ 724072 w 1543309"/>
                <a:gd name="connsiteY14" fmla="*/ 225597 h 1849305"/>
                <a:gd name="connsiteX15" fmla="*/ 707522 w 1543309"/>
                <a:gd name="connsiteY15" fmla="*/ 275248 h 1849305"/>
                <a:gd name="connsiteX16" fmla="*/ 703385 w 1543309"/>
                <a:gd name="connsiteY16" fmla="*/ 291798 h 1849305"/>
                <a:gd name="connsiteX17" fmla="*/ 695110 w 1543309"/>
                <a:gd name="connsiteY17" fmla="*/ 316623 h 1849305"/>
                <a:gd name="connsiteX18" fmla="*/ 686834 w 1543309"/>
                <a:gd name="connsiteY18" fmla="*/ 341449 h 1849305"/>
                <a:gd name="connsiteX19" fmla="*/ 633046 w 1543309"/>
                <a:gd name="connsiteY19" fmla="*/ 345586 h 1849305"/>
                <a:gd name="connsiteX20" fmla="*/ 558570 w 1543309"/>
                <a:gd name="connsiteY20" fmla="*/ 370412 h 1849305"/>
                <a:gd name="connsiteX21" fmla="*/ 533745 w 1543309"/>
                <a:gd name="connsiteY21" fmla="*/ 378687 h 1849305"/>
                <a:gd name="connsiteX22" fmla="*/ 508920 w 1543309"/>
                <a:gd name="connsiteY22" fmla="*/ 391100 h 1849305"/>
                <a:gd name="connsiteX23" fmla="*/ 475819 w 1543309"/>
                <a:gd name="connsiteY23" fmla="*/ 362137 h 1849305"/>
                <a:gd name="connsiteX24" fmla="*/ 450994 w 1543309"/>
                <a:gd name="connsiteY24" fmla="*/ 353861 h 1849305"/>
                <a:gd name="connsiteX25" fmla="*/ 351692 w 1543309"/>
                <a:gd name="connsiteY25" fmla="*/ 362137 h 1849305"/>
                <a:gd name="connsiteX26" fmla="*/ 314454 w 1543309"/>
                <a:gd name="connsiteY26" fmla="*/ 378687 h 1849305"/>
                <a:gd name="connsiteX27" fmla="*/ 289629 w 1543309"/>
                <a:gd name="connsiteY27" fmla="*/ 386962 h 1849305"/>
                <a:gd name="connsiteX28" fmla="*/ 277216 w 1543309"/>
                <a:gd name="connsiteY28" fmla="*/ 395237 h 1849305"/>
                <a:gd name="connsiteX29" fmla="*/ 231703 w 1543309"/>
                <a:gd name="connsiteY29" fmla="*/ 407650 h 1849305"/>
                <a:gd name="connsiteX30" fmla="*/ 206878 w 1543309"/>
                <a:gd name="connsiteY30" fmla="*/ 415925 h 1849305"/>
                <a:gd name="connsiteX31" fmla="*/ 182053 w 1543309"/>
                <a:gd name="connsiteY31" fmla="*/ 453163 h 1849305"/>
                <a:gd name="connsiteX32" fmla="*/ 173777 w 1543309"/>
                <a:gd name="connsiteY32" fmla="*/ 461438 h 1849305"/>
                <a:gd name="connsiteX33" fmla="*/ 144815 w 1543309"/>
                <a:gd name="connsiteY33" fmla="*/ 494538 h 1849305"/>
                <a:gd name="connsiteX34" fmla="*/ 128264 w 1543309"/>
                <a:gd name="connsiteY34" fmla="*/ 531776 h 1849305"/>
                <a:gd name="connsiteX35" fmla="*/ 119989 w 1543309"/>
                <a:gd name="connsiteY35" fmla="*/ 556602 h 1849305"/>
                <a:gd name="connsiteX36" fmla="*/ 115852 w 1543309"/>
                <a:gd name="connsiteY36" fmla="*/ 573152 h 1849305"/>
                <a:gd name="connsiteX37" fmla="*/ 103439 w 1543309"/>
                <a:gd name="connsiteY37" fmla="*/ 610390 h 1849305"/>
                <a:gd name="connsiteX38" fmla="*/ 91026 w 1543309"/>
                <a:gd name="connsiteY38" fmla="*/ 647628 h 1849305"/>
                <a:gd name="connsiteX39" fmla="*/ 78614 w 1543309"/>
                <a:gd name="connsiteY39" fmla="*/ 655903 h 1849305"/>
                <a:gd name="connsiteX40" fmla="*/ 62063 w 1543309"/>
                <a:gd name="connsiteY40" fmla="*/ 680728 h 1849305"/>
                <a:gd name="connsiteX41" fmla="*/ 57926 w 1543309"/>
                <a:gd name="connsiteY41" fmla="*/ 693141 h 1849305"/>
                <a:gd name="connsiteX42" fmla="*/ 33100 w 1543309"/>
                <a:gd name="connsiteY42" fmla="*/ 726242 h 1849305"/>
                <a:gd name="connsiteX43" fmla="*/ 16550 w 1543309"/>
                <a:gd name="connsiteY43" fmla="*/ 775892 h 1849305"/>
                <a:gd name="connsiteX44" fmla="*/ 12413 w 1543309"/>
                <a:gd name="connsiteY44" fmla="*/ 792442 h 1849305"/>
                <a:gd name="connsiteX45" fmla="*/ 4138 w 1543309"/>
                <a:gd name="connsiteY45" fmla="*/ 817268 h 1849305"/>
                <a:gd name="connsiteX46" fmla="*/ 0 w 1543309"/>
                <a:gd name="connsiteY46" fmla="*/ 829680 h 1849305"/>
                <a:gd name="connsiteX47" fmla="*/ 12413 w 1543309"/>
                <a:gd name="connsiteY47" fmla="*/ 883469 h 1849305"/>
                <a:gd name="connsiteX48" fmla="*/ 37238 w 1543309"/>
                <a:gd name="connsiteY48" fmla="*/ 920707 h 1849305"/>
                <a:gd name="connsiteX49" fmla="*/ 49651 w 1543309"/>
                <a:gd name="connsiteY49" fmla="*/ 933119 h 1849305"/>
                <a:gd name="connsiteX50" fmla="*/ 70339 w 1543309"/>
                <a:gd name="connsiteY50" fmla="*/ 953807 h 1849305"/>
                <a:gd name="connsiteX51" fmla="*/ 91026 w 1543309"/>
                <a:gd name="connsiteY51" fmla="*/ 974495 h 1849305"/>
                <a:gd name="connsiteX52" fmla="*/ 111714 w 1543309"/>
                <a:gd name="connsiteY52" fmla="*/ 991045 h 1849305"/>
                <a:gd name="connsiteX53" fmla="*/ 128264 w 1543309"/>
                <a:gd name="connsiteY53" fmla="*/ 1003458 h 1849305"/>
                <a:gd name="connsiteX54" fmla="*/ 153090 w 1543309"/>
                <a:gd name="connsiteY54" fmla="*/ 1020008 h 1849305"/>
                <a:gd name="connsiteX55" fmla="*/ 161365 w 1543309"/>
                <a:gd name="connsiteY55" fmla="*/ 1032421 h 1849305"/>
                <a:gd name="connsiteX56" fmla="*/ 177915 w 1543309"/>
                <a:gd name="connsiteY56" fmla="*/ 1036558 h 1849305"/>
                <a:gd name="connsiteX57" fmla="*/ 190328 w 1543309"/>
                <a:gd name="connsiteY57" fmla="*/ 1044833 h 1849305"/>
                <a:gd name="connsiteX58" fmla="*/ 211015 w 1543309"/>
                <a:gd name="connsiteY58" fmla="*/ 1065521 h 1849305"/>
                <a:gd name="connsiteX59" fmla="*/ 219291 w 1543309"/>
                <a:gd name="connsiteY59" fmla="*/ 1073796 h 1849305"/>
                <a:gd name="connsiteX60" fmla="*/ 277216 w 1543309"/>
                <a:gd name="connsiteY60" fmla="*/ 1086209 h 1849305"/>
                <a:gd name="connsiteX61" fmla="*/ 347555 w 1543309"/>
                <a:gd name="connsiteY61" fmla="*/ 1094484 h 1849305"/>
                <a:gd name="connsiteX62" fmla="*/ 368243 w 1543309"/>
                <a:gd name="connsiteY62" fmla="*/ 1098622 h 1849305"/>
                <a:gd name="connsiteX63" fmla="*/ 475819 w 1543309"/>
                <a:gd name="connsiteY63" fmla="*/ 1094484 h 1849305"/>
                <a:gd name="connsiteX64" fmla="*/ 488232 w 1543309"/>
                <a:gd name="connsiteY64" fmla="*/ 1090347 h 1849305"/>
                <a:gd name="connsiteX65" fmla="*/ 492369 w 1543309"/>
                <a:gd name="connsiteY65" fmla="*/ 1102759 h 1849305"/>
                <a:gd name="connsiteX66" fmla="*/ 500644 w 1543309"/>
                <a:gd name="connsiteY66" fmla="*/ 1115172 h 1849305"/>
                <a:gd name="connsiteX67" fmla="*/ 504782 w 1543309"/>
                <a:gd name="connsiteY67" fmla="*/ 1127585 h 1849305"/>
                <a:gd name="connsiteX68" fmla="*/ 517195 w 1543309"/>
                <a:gd name="connsiteY68" fmla="*/ 1135860 h 1849305"/>
                <a:gd name="connsiteX69" fmla="*/ 529607 w 1543309"/>
                <a:gd name="connsiteY69" fmla="*/ 1160685 h 1849305"/>
                <a:gd name="connsiteX70" fmla="*/ 542020 w 1543309"/>
                <a:gd name="connsiteY70" fmla="*/ 1168960 h 1849305"/>
                <a:gd name="connsiteX71" fmla="*/ 558570 w 1543309"/>
                <a:gd name="connsiteY71" fmla="*/ 1193785 h 1849305"/>
                <a:gd name="connsiteX72" fmla="*/ 566845 w 1543309"/>
                <a:gd name="connsiteY72" fmla="*/ 1202061 h 1849305"/>
                <a:gd name="connsiteX73" fmla="*/ 583396 w 1543309"/>
                <a:gd name="connsiteY73" fmla="*/ 1222748 h 1849305"/>
                <a:gd name="connsiteX74" fmla="*/ 587533 w 1543309"/>
                <a:gd name="connsiteY74" fmla="*/ 1235161 h 1849305"/>
                <a:gd name="connsiteX75" fmla="*/ 599946 w 1543309"/>
                <a:gd name="connsiteY75" fmla="*/ 1247574 h 1849305"/>
                <a:gd name="connsiteX76" fmla="*/ 608221 w 1543309"/>
                <a:gd name="connsiteY76" fmla="*/ 1259986 h 1849305"/>
                <a:gd name="connsiteX77" fmla="*/ 612358 w 1543309"/>
                <a:gd name="connsiteY77" fmla="*/ 1272399 h 1849305"/>
                <a:gd name="connsiteX78" fmla="*/ 620634 w 1543309"/>
                <a:gd name="connsiteY78" fmla="*/ 1280674 h 1849305"/>
                <a:gd name="connsiteX79" fmla="*/ 628909 w 1543309"/>
                <a:gd name="connsiteY79" fmla="*/ 1293087 h 1849305"/>
                <a:gd name="connsiteX80" fmla="*/ 641321 w 1543309"/>
                <a:gd name="connsiteY80" fmla="*/ 1317912 h 1849305"/>
                <a:gd name="connsiteX81" fmla="*/ 653734 w 1543309"/>
                <a:gd name="connsiteY81" fmla="*/ 1326187 h 1849305"/>
                <a:gd name="connsiteX82" fmla="*/ 666147 w 1543309"/>
                <a:gd name="connsiteY82" fmla="*/ 1363425 h 1849305"/>
                <a:gd name="connsiteX83" fmla="*/ 670284 w 1543309"/>
                <a:gd name="connsiteY83" fmla="*/ 1379976 h 1849305"/>
                <a:gd name="connsiteX84" fmla="*/ 674422 w 1543309"/>
                <a:gd name="connsiteY84" fmla="*/ 1425489 h 1849305"/>
                <a:gd name="connsiteX85" fmla="*/ 678559 w 1543309"/>
                <a:gd name="connsiteY85" fmla="*/ 1442039 h 1849305"/>
                <a:gd name="connsiteX86" fmla="*/ 682697 w 1543309"/>
                <a:gd name="connsiteY86" fmla="*/ 1479277 h 1849305"/>
                <a:gd name="connsiteX87" fmla="*/ 690972 w 1543309"/>
                <a:gd name="connsiteY87" fmla="*/ 1657192 h 1849305"/>
                <a:gd name="connsiteX88" fmla="*/ 699247 w 1543309"/>
                <a:gd name="connsiteY88" fmla="*/ 1690292 h 1849305"/>
                <a:gd name="connsiteX89" fmla="*/ 711660 w 1543309"/>
                <a:gd name="connsiteY89" fmla="*/ 1735805 h 1849305"/>
                <a:gd name="connsiteX90" fmla="*/ 719935 w 1543309"/>
                <a:gd name="connsiteY90" fmla="*/ 1748218 h 1849305"/>
                <a:gd name="connsiteX91" fmla="*/ 744760 w 1543309"/>
                <a:gd name="connsiteY91" fmla="*/ 1760631 h 1849305"/>
                <a:gd name="connsiteX92" fmla="*/ 769586 w 1543309"/>
                <a:gd name="connsiteY92" fmla="*/ 1773043 h 1849305"/>
                <a:gd name="connsiteX93" fmla="*/ 777861 w 1543309"/>
                <a:gd name="connsiteY93" fmla="*/ 1781319 h 1849305"/>
                <a:gd name="connsiteX94" fmla="*/ 802686 w 1543309"/>
                <a:gd name="connsiteY94" fmla="*/ 1789594 h 1849305"/>
                <a:gd name="connsiteX95" fmla="*/ 827511 w 1543309"/>
                <a:gd name="connsiteY95" fmla="*/ 1797869 h 1849305"/>
                <a:gd name="connsiteX96" fmla="*/ 839924 w 1543309"/>
                <a:gd name="connsiteY96" fmla="*/ 1802006 h 1849305"/>
                <a:gd name="connsiteX97" fmla="*/ 852337 w 1543309"/>
                <a:gd name="connsiteY97" fmla="*/ 1806144 h 1849305"/>
                <a:gd name="connsiteX98" fmla="*/ 877162 w 1543309"/>
                <a:gd name="connsiteY98" fmla="*/ 1822694 h 1849305"/>
                <a:gd name="connsiteX99" fmla="*/ 901987 w 1543309"/>
                <a:gd name="connsiteY99" fmla="*/ 1830969 h 1849305"/>
                <a:gd name="connsiteX100" fmla="*/ 914400 w 1543309"/>
                <a:gd name="connsiteY100" fmla="*/ 1839244 h 1849305"/>
                <a:gd name="connsiteX101" fmla="*/ 976463 w 1543309"/>
                <a:gd name="connsiteY101" fmla="*/ 1839244 h 1849305"/>
                <a:gd name="connsiteX102" fmla="*/ 1001289 w 1543309"/>
                <a:gd name="connsiteY102" fmla="*/ 1826832 h 1849305"/>
                <a:gd name="connsiteX103" fmla="*/ 1059215 w 1543309"/>
                <a:gd name="connsiteY103" fmla="*/ 1814419 h 1849305"/>
                <a:gd name="connsiteX104" fmla="*/ 1100590 w 1543309"/>
                <a:gd name="connsiteY104" fmla="*/ 1777181 h 1849305"/>
                <a:gd name="connsiteX105" fmla="*/ 1108865 w 1543309"/>
                <a:gd name="connsiteY105" fmla="*/ 1752356 h 1849305"/>
                <a:gd name="connsiteX106" fmla="*/ 1117140 w 1543309"/>
                <a:gd name="connsiteY106" fmla="*/ 1723393 h 1849305"/>
                <a:gd name="connsiteX107" fmla="*/ 1121278 w 1543309"/>
                <a:gd name="connsiteY107" fmla="*/ 1682017 h 1849305"/>
                <a:gd name="connsiteX108" fmla="*/ 1125415 w 1543309"/>
                <a:gd name="connsiteY108" fmla="*/ 1669604 h 1849305"/>
                <a:gd name="connsiteX109" fmla="*/ 1129553 w 1543309"/>
                <a:gd name="connsiteY109" fmla="*/ 1644779 h 1849305"/>
                <a:gd name="connsiteX110" fmla="*/ 1133691 w 1543309"/>
                <a:gd name="connsiteY110" fmla="*/ 1632366 h 1849305"/>
                <a:gd name="connsiteX111" fmla="*/ 1150241 w 1543309"/>
                <a:gd name="connsiteY111" fmla="*/ 1586853 h 1849305"/>
                <a:gd name="connsiteX112" fmla="*/ 1158516 w 1543309"/>
                <a:gd name="connsiteY112" fmla="*/ 1562028 h 1849305"/>
                <a:gd name="connsiteX113" fmla="*/ 1183341 w 1543309"/>
                <a:gd name="connsiteY113" fmla="*/ 1549615 h 1849305"/>
                <a:gd name="connsiteX114" fmla="*/ 1195754 w 1543309"/>
                <a:gd name="connsiteY114" fmla="*/ 1541340 h 1849305"/>
                <a:gd name="connsiteX115" fmla="*/ 1237129 w 1543309"/>
                <a:gd name="connsiteY115" fmla="*/ 1528928 h 1849305"/>
                <a:gd name="connsiteX116" fmla="*/ 1278505 w 1543309"/>
                <a:gd name="connsiteY116" fmla="*/ 1512377 h 1849305"/>
                <a:gd name="connsiteX117" fmla="*/ 1307468 w 1543309"/>
                <a:gd name="connsiteY117" fmla="*/ 1504102 h 1849305"/>
                <a:gd name="connsiteX118" fmla="*/ 1324018 w 1543309"/>
                <a:gd name="connsiteY118" fmla="*/ 1499965 h 1849305"/>
                <a:gd name="connsiteX119" fmla="*/ 1348843 w 1543309"/>
                <a:gd name="connsiteY119" fmla="*/ 1491690 h 1849305"/>
                <a:gd name="connsiteX120" fmla="*/ 1381944 w 1543309"/>
                <a:gd name="connsiteY120" fmla="*/ 1462727 h 1849305"/>
                <a:gd name="connsiteX121" fmla="*/ 1390219 w 1543309"/>
                <a:gd name="connsiteY121" fmla="*/ 1446176 h 1849305"/>
                <a:gd name="connsiteX122" fmla="*/ 1402632 w 1543309"/>
                <a:gd name="connsiteY122" fmla="*/ 1442039 h 1849305"/>
                <a:gd name="connsiteX123" fmla="*/ 1452282 w 1543309"/>
                <a:gd name="connsiteY123" fmla="*/ 1429626 h 1849305"/>
                <a:gd name="connsiteX124" fmla="*/ 1468833 w 1543309"/>
                <a:gd name="connsiteY124" fmla="*/ 1425489 h 1849305"/>
                <a:gd name="connsiteX125" fmla="*/ 1518483 w 1543309"/>
                <a:gd name="connsiteY125" fmla="*/ 1408938 h 1849305"/>
                <a:gd name="connsiteX126" fmla="*/ 1530896 w 1543309"/>
                <a:gd name="connsiteY126" fmla="*/ 1404801 h 1849305"/>
                <a:gd name="connsiteX127" fmla="*/ 1543309 w 1543309"/>
                <a:gd name="connsiteY127" fmla="*/ 1400663 h 1849305"/>
                <a:gd name="connsiteX128" fmla="*/ 1539171 w 1543309"/>
                <a:gd name="connsiteY128" fmla="*/ 1214473 h 1849305"/>
                <a:gd name="connsiteX129" fmla="*/ 1535034 w 1543309"/>
                <a:gd name="connsiteY129" fmla="*/ 1202061 h 1849305"/>
                <a:gd name="connsiteX130" fmla="*/ 1526758 w 1543309"/>
                <a:gd name="connsiteY130" fmla="*/ 1168960 h 1849305"/>
                <a:gd name="connsiteX131" fmla="*/ 1518483 w 1543309"/>
                <a:gd name="connsiteY131" fmla="*/ 1144135 h 1849305"/>
                <a:gd name="connsiteX132" fmla="*/ 1514346 w 1543309"/>
                <a:gd name="connsiteY132" fmla="*/ 1131722 h 1849305"/>
                <a:gd name="connsiteX133" fmla="*/ 1510208 w 1543309"/>
                <a:gd name="connsiteY133" fmla="*/ 1098622 h 1849305"/>
                <a:gd name="connsiteX134" fmla="*/ 1501933 w 1543309"/>
                <a:gd name="connsiteY134" fmla="*/ 1073796 h 1849305"/>
                <a:gd name="connsiteX135" fmla="*/ 1485383 w 1543309"/>
                <a:gd name="connsiteY135" fmla="*/ 1024146 h 1849305"/>
                <a:gd name="connsiteX136" fmla="*/ 1477108 w 1543309"/>
                <a:gd name="connsiteY136" fmla="*/ 991045 h 1849305"/>
                <a:gd name="connsiteX137" fmla="*/ 1468833 w 1543309"/>
                <a:gd name="connsiteY137" fmla="*/ 966220 h 1849305"/>
                <a:gd name="connsiteX138" fmla="*/ 1464695 w 1543309"/>
                <a:gd name="connsiteY138" fmla="*/ 953807 h 1849305"/>
                <a:gd name="connsiteX139" fmla="*/ 1460558 w 1543309"/>
                <a:gd name="connsiteY139" fmla="*/ 937257 h 1849305"/>
                <a:gd name="connsiteX140" fmla="*/ 1456420 w 1543309"/>
                <a:gd name="connsiteY140" fmla="*/ 924844 h 1849305"/>
                <a:gd name="connsiteX141" fmla="*/ 1448145 w 1543309"/>
                <a:gd name="connsiteY141" fmla="*/ 891744 h 1849305"/>
                <a:gd name="connsiteX142" fmla="*/ 1439870 w 1543309"/>
                <a:gd name="connsiteY142" fmla="*/ 862781 h 1849305"/>
                <a:gd name="connsiteX143" fmla="*/ 1427457 w 1543309"/>
                <a:gd name="connsiteY143" fmla="*/ 780030 h 1849305"/>
                <a:gd name="connsiteX144" fmla="*/ 1423320 w 1543309"/>
                <a:gd name="connsiteY144" fmla="*/ 763480 h 1849305"/>
                <a:gd name="connsiteX145" fmla="*/ 1410907 w 1543309"/>
                <a:gd name="connsiteY145" fmla="*/ 726242 h 1849305"/>
                <a:gd name="connsiteX146" fmla="*/ 1406769 w 1543309"/>
                <a:gd name="connsiteY146" fmla="*/ 713829 h 1849305"/>
                <a:gd name="connsiteX147" fmla="*/ 1402632 w 1543309"/>
                <a:gd name="connsiteY147" fmla="*/ 701416 h 1849305"/>
                <a:gd name="connsiteX148" fmla="*/ 1394357 w 1543309"/>
                <a:gd name="connsiteY148" fmla="*/ 689004 h 1849305"/>
                <a:gd name="connsiteX149" fmla="*/ 1386081 w 1543309"/>
                <a:gd name="connsiteY149" fmla="*/ 664178 h 1849305"/>
                <a:gd name="connsiteX150" fmla="*/ 1373669 w 1543309"/>
                <a:gd name="connsiteY150" fmla="*/ 626940 h 1849305"/>
                <a:gd name="connsiteX151" fmla="*/ 1365394 w 1543309"/>
                <a:gd name="connsiteY151" fmla="*/ 614528 h 1849305"/>
                <a:gd name="connsiteX152" fmla="*/ 1361256 w 1543309"/>
                <a:gd name="connsiteY152" fmla="*/ 597977 h 1849305"/>
                <a:gd name="connsiteX153" fmla="*/ 1357119 w 1543309"/>
                <a:gd name="connsiteY153" fmla="*/ 573152 h 1849305"/>
                <a:gd name="connsiteX154" fmla="*/ 1352981 w 1543309"/>
                <a:gd name="connsiteY154" fmla="*/ 560739 h 1849305"/>
                <a:gd name="connsiteX155" fmla="*/ 1348843 w 1543309"/>
                <a:gd name="connsiteY155" fmla="*/ 519364 h 1849305"/>
                <a:gd name="connsiteX156" fmla="*/ 1344706 w 1543309"/>
                <a:gd name="connsiteY156" fmla="*/ 506951 h 1849305"/>
                <a:gd name="connsiteX157" fmla="*/ 1336431 w 1543309"/>
                <a:gd name="connsiteY157" fmla="*/ 473851 h 1849305"/>
                <a:gd name="connsiteX158" fmla="*/ 1328156 w 1543309"/>
                <a:gd name="connsiteY158" fmla="*/ 461438 h 1849305"/>
                <a:gd name="connsiteX159" fmla="*/ 1315743 w 1543309"/>
                <a:gd name="connsiteY159" fmla="*/ 432475 h 1849305"/>
                <a:gd name="connsiteX160" fmla="*/ 1303330 w 1543309"/>
                <a:gd name="connsiteY160" fmla="*/ 424200 h 1849305"/>
                <a:gd name="connsiteX161" fmla="*/ 1295055 w 1543309"/>
                <a:gd name="connsiteY161" fmla="*/ 411787 h 1849305"/>
                <a:gd name="connsiteX162" fmla="*/ 1274367 w 1543309"/>
                <a:gd name="connsiteY162" fmla="*/ 386962 h 1849305"/>
                <a:gd name="connsiteX163" fmla="*/ 1266092 w 1543309"/>
                <a:gd name="connsiteY163" fmla="*/ 353861 h 1849305"/>
                <a:gd name="connsiteX164" fmla="*/ 1257817 w 1543309"/>
                <a:gd name="connsiteY164" fmla="*/ 329036 h 1849305"/>
                <a:gd name="connsiteX165" fmla="*/ 1249542 w 1543309"/>
                <a:gd name="connsiteY165" fmla="*/ 279385 h 1849305"/>
                <a:gd name="connsiteX166" fmla="*/ 1245405 w 1543309"/>
                <a:gd name="connsiteY166" fmla="*/ 254560 h 1849305"/>
                <a:gd name="connsiteX167" fmla="*/ 1237129 w 1543309"/>
                <a:gd name="connsiteY167" fmla="*/ 229735 h 1849305"/>
                <a:gd name="connsiteX168" fmla="*/ 1232992 w 1543309"/>
                <a:gd name="connsiteY168" fmla="*/ 217322 h 1849305"/>
                <a:gd name="connsiteX169" fmla="*/ 1224717 w 1543309"/>
                <a:gd name="connsiteY169" fmla="*/ 204909 h 1849305"/>
                <a:gd name="connsiteX170" fmla="*/ 1212304 w 1543309"/>
                <a:gd name="connsiteY170" fmla="*/ 159396 h 1849305"/>
                <a:gd name="connsiteX171" fmla="*/ 1191616 w 1543309"/>
                <a:gd name="connsiteY171" fmla="*/ 130433 h 1849305"/>
                <a:gd name="connsiteX172" fmla="*/ 1183341 w 1543309"/>
                <a:gd name="connsiteY172" fmla="*/ 118021 h 1849305"/>
                <a:gd name="connsiteX173" fmla="*/ 1170929 w 1543309"/>
                <a:gd name="connsiteY173" fmla="*/ 109746 h 1849305"/>
                <a:gd name="connsiteX174" fmla="*/ 1154378 w 1543309"/>
                <a:gd name="connsiteY174" fmla="*/ 93195 h 1849305"/>
                <a:gd name="connsiteX175" fmla="*/ 1146103 w 1543309"/>
                <a:gd name="connsiteY175" fmla="*/ 80783 h 1849305"/>
                <a:gd name="connsiteX176" fmla="*/ 1133691 w 1543309"/>
                <a:gd name="connsiteY176" fmla="*/ 76645 h 1849305"/>
                <a:gd name="connsiteX177" fmla="*/ 1108865 w 1543309"/>
                <a:gd name="connsiteY177" fmla="*/ 60095 h 1849305"/>
                <a:gd name="connsiteX178" fmla="*/ 1084040 w 1543309"/>
                <a:gd name="connsiteY178" fmla="*/ 51820 h 1849305"/>
                <a:gd name="connsiteX179" fmla="*/ 1071627 w 1543309"/>
                <a:gd name="connsiteY179" fmla="*/ 43545 h 1849305"/>
                <a:gd name="connsiteX180" fmla="*/ 1046802 w 1543309"/>
                <a:gd name="connsiteY180" fmla="*/ 35270 h 1849305"/>
                <a:gd name="connsiteX181" fmla="*/ 1026114 w 1543309"/>
                <a:gd name="connsiteY181" fmla="*/ 18719 h 1849305"/>
                <a:gd name="connsiteX182" fmla="*/ 1005426 w 1543309"/>
                <a:gd name="connsiteY182" fmla="*/ 10444 h 1849305"/>
                <a:gd name="connsiteX0" fmla="*/ 1005426 w 1543309"/>
                <a:gd name="connsiteY0" fmla="*/ 10444 h 1849305"/>
                <a:gd name="connsiteX1" fmla="*/ 930950 w 1543309"/>
                <a:gd name="connsiteY1" fmla="*/ 22857 h 1849305"/>
                <a:gd name="connsiteX2" fmla="*/ 906125 w 1543309"/>
                <a:gd name="connsiteY2" fmla="*/ 31132 h 1849305"/>
                <a:gd name="connsiteX3" fmla="*/ 893712 w 1543309"/>
                <a:gd name="connsiteY3" fmla="*/ 39407 h 1849305"/>
                <a:gd name="connsiteX4" fmla="*/ 868887 w 1543309"/>
                <a:gd name="connsiteY4" fmla="*/ 47682 h 1849305"/>
                <a:gd name="connsiteX5" fmla="*/ 839924 w 1543309"/>
                <a:gd name="connsiteY5" fmla="*/ 76645 h 1849305"/>
                <a:gd name="connsiteX6" fmla="*/ 819236 w 1543309"/>
                <a:gd name="connsiteY6" fmla="*/ 93195 h 1849305"/>
                <a:gd name="connsiteX7" fmla="*/ 810961 w 1543309"/>
                <a:gd name="connsiteY7" fmla="*/ 101471 h 1849305"/>
                <a:gd name="connsiteX8" fmla="*/ 798548 w 1543309"/>
                <a:gd name="connsiteY8" fmla="*/ 109746 h 1849305"/>
                <a:gd name="connsiteX9" fmla="*/ 790273 w 1543309"/>
                <a:gd name="connsiteY9" fmla="*/ 122158 h 1849305"/>
                <a:gd name="connsiteX10" fmla="*/ 765448 w 1543309"/>
                <a:gd name="connsiteY10" fmla="*/ 138709 h 1849305"/>
                <a:gd name="connsiteX11" fmla="*/ 748898 w 1543309"/>
                <a:gd name="connsiteY11" fmla="*/ 163534 h 1849305"/>
                <a:gd name="connsiteX12" fmla="*/ 736485 w 1543309"/>
                <a:gd name="connsiteY12" fmla="*/ 200772 h 1849305"/>
                <a:gd name="connsiteX13" fmla="*/ 732348 w 1543309"/>
                <a:gd name="connsiteY13" fmla="*/ 213185 h 1849305"/>
                <a:gd name="connsiteX14" fmla="*/ 724072 w 1543309"/>
                <a:gd name="connsiteY14" fmla="*/ 225597 h 1849305"/>
                <a:gd name="connsiteX15" fmla="*/ 707522 w 1543309"/>
                <a:gd name="connsiteY15" fmla="*/ 275248 h 1849305"/>
                <a:gd name="connsiteX16" fmla="*/ 703385 w 1543309"/>
                <a:gd name="connsiteY16" fmla="*/ 291798 h 1849305"/>
                <a:gd name="connsiteX17" fmla="*/ 695110 w 1543309"/>
                <a:gd name="connsiteY17" fmla="*/ 316623 h 1849305"/>
                <a:gd name="connsiteX18" fmla="*/ 686834 w 1543309"/>
                <a:gd name="connsiteY18" fmla="*/ 341449 h 1849305"/>
                <a:gd name="connsiteX19" fmla="*/ 633046 w 1543309"/>
                <a:gd name="connsiteY19" fmla="*/ 345586 h 1849305"/>
                <a:gd name="connsiteX20" fmla="*/ 558570 w 1543309"/>
                <a:gd name="connsiteY20" fmla="*/ 370412 h 1849305"/>
                <a:gd name="connsiteX21" fmla="*/ 533745 w 1543309"/>
                <a:gd name="connsiteY21" fmla="*/ 378687 h 1849305"/>
                <a:gd name="connsiteX22" fmla="*/ 508920 w 1543309"/>
                <a:gd name="connsiteY22" fmla="*/ 391100 h 1849305"/>
                <a:gd name="connsiteX23" fmla="*/ 475819 w 1543309"/>
                <a:gd name="connsiteY23" fmla="*/ 362137 h 1849305"/>
                <a:gd name="connsiteX24" fmla="*/ 450994 w 1543309"/>
                <a:gd name="connsiteY24" fmla="*/ 353861 h 1849305"/>
                <a:gd name="connsiteX25" fmla="*/ 351692 w 1543309"/>
                <a:gd name="connsiteY25" fmla="*/ 362137 h 1849305"/>
                <a:gd name="connsiteX26" fmla="*/ 314454 w 1543309"/>
                <a:gd name="connsiteY26" fmla="*/ 378687 h 1849305"/>
                <a:gd name="connsiteX27" fmla="*/ 289629 w 1543309"/>
                <a:gd name="connsiteY27" fmla="*/ 386962 h 1849305"/>
                <a:gd name="connsiteX28" fmla="*/ 277216 w 1543309"/>
                <a:gd name="connsiteY28" fmla="*/ 395237 h 1849305"/>
                <a:gd name="connsiteX29" fmla="*/ 231703 w 1543309"/>
                <a:gd name="connsiteY29" fmla="*/ 407650 h 1849305"/>
                <a:gd name="connsiteX30" fmla="*/ 206878 w 1543309"/>
                <a:gd name="connsiteY30" fmla="*/ 415925 h 1849305"/>
                <a:gd name="connsiteX31" fmla="*/ 182053 w 1543309"/>
                <a:gd name="connsiteY31" fmla="*/ 453163 h 1849305"/>
                <a:gd name="connsiteX32" fmla="*/ 173777 w 1543309"/>
                <a:gd name="connsiteY32" fmla="*/ 461438 h 1849305"/>
                <a:gd name="connsiteX33" fmla="*/ 144815 w 1543309"/>
                <a:gd name="connsiteY33" fmla="*/ 494538 h 1849305"/>
                <a:gd name="connsiteX34" fmla="*/ 128264 w 1543309"/>
                <a:gd name="connsiteY34" fmla="*/ 531776 h 1849305"/>
                <a:gd name="connsiteX35" fmla="*/ 119989 w 1543309"/>
                <a:gd name="connsiteY35" fmla="*/ 556602 h 1849305"/>
                <a:gd name="connsiteX36" fmla="*/ 115852 w 1543309"/>
                <a:gd name="connsiteY36" fmla="*/ 573152 h 1849305"/>
                <a:gd name="connsiteX37" fmla="*/ 103439 w 1543309"/>
                <a:gd name="connsiteY37" fmla="*/ 610390 h 1849305"/>
                <a:gd name="connsiteX38" fmla="*/ 91026 w 1543309"/>
                <a:gd name="connsiteY38" fmla="*/ 647628 h 1849305"/>
                <a:gd name="connsiteX39" fmla="*/ 78614 w 1543309"/>
                <a:gd name="connsiteY39" fmla="*/ 655903 h 1849305"/>
                <a:gd name="connsiteX40" fmla="*/ 62063 w 1543309"/>
                <a:gd name="connsiteY40" fmla="*/ 680728 h 1849305"/>
                <a:gd name="connsiteX41" fmla="*/ 57926 w 1543309"/>
                <a:gd name="connsiteY41" fmla="*/ 693141 h 1849305"/>
                <a:gd name="connsiteX42" fmla="*/ 33100 w 1543309"/>
                <a:gd name="connsiteY42" fmla="*/ 726242 h 1849305"/>
                <a:gd name="connsiteX43" fmla="*/ 16550 w 1543309"/>
                <a:gd name="connsiteY43" fmla="*/ 775892 h 1849305"/>
                <a:gd name="connsiteX44" fmla="*/ 12413 w 1543309"/>
                <a:gd name="connsiteY44" fmla="*/ 792442 h 1849305"/>
                <a:gd name="connsiteX45" fmla="*/ 4138 w 1543309"/>
                <a:gd name="connsiteY45" fmla="*/ 817268 h 1849305"/>
                <a:gd name="connsiteX46" fmla="*/ 0 w 1543309"/>
                <a:gd name="connsiteY46" fmla="*/ 829680 h 1849305"/>
                <a:gd name="connsiteX47" fmla="*/ 12413 w 1543309"/>
                <a:gd name="connsiteY47" fmla="*/ 883469 h 1849305"/>
                <a:gd name="connsiteX48" fmla="*/ 37238 w 1543309"/>
                <a:gd name="connsiteY48" fmla="*/ 920707 h 1849305"/>
                <a:gd name="connsiteX49" fmla="*/ 49651 w 1543309"/>
                <a:gd name="connsiteY49" fmla="*/ 933119 h 1849305"/>
                <a:gd name="connsiteX50" fmla="*/ 70339 w 1543309"/>
                <a:gd name="connsiteY50" fmla="*/ 953807 h 1849305"/>
                <a:gd name="connsiteX51" fmla="*/ 91026 w 1543309"/>
                <a:gd name="connsiteY51" fmla="*/ 974495 h 1849305"/>
                <a:gd name="connsiteX52" fmla="*/ 111714 w 1543309"/>
                <a:gd name="connsiteY52" fmla="*/ 991045 h 1849305"/>
                <a:gd name="connsiteX53" fmla="*/ 128264 w 1543309"/>
                <a:gd name="connsiteY53" fmla="*/ 1003458 h 1849305"/>
                <a:gd name="connsiteX54" fmla="*/ 153090 w 1543309"/>
                <a:gd name="connsiteY54" fmla="*/ 1020008 h 1849305"/>
                <a:gd name="connsiteX55" fmla="*/ 161365 w 1543309"/>
                <a:gd name="connsiteY55" fmla="*/ 1032421 h 1849305"/>
                <a:gd name="connsiteX56" fmla="*/ 177915 w 1543309"/>
                <a:gd name="connsiteY56" fmla="*/ 1036558 h 1849305"/>
                <a:gd name="connsiteX57" fmla="*/ 190328 w 1543309"/>
                <a:gd name="connsiteY57" fmla="*/ 1044833 h 1849305"/>
                <a:gd name="connsiteX58" fmla="*/ 211015 w 1543309"/>
                <a:gd name="connsiteY58" fmla="*/ 1065521 h 1849305"/>
                <a:gd name="connsiteX59" fmla="*/ 219291 w 1543309"/>
                <a:gd name="connsiteY59" fmla="*/ 1073796 h 1849305"/>
                <a:gd name="connsiteX60" fmla="*/ 277216 w 1543309"/>
                <a:gd name="connsiteY60" fmla="*/ 1086209 h 1849305"/>
                <a:gd name="connsiteX61" fmla="*/ 347555 w 1543309"/>
                <a:gd name="connsiteY61" fmla="*/ 1094484 h 1849305"/>
                <a:gd name="connsiteX62" fmla="*/ 368243 w 1543309"/>
                <a:gd name="connsiteY62" fmla="*/ 1098622 h 1849305"/>
                <a:gd name="connsiteX63" fmla="*/ 475819 w 1543309"/>
                <a:gd name="connsiteY63" fmla="*/ 1094484 h 1849305"/>
                <a:gd name="connsiteX64" fmla="*/ 488232 w 1543309"/>
                <a:gd name="connsiteY64" fmla="*/ 1090347 h 1849305"/>
                <a:gd name="connsiteX65" fmla="*/ 492369 w 1543309"/>
                <a:gd name="connsiteY65" fmla="*/ 1102759 h 1849305"/>
                <a:gd name="connsiteX66" fmla="*/ 500644 w 1543309"/>
                <a:gd name="connsiteY66" fmla="*/ 1115172 h 1849305"/>
                <a:gd name="connsiteX67" fmla="*/ 504782 w 1543309"/>
                <a:gd name="connsiteY67" fmla="*/ 1127585 h 1849305"/>
                <a:gd name="connsiteX68" fmla="*/ 517195 w 1543309"/>
                <a:gd name="connsiteY68" fmla="*/ 1135860 h 1849305"/>
                <a:gd name="connsiteX69" fmla="*/ 529607 w 1543309"/>
                <a:gd name="connsiteY69" fmla="*/ 1160685 h 1849305"/>
                <a:gd name="connsiteX70" fmla="*/ 542020 w 1543309"/>
                <a:gd name="connsiteY70" fmla="*/ 1168960 h 1849305"/>
                <a:gd name="connsiteX71" fmla="*/ 558570 w 1543309"/>
                <a:gd name="connsiteY71" fmla="*/ 1193785 h 1849305"/>
                <a:gd name="connsiteX72" fmla="*/ 566845 w 1543309"/>
                <a:gd name="connsiteY72" fmla="*/ 1202061 h 1849305"/>
                <a:gd name="connsiteX73" fmla="*/ 583396 w 1543309"/>
                <a:gd name="connsiteY73" fmla="*/ 1222748 h 1849305"/>
                <a:gd name="connsiteX74" fmla="*/ 587533 w 1543309"/>
                <a:gd name="connsiteY74" fmla="*/ 1235161 h 1849305"/>
                <a:gd name="connsiteX75" fmla="*/ 599946 w 1543309"/>
                <a:gd name="connsiteY75" fmla="*/ 1247574 h 1849305"/>
                <a:gd name="connsiteX76" fmla="*/ 608221 w 1543309"/>
                <a:gd name="connsiteY76" fmla="*/ 1259986 h 1849305"/>
                <a:gd name="connsiteX77" fmla="*/ 612358 w 1543309"/>
                <a:gd name="connsiteY77" fmla="*/ 1272399 h 1849305"/>
                <a:gd name="connsiteX78" fmla="*/ 620634 w 1543309"/>
                <a:gd name="connsiteY78" fmla="*/ 1280674 h 1849305"/>
                <a:gd name="connsiteX79" fmla="*/ 628909 w 1543309"/>
                <a:gd name="connsiteY79" fmla="*/ 1293087 h 1849305"/>
                <a:gd name="connsiteX80" fmla="*/ 641321 w 1543309"/>
                <a:gd name="connsiteY80" fmla="*/ 1317912 h 1849305"/>
                <a:gd name="connsiteX81" fmla="*/ 653734 w 1543309"/>
                <a:gd name="connsiteY81" fmla="*/ 1326187 h 1849305"/>
                <a:gd name="connsiteX82" fmla="*/ 666147 w 1543309"/>
                <a:gd name="connsiteY82" fmla="*/ 1363425 h 1849305"/>
                <a:gd name="connsiteX83" fmla="*/ 670284 w 1543309"/>
                <a:gd name="connsiteY83" fmla="*/ 1379976 h 1849305"/>
                <a:gd name="connsiteX84" fmla="*/ 674422 w 1543309"/>
                <a:gd name="connsiteY84" fmla="*/ 1425489 h 1849305"/>
                <a:gd name="connsiteX85" fmla="*/ 678559 w 1543309"/>
                <a:gd name="connsiteY85" fmla="*/ 1442039 h 1849305"/>
                <a:gd name="connsiteX86" fmla="*/ 682697 w 1543309"/>
                <a:gd name="connsiteY86" fmla="*/ 1479277 h 1849305"/>
                <a:gd name="connsiteX87" fmla="*/ 690972 w 1543309"/>
                <a:gd name="connsiteY87" fmla="*/ 1657192 h 1849305"/>
                <a:gd name="connsiteX88" fmla="*/ 699247 w 1543309"/>
                <a:gd name="connsiteY88" fmla="*/ 1690292 h 1849305"/>
                <a:gd name="connsiteX89" fmla="*/ 711660 w 1543309"/>
                <a:gd name="connsiteY89" fmla="*/ 1735805 h 1849305"/>
                <a:gd name="connsiteX90" fmla="*/ 719935 w 1543309"/>
                <a:gd name="connsiteY90" fmla="*/ 1748218 h 1849305"/>
                <a:gd name="connsiteX91" fmla="*/ 744760 w 1543309"/>
                <a:gd name="connsiteY91" fmla="*/ 1760631 h 1849305"/>
                <a:gd name="connsiteX92" fmla="*/ 769586 w 1543309"/>
                <a:gd name="connsiteY92" fmla="*/ 1773043 h 1849305"/>
                <a:gd name="connsiteX93" fmla="*/ 777861 w 1543309"/>
                <a:gd name="connsiteY93" fmla="*/ 1781319 h 1849305"/>
                <a:gd name="connsiteX94" fmla="*/ 802686 w 1543309"/>
                <a:gd name="connsiteY94" fmla="*/ 1789594 h 1849305"/>
                <a:gd name="connsiteX95" fmla="*/ 827511 w 1543309"/>
                <a:gd name="connsiteY95" fmla="*/ 1797869 h 1849305"/>
                <a:gd name="connsiteX96" fmla="*/ 839924 w 1543309"/>
                <a:gd name="connsiteY96" fmla="*/ 1802006 h 1849305"/>
                <a:gd name="connsiteX97" fmla="*/ 852337 w 1543309"/>
                <a:gd name="connsiteY97" fmla="*/ 1806144 h 1849305"/>
                <a:gd name="connsiteX98" fmla="*/ 877162 w 1543309"/>
                <a:gd name="connsiteY98" fmla="*/ 1822694 h 1849305"/>
                <a:gd name="connsiteX99" fmla="*/ 901987 w 1543309"/>
                <a:gd name="connsiteY99" fmla="*/ 1830969 h 1849305"/>
                <a:gd name="connsiteX100" fmla="*/ 914400 w 1543309"/>
                <a:gd name="connsiteY100" fmla="*/ 1839244 h 1849305"/>
                <a:gd name="connsiteX101" fmla="*/ 976463 w 1543309"/>
                <a:gd name="connsiteY101" fmla="*/ 1839244 h 1849305"/>
                <a:gd name="connsiteX102" fmla="*/ 1001289 w 1543309"/>
                <a:gd name="connsiteY102" fmla="*/ 1826832 h 1849305"/>
                <a:gd name="connsiteX103" fmla="*/ 1059215 w 1543309"/>
                <a:gd name="connsiteY103" fmla="*/ 1814419 h 1849305"/>
                <a:gd name="connsiteX104" fmla="*/ 1100590 w 1543309"/>
                <a:gd name="connsiteY104" fmla="*/ 1777181 h 1849305"/>
                <a:gd name="connsiteX105" fmla="*/ 1117140 w 1543309"/>
                <a:gd name="connsiteY105" fmla="*/ 1723393 h 1849305"/>
                <a:gd name="connsiteX106" fmla="*/ 1121278 w 1543309"/>
                <a:gd name="connsiteY106" fmla="*/ 1682017 h 1849305"/>
                <a:gd name="connsiteX107" fmla="*/ 1125415 w 1543309"/>
                <a:gd name="connsiteY107" fmla="*/ 1669604 h 1849305"/>
                <a:gd name="connsiteX108" fmla="*/ 1129553 w 1543309"/>
                <a:gd name="connsiteY108" fmla="*/ 1644779 h 1849305"/>
                <a:gd name="connsiteX109" fmla="*/ 1133691 w 1543309"/>
                <a:gd name="connsiteY109" fmla="*/ 1632366 h 1849305"/>
                <a:gd name="connsiteX110" fmla="*/ 1150241 w 1543309"/>
                <a:gd name="connsiteY110" fmla="*/ 1586853 h 1849305"/>
                <a:gd name="connsiteX111" fmla="*/ 1158516 w 1543309"/>
                <a:gd name="connsiteY111" fmla="*/ 1562028 h 1849305"/>
                <a:gd name="connsiteX112" fmla="*/ 1183341 w 1543309"/>
                <a:gd name="connsiteY112" fmla="*/ 1549615 h 1849305"/>
                <a:gd name="connsiteX113" fmla="*/ 1195754 w 1543309"/>
                <a:gd name="connsiteY113" fmla="*/ 1541340 h 1849305"/>
                <a:gd name="connsiteX114" fmla="*/ 1237129 w 1543309"/>
                <a:gd name="connsiteY114" fmla="*/ 1528928 h 1849305"/>
                <a:gd name="connsiteX115" fmla="*/ 1278505 w 1543309"/>
                <a:gd name="connsiteY115" fmla="*/ 1512377 h 1849305"/>
                <a:gd name="connsiteX116" fmla="*/ 1307468 w 1543309"/>
                <a:gd name="connsiteY116" fmla="*/ 1504102 h 1849305"/>
                <a:gd name="connsiteX117" fmla="*/ 1324018 w 1543309"/>
                <a:gd name="connsiteY117" fmla="*/ 1499965 h 1849305"/>
                <a:gd name="connsiteX118" fmla="*/ 1348843 w 1543309"/>
                <a:gd name="connsiteY118" fmla="*/ 1491690 h 1849305"/>
                <a:gd name="connsiteX119" fmla="*/ 1381944 w 1543309"/>
                <a:gd name="connsiteY119" fmla="*/ 1462727 h 1849305"/>
                <a:gd name="connsiteX120" fmla="*/ 1390219 w 1543309"/>
                <a:gd name="connsiteY120" fmla="*/ 1446176 h 1849305"/>
                <a:gd name="connsiteX121" fmla="*/ 1402632 w 1543309"/>
                <a:gd name="connsiteY121" fmla="*/ 1442039 h 1849305"/>
                <a:gd name="connsiteX122" fmla="*/ 1452282 w 1543309"/>
                <a:gd name="connsiteY122" fmla="*/ 1429626 h 1849305"/>
                <a:gd name="connsiteX123" fmla="*/ 1468833 w 1543309"/>
                <a:gd name="connsiteY123" fmla="*/ 1425489 h 1849305"/>
                <a:gd name="connsiteX124" fmla="*/ 1518483 w 1543309"/>
                <a:gd name="connsiteY124" fmla="*/ 1408938 h 1849305"/>
                <a:gd name="connsiteX125" fmla="*/ 1530896 w 1543309"/>
                <a:gd name="connsiteY125" fmla="*/ 1404801 h 1849305"/>
                <a:gd name="connsiteX126" fmla="*/ 1543309 w 1543309"/>
                <a:gd name="connsiteY126" fmla="*/ 1400663 h 1849305"/>
                <a:gd name="connsiteX127" fmla="*/ 1539171 w 1543309"/>
                <a:gd name="connsiteY127" fmla="*/ 1214473 h 1849305"/>
                <a:gd name="connsiteX128" fmla="*/ 1535034 w 1543309"/>
                <a:gd name="connsiteY128" fmla="*/ 1202061 h 1849305"/>
                <a:gd name="connsiteX129" fmla="*/ 1526758 w 1543309"/>
                <a:gd name="connsiteY129" fmla="*/ 1168960 h 1849305"/>
                <a:gd name="connsiteX130" fmla="*/ 1518483 w 1543309"/>
                <a:gd name="connsiteY130" fmla="*/ 1144135 h 1849305"/>
                <a:gd name="connsiteX131" fmla="*/ 1514346 w 1543309"/>
                <a:gd name="connsiteY131" fmla="*/ 1131722 h 1849305"/>
                <a:gd name="connsiteX132" fmla="*/ 1510208 w 1543309"/>
                <a:gd name="connsiteY132" fmla="*/ 1098622 h 1849305"/>
                <a:gd name="connsiteX133" fmla="*/ 1501933 w 1543309"/>
                <a:gd name="connsiteY133" fmla="*/ 1073796 h 1849305"/>
                <a:gd name="connsiteX134" fmla="*/ 1485383 w 1543309"/>
                <a:gd name="connsiteY134" fmla="*/ 1024146 h 1849305"/>
                <a:gd name="connsiteX135" fmla="*/ 1477108 w 1543309"/>
                <a:gd name="connsiteY135" fmla="*/ 991045 h 1849305"/>
                <a:gd name="connsiteX136" fmla="*/ 1468833 w 1543309"/>
                <a:gd name="connsiteY136" fmla="*/ 966220 h 1849305"/>
                <a:gd name="connsiteX137" fmla="*/ 1464695 w 1543309"/>
                <a:gd name="connsiteY137" fmla="*/ 953807 h 1849305"/>
                <a:gd name="connsiteX138" fmla="*/ 1460558 w 1543309"/>
                <a:gd name="connsiteY138" fmla="*/ 937257 h 1849305"/>
                <a:gd name="connsiteX139" fmla="*/ 1456420 w 1543309"/>
                <a:gd name="connsiteY139" fmla="*/ 924844 h 1849305"/>
                <a:gd name="connsiteX140" fmla="*/ 1448145 w 1543309"/>
                <a:gd name="connsiteY140" fmla="*/ 891744 h 1849305"/>
                <a:gd name="connsiteX141" fmla="*/ 1439870 w 1543309"/>
                <a:gd name="connsiteY141" fmla="*/ 862781 h 1849305"/>
                <a:gd name="connsiteX142" fmla="*/ 1427457 w 1543309"/>
                <a:gd name="connsiteY142" fmla="*/ 780030 h 1849305"/>
                <a:gd name="connsiteX143" fmla="*/ 1423320 w 1543309"/>
                <a:gd name="connsiteY143" fmla="*/ 763480 h 1849305"/>
                <a:gd name="connsiteX144" fmla="*/ 1410907 w 1543309"/>
                <a:gd name="connsiteY144" fmla="*/ 726242 h 1849305"/>
                <a:gd name="connsiteX145" fmla="*/ 1406769 w 1543309"/>
                <a:gd name="connsiteY145" fmla="*/ 713829 h 1849305"/>
                <a:gd name="connsiteX146" fmla="*/ 1402632 w 1543309"/>
                <a:gd name="connsiteY146" fmla="*/ 701416 h 1849305"/>
                <a:gd name="connsiteX147" fmla="*/ 1394357 w 1543309"/>
                <a:gd name="connsiteY147" fmla="*/ 689004 h 1849305"/>
                <a:gd name="connsiteX148" fmla="*/ 1386081 w 1543309"/>
                <a:gd name="connsiteY148" fmla="*/ 664178 h 1849305"/>
                <a:gd name="connsiteX149" fmla="*/ 1373669 w 1543309"/>
                <a:gd name="connsiteY149" fmla="*/ 626940 h 1849305"/>
                <a:gd name="connsiteX150" fmla="*/ 1365394 w 1543309"/>
                <a:gd name="connsiteY150" fmla="*/ 614528 h 1849305"/>
                <a:gd name="connsiteX151" fmla="*/ 1361256 w 1543309"/>
                <a:gd name="connsiteY151" fmla="*/ 597977 h 1849305"/>
                <a:gd name="connsiteX152" fmla="*/ 1357119 w 1543309"/>
                <a:gd name="connsiteY152" fmla="*/ 573152 h 1849305"/>
                <a:gd name="connsiteX153" fmla="*/ 1352981 w 1543309"/>
                <a:gd name="connsiteY153" fmla="*/ 560739 h 1849305"/>
                <a:gd name="connsiteX154" fmla="*/ 1348843 w 1543309"/>
                <a:gd name="connsiteY154" fmla="*/ 519364 h 1849305"/>
                <a:gd name="connsiteX155" fmla="*/ 1344706 w 1543309"/>
                <a:gd name="connsiteY155" fmla="*/ 506951 h 1849305"/>
                <a:gd name="connsiteX156" fmla="*/ 1336431 w 1543309"/>
                <a:gd name="connsiteY156" fmla="*/ 473851 h 1849305"/>
                <a:gd name="connsiteX157" fmla="*/ 1328156 w 1543309"/>
                <a:gd name="connsiteY157" fmla="*/ 461438 h 1849305"/>
                <a:gd name="connsiteX158" fmla="*/ 1315743 w 1543309"/>
                <a:gd name="connsiteY158" fmla="*/ 432475 h 1849305"/>
                <a:gd name="connsiteX159" fmla="*/ 1303330 w 1543309"/>
                <a:gd name="connsiteY159" fmla="*/ 424200 h 1849305"/>
                <a:gd name="connsiteX160" fmla="*/ 1295055 w 1543309"/>
                <a:gd name="connsiteY160" fmla="*/ 411787 h 1849305"/>
                <a:gd name="connsiteX161" fmla="*/ 1274367 w 1543309"/>
                <a:gd name="connsiteY161" fmla="*/ 386962 h 1849305"/>
                <a:gd name="connsiteX162" fmla="*/ 1266092 w 1543309"/>
                <a:gd name="connsiteY162" fmla="*/ 353861 h 1849305"/>
                <a:gd name="connsiteX163" fmla="*/ 1257817 w 1543309"/>
                <a:gd name="connsiteY163" fmla="*/ 329036 h 1849305"/>
                <a:gd name="connsiteX164" fmla="*/ 1249542 w 1543309"/>
                <a:gd name="connsiteY164" fmla="*/ 279385 h 1849305"/>
                <a:gd name="connsiteX165" fmla="*/ 1245405 w 1543309"/>
                <a:gd name="connsiteY165" fmla="*/ 254560 h 1849305"/>
                <a:gd name="connsiteX166" fmla="*/ 1237129 w 1543309"/>
                <a:gd name="connsiteY166" fmla="*/ 229735 h 1849305"/>
                <a:gd name="connsiteX167" fmla="*/ 1232992 w 1543309"/>
                <a:gd name="connsiteY167" fmla="*/ 217322 h 1849305"/>
                <a:gd name="connsiteX168" fmla="*/ 1224717 w 1543309"/>
                <a:gd name="connsiteY168" fmla="*/ 204909 h 1849305"/>
                <a:gd name="connsiteX169" fmla="*/ 1212304 w 1543309"/>
                <a:gd name="connsiteY169" fmla="*/ 159396 h 1849305"/>
                <a:gd name="connsiteX170" fmla="*/ 1191616 w 1543309"/>
                <a:gd name="connsiteY170" fmla="*/ 130433 h 1849305"/>
                <a:gd name="connsiteX171" fmla="*/ 1183341 w 1543309"/>
                <a:gd name="connsiteY171" fmla="*/ 118021 h 1849305"/>
                <a:gd name="connsiteX172" fmla="*/ 1170929 w 1543309"/>
                <a:gd name="connsiteY172" fmla="*/ 109746 h 1849305"/>
                <a:gd name="connsiteX173" fmla="*/ 1154378 w 1543309"/>
                <a:gd name="connsiteY173" fmla="*/ 93195 h 1849305"/>
                <a:gd name="connsiteX174" fmla="*/ 1146103 w 1543309"/>
                <a:gd name="connsiteY174" fmla="*/ 80783 h 1849305"/>
                <a:gd name="connsiteX175" fmla="*/ 1133691 w 1543309"/>
                <a:gd name="connsiteY175" fmla="*/ 76645 h 1849305"/>
                <a:gd name="connsiteX176" fmla="*/ 1108865 w 1543309"/>
                <a:gd name="connsiteY176" fmla="*/ 60095 h 1849305"/>
                <a:gd name="connsiteX177" fmla="*/ 1084040 w 1543309"/>
                <a:gd name="connsiteY177" fmla="*/ 51820 h 1849305"/>
                <a:gd name="connsiteX178" fmla="*/ 1071627 w 1543309"/>
                <a:gd name="connsiteY178" fmla="*/ 43545 h 1849305"/>
                <a:gd name="connsiteX179" fmla="*/ 1046802 w 1543309"/>
                <a:gd name="connsiteY179" fmla="*/ 35270 h 1849305"/>
                <a:gd name="connsiteX180" fmla="*/ 1026114 w 1543309"/>
                <a:gd name="connsiteY180" fmla="*/ 18719 h 1849305"/>
                <a:gd name="connsiteX181" fmla="*/ 1005426 w 1543309"/>
                <a:gd name="connsiteY181" fmla="*/ 10444 h 1849305"/>
                <a:gd name="connsiteX0" fmla="*/ 1005426 w 1543309"/>
                <a:gd name="connsiteY0" fmla="*/ 10444 h 1849305"/>
                <a:gd name="connsiteX1" fmla="*/ 930950 w 1543309"/>
                <a:gd name="connsiteY1" fmla="*/ 22857 h 1849305"/>
                <a:gd name="connsiteX2" fmla="*/ 906125 w 1543309"/>
                <a:gd name="connsiteY2" fmla="*/ 31132 h 1849305"/>
                <a:gd name="connsiteX3" fmla="*/ 893712 w 1543309"/>
                <a:gd name="connsiteY3" fmla="*/ 39407 h 1849305"/>
                <a:gd name="connsiteX4" fmla="*/ 868887 w 1543309"/>
                <a:gd name="connsiteY4" fmla="*/ 47682 h 1849305"/>
                <a:gd name="connsiteX5" fmla="*/ 839924 w 1543309"/>
                <a:gd name="connsiteY5" fmla="*/ 76645 h 1849305"/>
                <a:gd name="connsiteX6" fmla="*/ 819236 w 1543309"/>
                <a:gd name="connsiteY6" fmla="*/ 93195 h 1849305"/>
                <a:gd name="connsiteX7" fmla="*/ 810961 w 1543309"/>
                <a:gd name="connsiteY7" fmla="*/ 101471 h 1849305"/>
                <a:gd name="connsiteX8" fmla="*/ 798548 w 1543309"/>
                <a:gd name="connsiteY8" fmla="*/ 109746 h 1849305"/>
                <a:gd name="connsiteX9" fmla="*/ 790273 w 1543309"/>
                <a:gd name="connsiteY9" fmla="*/ 122158 h 1849305"/>
                <a:gd name="connsiteX10" fmla="*/ 765448 w 1543309"/>
                <a:gd name="connsiteY10" fmla="*/ 138709 h 1849305"/>
                <a:gd name="connsiteX11" fmla="*/ 748898 w 1543309"/>
                <a:gd name="connsiteY11" fmla="*/ 163534 h 1849305"/>
                <a:gd name="connsiteX12" fmla="*/ 736485 w 1543309"/>
                <a:gd name="connsiteY12" fmla="*/ 200772 h 1849305"/>
                <a:gd name="connsiteX13" fmla="*/ 732348 w 1543309"/>
                <a:gd name="connsiteY13" fmla="*/ 213185 h 1849305"/>
                <a:gd name="connsiteX14" fmla="*/ 724072 w 1543309"/>
                <a:gd name="connsiteY14" fmla="*/ 225597 h 1849305"/>
                <a:gd name="connsiteX15" fmla="*/ 707522 w 1543309"/>
                <a:gd name="connsiteY15" fmla="*/ 275248 h 1849305"/>
                <a:gd name="connsiteX16" fmla="*/ 703385 w 1543309"/>
                <a:gd name="connsiteY16" fmla="*/ 291798 h 1849305"/>
                <a:gd name="connsiteX17" fmla="*/ 695110 w 1543309"/>
                <a:gd name="connsiteY17" fmla="*/ 316623 h 1849305"/>
                <a:gd name="connsiteX18" fmla="*/ 686834 w 1543309"/>
                <a:gd name="connsiteY18" fmla="*/ 341449 h 1849305"/>
                <a:gd name="connsiteX19" fmla="*/ 633046 w 1543309"/>
                <a:gd name="connsiteY19" fmla="*/ 345586 h 1849305"/>
                <a:gd name="connsiteX20" fmla="*/ 558570 w 1543309"/>
                <a:gd name="connsiteY20" fmla="*/ 370412 h 1849305"/>
                <a:gd name="connsiteX21" fmla="*/ 533745 w 1543309"/>
                <a:gd name="connsiteY21" fmla="*/ 378687 h 1849305"/>
                <a:gd name="connsiteX22" fmla="*/ 508920 w 1543309"/>
                <a:gd name="connsiteY22" fmla="*/ 391100 h 1849305"/>
                <a:gd name="connsiteX23" fmla="*/ 475819 w 1543309"/>
                <a:gd name="connsiteY23" fmla="*/ 362137 h 1849305"/>
                <a:gd name="connsiteX24" fmla="*/ 450994 w 1543309"/>
                <a:gd name="connsiteY24" fmla="*/ 353861 h 1849305"/>
                <a:gd name="connsiteX25" fmla="*/ 351692 w 1543309"/>
                <a:gd name="connsiteY25" fmla="*/ 362137 h 1849305"/>
                <a:gd name="connsiteX26" fmla="*/ 314454 w 1543309"/>
                <a:gd name="connsiteY26" fmla="*/ 378687 h 1849305"/>
                <a:gd name="connsiteX27" fmla="*/ 289629 w 1543309"/>
                <a:gd name="connsiteY27" fmla="*/ 386962 h 1849305"/>
                <a:gd name="connsiteX28" fmla="*/ 277216 w 1543309"/>
                <a:gd name="connsiteY28" fmla="*/ 395237 h 1849305"/>
                <a:gd name="connsiteX29" fmla="*/ 231703 w 1543309"/>
                <a:gd name="connsiteY29" fmla="*/ 407650 h 1849305"/>
                <a:gd name="connsiteX30" fmla="*/ 206878 w 1543309"/>
                <a:gd name="connsiteY30" fmla="*/ 415925 h 1849305"/>
                <a:gd name="connsiteX31" fmla="*/ 182053 w 1543309"/>
                <a:gd name="connsiteY31" fmla="*/ 453163 h 1849305"/>
                <a:gd name="connsiteX32" fmla="*/ 173777 w 1543309"/>
                <a:gd name="connsiteY32" fmla="*/ 461438 h 1849305"/>
                <a:gd name="connsiteX33" fmla="*/ 144815 w 1543309"/>
                <a:gd name="connsiteY33" fmla="*/ 494538 h 1849305"/>
                <a:gd name="connsiteX34" fmla="*/ 128264 w 1543309"/>
                <a:gd name="connsiteY34" fmla="*/ 531776 h 1849305"/>
                <a:gd name="connsiteX35" fmla="*/ 119989 w 1543309"/>
                <a:gd name="connsiteY35" fmla="*/ 556602 h 1849305"/>
                <a:gd name="connsiteX36" fmla="*/ 115852 w 1543309"/>
                <a:gd name="connsiteY36" fmla="*/ 573152 h 1849305"/>
                <a:gd name="connsiteX37" fmla="*/ 103439 w 1543309"/>
                <a:gd name="connsiteY37" fmla="*/ 610390 h 1849305"/>
                <a:gd name="connsiteX38" fmla="*/ 91026 w 1543309"/>
                <a:gd name="connsiteY38" fmla="*/ 647628 h 1849305"/>
                <a:gd name="connsiteX39" fmla="*/ 78614 w 1543309"/>
                <a:gd name="connsiteY39" fmla="*/ 655903 h 1849305"/>
                <a:gd name="connsiteX40" fmla="*/ 62063 w 1543309"/>
                <a:gd name="connsiteY40" fmla="*/ 680728 h 1849305"/>
                <a:gd name="connsiteX41" fmla="*/ 57926 w 1543309"/>
                <a:gd name="connsiteY41" fmla="*/ 693141 h 1849305"/>
                <a:gd name="connsiteX42" fmla="*/ 33100 w 1543309"/>
                <a:gd name="connsiteY42" fmla="*/ 726242 h 1849305"/>
                <a:gd name="connsiteX43" fmla="*/ 16550 w 1543309"/>
                <a:gd name="connsiteY43" fmla="*/ 775892 h 1849305"/>
                <a:gd name="connsiteX44" fmla="*/ 12413 w 1543309"/>
                <a:gd name="connsiteY44" fmla="*/ 792442 h 1849305"/>
                <a:gd name="connsiteX45" fmla="*/ 4138 w 1543309"/>
                <a:gd name="connsiteY45" fmla="*/ 817268 h 1849305"/>
                <a:gd name="connsiteX46" fmla="*/ 0 w 1543309"/>
                <a:gd name="connsiteY46" fmla="*/ 829680 h 1849305"/>
                <a:gd name="connsiteX47" fmla="*/ 12413 w 1543309"/>
                <a:gd name="connsiteY47" fmla="*/ 883469 h 1849305"/>
                <a:gd name="connsiteX48" fmla="*/ 37238 w 1543309"/>
                <a:gd name="connsiteY48" fmla="*/ 920707 h 1849305"/>
                <a:gd name="connsiteX49" fmla="*/ 49651 w 1543309"/>
                <a:gd name="connsiteY49" fmla="*/ 933119 h 1849305"/>
                <a:gd name="connsiteX50" fmla="*/ 70339 w 1543309"/>
                <a:gd name="connsiteY50" fmla="*/ 953807 h 1849305"/>
                <a:gd name="connsiteX51" fmla="*/ 91026 w 1543309"/>
                <a:gd name="connsiteY51" fmla="*/ 974495 h 1849305"/>
                <a:gd name="connsiteX52" fmla="*/ 111714 w 1543309"/>
                <a:gd name="connsiteY52" fmla="*/ 991045 h 1849305"/>
                <a:gd name="connsiteX53" fmla="*/ 128264 w 1543309"/>
                <a:gd name="connsiteY53" fmla="*/ 1003458 h 1849305"/>
                <a:gd name="connsiteX54" fmla="*/ 153090 w 1543309"/>
                <a:gd name="connsiteY54" fmla="*/ 1020008 h 1849305"/>
                <a:gd name="connsiteX55" fmla="*/ 161365 w 1543309"/>
                <a:gd name="connsiteY55" fmla="*/ 1032421 h 1849305"/>
                <a:gd name="connsiteX56" fmla="*/ 177915 w 1543309"/>
                <a:gd name="connsiteY56" fmla="*/ 1036558 h 1849305"/>
                <a:gd name="connsiteX57" fmla="*/ 190328 w 1543309"/>
                <a:gd name="connsiteY57" fmla="*/ 1044833 h 1849305"/>
                <a:gd name="connsiteX58" fmla="*/ 211015 w 1543309"/>
                <a:gd name="connsiteY58" fmla="*/ 1065521 h 1849305"/>
                <a:gd name="connsiteX59" fmla="*/ 219291 w 1543309"/>
                <a:gd name="connsiteY59" fmla="*/ 1073796 h 1849305"/>
                <a:gd name="connsiteX60" fmla="*/ 277216 w 1543309"/>
                <a:gd name="connsiteY60" fmla="*/ 1086209 h 1849305"/>
                <a:gd name="connsiteX61" fmla="*/ 347555 w 1543309"/>
                <a:gd name="connsiteY61" fmla="*/ 1094484 h 1849305"/>
                <a:gd name="connsiteX62" fmla="*/ 368243 w 1543309"/>
                <a:gd name="connsiteY62" fmla="*/ 1098622 h 1849305"/>
                <a:gd name="connsiteX63" fmla="*/ 475819 w 1543309"/>
                <a:gd name="connsiteY63" fmla="*/ 1094484 h 1849305"/>
                <a:gd name="connsiteX64" fmla="*/ 488232 w 1543309"/>
                <a:gd name="connsiteY64" fmla="*/ 1090347 h 1849305"/>
                <a:gd name="connsiteX65" fmla="*/ 492369 w 1543309"/>
                <a:gd name="connsiteY65" fmla="*/ 1102759 h 1849305"/>
                <a:gd name="connsiteX66" fmla="*/ 500644 w 1543309"/>
                <a:gd name="connsiteY66" fmla="*/ 1115172 h 1849305"/>
                <a:gd name="connsiteX67" fmla="*/ 504782 w 1543309"/>
                <a:gd name="connsiteY67" fmla="*/ 1127585 h 1849305"/>
                <a:gd name="connsiteX68" fmla="*/ 517195 w 1543309"/>
                <a:gd name="connsiteY68" fmla="*/ 1135860 h 1849305"/>
                <a:gd name="connsiteX69" fmla="*/ 529607 w 1543309"/>
                <a:gd name="connsiteY69" fmla="*/ 1160685 h 1849305"/>
                <a:gd name="connsiteX70" fmla="*/ 542020 w 1543309"/>
                <a:gd name="connsiteY70" fmla="*/ 1168960 h 1849305"/>
                <a:gd name="connsiteX71" fmla="*/ 558570 w 1543309"/>
                <a:gd name="connsiteY71" fmla="*/ 1193785 h 1849305"/>
                <a:gd name="connsiteX72" fmla="*/ 566845 w 1543309"/>
                <a:gd name="connsiteY72" fmla="*/ 1202061 h 1849305"/>
                <a:gd name="connsiteX73" fmla="*/ 583396 w 1543309"/>
                <a:gd name="connsiteY73" fmla="*/ 1222748 h 1849305"/>
                <a:gd name="connsiteX74" fmla="*/ 587533 w 1543309"/>
                <a:gd name="connsiteY74" fmla="*/ 1235161 h 1849305"/>
                <a:gd name="connsiteX75" fmla="*/ 599946 w 1543309"/>
                <a:gd name="connsiteY75" fmla="*/ 1247574 h 1849305"/>
                <a:gd name="connsiteX76" fmla="*/ 608221 w 1543309"/>
                <a:gd name="connsiteY76" fmla="*/ 1259986 h 1849305"/>
                <a:gd name="connsiteX77" fmla="*/ 612358 w 1543309"/>
                <a:gd name="connsiteY77" fmla="*/ 1272399 h 1849305"/>
                <a:gd name="connsiteX78" fmla="*/ 620634 w 1543309"/>
                <a:gd name="connsiteY78" fmla="*/ 1280674 h 1849305"/>
                <a:gd name="connsiteX79" fmla="*/ 628909 w 1543309"/>
                <a:gd name="connsiteY79" fmla="*/ 1293087 h 1849305"/>
                <a:gd name="connsiteX80" fmla="*/ 641321 w 1543309"/>
                <a:gd name="connsiteY80" fmla="*/ 1317912 h 1849305"/>
                <a:gd name="connsiteX81" fmla="*/ 653734 w 1543309"/>
                <a:gd name="connsiteY81" fmla="*/ 1326187 h 1849305"/>
                <a:gd name="connsiteX82" fmla="*/ 666147 w 1543309"/>
                <a:gd name="connsiteY82" fmla="*/ 1363425 h 1849305"/>
                <a:gd name="connsiteX83" fmla="*/ 670284 w 1543309"/>
                <a:gd name="connsiteY83" fmla="*/ 1379976 h 1849305"/>
                <a:gd name="connsiteX84" fmla="*/ 674422 w 1543309"/>
                <a:gd name="connsiteY84" fmla="*/ 1425489 h 1849305"/>
                <a:gd name="connsiteX85" fmla="*/ 678559 w 1543309"/>
                <a:gd name="connsiteY85" fmla="*/ 1442039 h 1849305"/>
                <a:gd name="connsiteX86" fmla="*/ 682697 w 1543309"/>
                <a:gd name="connsiteY86" fmla="*/ 1479277 h 1849305"/>
                <a:gd name="connsiteX87" fmla="*/ 690972 w 1543309"/>
                <a:gd name="connsiteY87" fmla="*/ 1657192 h 1849305"/>
                <a:gd name="connsiteX88" fmla="*/ 699247 w 1543309"/>
                <a:gd name="connsiteY88" fmla="*/ 1690292 h 1849305"/>
                <a:gd name="connsiteX89" fmla="*/ 711660 w 1543309"/>
                <a:gd name="connsiteY89" fmla="*/ 1735805 h 1849305"/>
                <a:gd name="connsiteX90" fmla="*/ 719935 w 1543309"/>
                <a:gd name="connsiteY90" fmla="*/ 1748218 h 1849305"/>
                <a:gd name="connsiteX91" fmla="*/ 744760 w 1543309"/>
                <a:gd name="connsiteY91" fmla="*/ 1760631 h 1849305"/>
                <a:gd name="connsiteX92" fmla="*/ 769586 w 1543309"/>
                <a:gd name="connsiteY92" fmla="*/ 1773043 h 1849305"/>
                <a:gd name="connsiteX93" fmla="*/ 777861 w 1543309"/>
                <a:gd name="connsiteY93" fmla="*/ 1781319 h 1849305"/>
                <a:gd name="connsiteX94" fmla="*/ 802686 w 1543309"/>
                <a:gd name="connsiteY94" fmla="*/ 1789594 h 1849305"/>
                <a:gd name="connsiteX95" fmla="*/ 827511 w 1543309"/>
                <a:gd name="connsiteY95" fmla="*/ 1797869 h 1849305"/>
                <a:gd name="connsiteX96" fmla="*/ 839924 w 1543309"/>
                <a:gd name="connsiteY96" fmla="*/ 1802006 h 1849305"/>
                <a:gd name="connsiteX97" fmla="*/ 852337 w 1543309"/>
                <a:gd name="connsiteY97" fmla="*/ 1806144 h 1849305"/>
                <a:gd name="connsiteX98" fmla="*/ 877162 w 1543309"/>
                <a:gd name="connsiteY98" fmla="*/ 1822694 h 1849305"/>
                <a:gd name="connsiteX99" fmla="*/ 901987 w 1543309"/>
                <a:gd name="connsiteY99" fmla="*/ 1830969 h 1849305"/>
                <a:gd name="connsiteX100" fmla="*/ 914400 w 1543309"/>
                <a:gd name="connsiteY100" fmla="*/ 1839244 h 1849305"/>
                <a:gd name="connsiteX101" fmla="*/ 976463 w 1543309"/>
                <a:gd name="connsiteY101" fmla="*/ 1839244 h 1849305"/>
                <a:gd name="connsiteX102" fmla="*/ 1001289 w 1543309"/>
                <a:gd name="connsiteY102" fmla="*/ 1826832 h 1849305"/>
                <a:gd name="connsiteX103" fmla="*/ 1059215 w 1543309"/>
                <a:gd name="connsiteY103" fmla="*/ 1814419 h 1849305"/>
                <a:gd name="connsiteX104" fmla="*/ 1117140 w 1543309"/>
                <a:gd name="connsiteY104" fmla="*/ 1723393 h 1849305"/>
                <a:gd name="connsiteX105" fmla="*/ 1121278 w 1543309"/>
                <a:gd name="connsiteY105" fmla="*/ 1682017 h 1849305"/>
                <a:gd name="connsiteX106" fmla="*/ 1125415 w 1543309"/>
                <a:gd name="connsiteY106" fmla="*/ 1669604 h 1849305"/>
                <a:gd name="connsiteX107" fmla="*/ 1129553 w 1543309"/>
                <a:gd name="connsiteY107" fmla="*/ 1644779 h 1849305"/>
                <a:gd name="connsiteX108" fmla="*/ 1133691 w 1543309"/>
                <a:gd name="connsiteY108" fmla="*/ 1632366 h 1849305"/>
                <a:gd name="connsiteX109" fmla="*/ 1150241 w 1543309"/>
                <a:gd name="connsiteY109" fmla="*/ 1586853 h 1849305"/>
                <a:gd name="connsiteX110" fmla="*/ 1158516 w 1543309"/>
                <a:gd name="connsiteY110" fmla="*/ 1562028 h 1849305"/>
                <a:gd name="connsiteX111" fmla="*/ 1183341 w 1543309"/>
                <a:gd name="connsiteY111" fmla="*/ 1549615 h 1849305"/>
                <a:gd name="connsiteX112" fmla="*/ 1195754 w 1543309"/>
                <a:gd name="connsiteY112" fmla="*/ 1541340 h 1849305"/>
                <a:gd name="connsiteX113" fmla="*/ 1237129 w 1543309"/>
                <a:gd name="connsiteY113" fmla="*/ 1528928 h 1849305"/>
                <a:gd name="connsiteX114" fmla="*/ 1278505 w 1543309"/>
                <a:gd name="connsiteY114" fmla="*/ 1512377 h 1849305"/>
                <a:gd name="connsiteX115" fmla="*/ 1307468 w 1543309"/>
                <a:gd name="connsiteY115" fmla="*/ 1504102 h 1849305"/>
                <a:gd name="connsiteX116" fmla="*/ 1324018 w 1543309"/>
                <a:gd name="connsiteY116" fmla="*/ 1499965 h 1849305"/>
                <a:gd name="connsiteX117" fmla="*/ 1348843 w 1543309"/>
                <a:gd name="connsiteY117" fmla="*/ 1491690 h 1849305"/>
                <a:gd name="connsiteX118" fmla="*/ 1381944 w 1543309"/>
                <a:gd name="connsiteY118" fmla="*/ 1462727 h 1849305"/>
                <a:gd name="connsiteX119" fmla="*/ 1390219 w 1543309"/>
                <a:gd name="connsiteY119" fmla="*/ 1446176 h 1849305"/>
                <a:gd name="connsiteX120" fmla="*/ 1402632 w 1543309"/>
                <a:gd name="connsiteY120" fmla="*/ 1442039 h 1849305"/>
                <a:gd name="connsiteX121" fmla="*/ 1452282 w 1543309"/>
                <a:gd name="connsiteY121" fmla="*/ 1429626 h 1849305"/>
                <a:gd name="connsiteX122" fmla="*/ 1468833 w 1543309"/>
                <a:gd name="connsiteY122" fmla="*/ 1425489 h 1849305"/>
                <a:gd name="connsiteX123" fmla="*/ 1518483 w 1543309"/>
                <a:gd name="connsiteY123" fmla="*/ 1408938 h 1849305"/>
                <a:gd name="connsiteX124" fmla="*/ 1530896 w 1543309"/>
                <a:gd name="connsiteY124" fmla="*/ 1404801 h 1849305"/>
                <a:gd name="connsiteX125" fmla="*/ 1543309 w 1543309"/>
                <a:gd name="connsiteY125" fmla="*/ 1400663 h 1849305"/>
                <a:gd name="connsiteX126" fmla="*/ 1539171 w 1543309"/>
                <a:gd name="connsiteY126" fmla="*/ 1214473 h 1849305"/>
                <a:gd name="connsiteX127" fmla="*/ 1535034 w 1543309"/>
                <a:gd name="connsiteY127" fmla="*/ 1202061 h 1849305"/>
                <a:gd name="connsiteX128" fmla="*/ 1526758 w 1543309"/>
                <a:gd name="connsiteY128" fmla="*/ 1168960 h 1849305"/>
                <a:gd name="connsiteX129" fmla="*/ 1518483 w 1543309"/>
                <a:gd name="connsiteY129" fmla="*/ 1144135 h 1849305"/>
                <a:gd name="connsiteX130" fmla="*/ 1514346 w 1543309"/>
                <a:gd name="connsiteY130" fmla="*/ 1131722 h 1849305"/>
                <a:gd name="connsiteX131" fmla="*/ 1510208 w 1543309"/>
                <a:gd name="connsiteY131" fmla="*/ 1098622 h 1849305"/>
                <a:gd name="connsiteX132" fmla="*/ 1501933 w 1543309"/>
                <a:gd name="connsiteY132" fmla="*/ 1073796 h 1849305"/>
                <a:gd name="connsiteX133" fmla="*/ 1485383 w 1543309"/>
                <a:gd name="connsiteY133" fmla="*/ 1024146 h 1849305"/>
                <a:gd name="connsiteX134" fmla="*/ 1477108 w 1543309"/>
                <a:gd name="connsiteY134" fmla="*/ 991045 h 1849305"/>
                <a:gd name="connsiteX135" fmla="*/ 1468833 w 1543309"/>
                <a:gd name="connsiteY135" fmla="*/ 966220 h 1849305"/>
                <a:gd name="connsiteX136" fmla="*/ 1464695 w 1543309"/>
                <a:gd name="connsiteY136" fmla="*/ 953807 h 1849305"/>
                <a:gd name="connsiteX137" fmla="*/ 1460558 w 1543309"/>
                <a:gd name="connsiteY137" fmla="*/ 937257 h 1849305"/>
                <a:gd name="connsiteX138" fmla="*/ 1456420 w 1543309"/>
                <a:gd name="connsiteY138" fmla="*/ 924844 h 1849305"/>
                <a:gd name="connsiteX139" fmla="*/ 1448145 w 1543309"/>
                <a:gd name="connsiteY139" fmla="*/ 891744 h 1849305"/>
                <a:gd name="connsiteX140" fmla="*/ 1439870 w 1543309"/>
                <a:gd name="connsiteY140" fmla="*/ 862781 h 1849305"/>
                <a:gd name="connsiteX141" fmla="*/ 1427457 w 1543309"/>
                <a:gd name="connsiteY141" fmla="*/ 780030 h 1849305"/>
                <a:gd name="connsiteX142" fmla="*/ 1423320 w 1543309"/>
                <a:gd name="connsiteY142" fmla="*/ 763480 h 1849305"/>
                <a:gd name="connsiteX143" fmla="*/ 1410907 w 1543309"/>
                <a:gd name="connsiteY143" fmla="*/ 726242 h 1849305"/>
                <a:gd name="connsiteX144" fmla="*/ 1406769 w 1543309"/>
                <a:gd name="connsiteY144" fmla="*/ 713829 h 1849305"/>
                <a:gd name="connsiteX145" fmla="*/ 1402632 w 1543309"/>
                <a:gd name="connsiteY145" fmla="*/ 701416 h 1849305"/>
                <a:gd name="connsiteX146" fmla="*/ 1394357 w 1543309"/>
                <a:gd name="connsiteY146" fmla="*/ 689004 h 1849305"/>
                <a:gd name="connsiteX147" fmla="*/ 1386081 w 1543309"/>
                <a:gd name="connsiteY147" fmla="*/ 664178 h 1849305"/>
                <a:gd name="connsiteX148" fmla="*/ 1373669 w 1543309"/>
                <a:gd name="connsiteY148" fmla="*/ 626940 h 1849305"/>
                <a:gd name="connsiteX149" fmla="*/ 1365394 w 1543309"/>
                <a:gd name="connsiteY149" fmla="*/ 614528 h 1849305"/>
                <a:gd name="connsiteX150" fmla="*/ 1361256 w 1543309"/>
                <a:gd name="connsiteY150" fmla="*/ 597977 h 1849305"/>
                <a:gd name="connsiteX151" fmla="*/ 1357119 w 1543309"/>
                <a:gd name="connsiteY151" fmla="*/ 573152 h 1849305"/>
                <a:gd name="connsiteX152" fmla="*/ 1352981 w 1543309"/>
                <a:gd name="connsiteY152" fmla="*/ 560739 h 1849305"/>
                <a:gd name="connsiteX153" fmla="*/ 1348843 w 1543309"/>
                <a:gd name="connsiteY153" fmla="*/ 519364 h 1849305"/>
                <a:gd name="connsiteX154" fmla="*/ 1344706 w 1543309"/>
                <a:gd name="connsiteY154" fmla="*/ 506951 h 1849305"/>
                <a:gd name="connsiteX155" fmla="*/ 1336431 w 1543309"/>
                <a:gd name="connsiteY155" fmla="*/ 473851 h 1849305"/>
                <a:gd name="connsiteX156" fmla="*/ 1328156 w 1543309"/>
                <a:gd name="connsiteY156" fmla="*/ 461438 h 1849305"/>
                <a:gd name="connsiteX157" fmla="*/ 1315743 w 1543309"/>
                <a:gd name="connsiteY157" fmla="*/ 432475 h 1849305"/>
                <a:gd name="connsiteX158" fmla="*/ 1303330 w 1543309"/>
                <a:gd name="connsiteY158" fmla="*/ 424200 h 1849305"/>
                <a:gd name="connsiteX159" fmla="*/ 1295055 w 1543309"/>
                <a:gd name="connsiteY159" fmla="*/ 411787 h 1849305"/>
                <a:gd name="connsiteX160" fmla="*/ 1274367 w 1543309"/>
                <a:gd name="connsiteY160" fmla="*/ 386962 h 1849305"/>
                <a:gd name="connsiteX161" fmla="*/ 1266092 w 1543309"/>
                <a:gd name="connsiteY161" fmla="*/ 353861 h 1849305"/>
                <a:gd name="connsiteX162" fmla="*/ 1257817 w 1543309"/>
                <a:gd name="connsiteY162" fmla="*/ 329036 h 1849305"/>
                <a:gd name="connsiteX163" fmla="*/ 1249542 w 1543309"/>
                <a:gd name="connsiteY163" fmla="*/ 279385 h 1849305"/>
                <a:gd name="connsiteX164" fmla="*/ 1245405 w 1543309"/>
                <a:gd name="connsiteY164" fmla="*/ 254560 h 1849305"/>
                <a:gd name="connsiteX165" fmla="*/ 1237129 w 1543309"/>
                <a:gd name="connsiteY165" fmla="*/ 229735 h 1849305"/>
                <a:gd name="connsiteX166" fmla="*/ 1232992 w 1543309"/>
                <a:gd name="connsiteY166" fmla="*/ 217322 h 1849305"/>
                <a:gd name="connsiteX167" fmla="*/ 1224717 w 1543309"/>
                <a:gd name="connsiteY167" fmla="*/ 204909 h 1849305"/>
                <a:gd name="connsiteX168" fmla="*/ 1212304 w 1543309"/>
                <a:gd name="connsiteY168" fmla="*/ 159396 h 1849305"/>
                <a:gd name="connsiteX169" fmla="*/ 1191616 w 1543309"/>
                <a:gd name="connsiteY169" fmla="*/ 130433 h 1849305"/>
                <a:gd name="connsiteX170" fmla="*/ 1183341 w 1543309"/>
                <a:gd name="connsiteY170" fmla="*/ 118021 h 1849305"/>
                <a:gd name="connsiteX171" fmla="*/ 1170929 w 1543309"/>
                <a:gd name="connsiteY171" fmla="*/ 109746 h 1849305"/>
                <a:gd name="connsiteX172" fmla="*/ 1154378 w 1543309"/>
                <a:gd name="connsiteY172" fmla="*/ 93195 h 1849305"/>
                <a:gd name="connsiteX173" fmla="*/ 1146103 w 1543309"/>
                <a:gd name="connsiteY173" fmla="*/ 80783 h 1849305"/>
                <a:gd name="connsiteX174" fmla="*/ 1133691 w 1543309"/>
                <a:gd name="connsiteY174" fmla="*/ 76645 h 1849305"/>
                <a:gd name="connsiteX175" fmla="*/ 1108865 w 1543309"/>
                <a:gd name="connsiteY175" fmla="*/ 60095 h 1849305"/>
                <a:gd name="connsiteX176" fmla="*/ 1084040 w 1543309"/>
                <a:gd name="connsiteY176" fmla="*/ 51820 h 1849305"/>
                <a:gd name="connsiteX177" fmla="*/ 1071627 w 1543309"/>
                <a:gd name="connsiteY177" fmla="*/ 43545 h 1849305"/>
                <a:gd name="connsiteX178" fmla="*/ 1046802 w 1543309"/>
                <a:gd name="connsiteY178" fmla="*/ 35270 h 1849305"/>
                <a:gd name="connsiteX179" fmla="*/ 1026114 w 1543309"/>
                <a:gd name="connsiteY179" fmla="*/ 18719 h 1849305"/>
                <a:gd name="connsiteX180" fmla="*/ 1005426 w 1543309"/>
                <a:gd name="connsiteY180" fmla="*/ 10444 h 1849305"/>
                <a:gd name="connsiteX0" fmla="*/ 1005426 w 1543309"/>
                <a:gd name="connsiteY0" fmla="*/ 10444 h 1849305"/>
                <a:gd name="connsiteX1" fmla="*/ 930950 w 1543309"/>
                <a:gd name="connsiteY1" fmla="*/ 22857 h 1849305"/>
                <a:gd name="connsiteX2" fmla="*/ 906125 w 1543309"/>
                <a:gd name="connsiteY2" fmla="*/ 31132 h 1849305"/>
                <a:gd name="connsiteX3" fmla="*/ 893712 w 1543309"/>
                <a:gd name="connsiteY3" fmla="*/ 39407 h 1849305"/>
                <a:gd name="connsiteX4" fmla="*/ 868887 w 1543309"/>
                <a:gd name="connsiteY4" fmla="*/ 47682 h 1849305"/>
                <a:gd name="connsiteX5" fmla="*/ 839924 w 1543309"/>
                <a:gd name="connsiteY5" fmla="*/ 76645 h 1849305"/>
                <a:gd name="connsiteX6" fmla="*/ 819236 w 1543309"/>
                <a:gd name="connsiteY6" fmla="*/ 93195 h 1849305"/>
                <a:gd name="connsiteX7" fmla="*/ 810961 w 1543309"/>
                <a:gd name="connsiteY7" fmla="*/ 101471 h 1849305"/>
                <a:gd name="connsiteX8" fmla="*/ 798548 w 1543309"/>
                <a:gd name="connsiteY8" fmla="*/ 109746 h 1849305"/>
                <a:gd name="connsiteX9" fmla="*/ 790273 w 1543309"/>
                <a:gd name="connsiteY9" fmla="*/ 122158 h 1849305"/>
                <a:gd name="connsiteX10" fmla="*/ 765448 w 1543309"/>
                <a:gd name="connsiteY10" fmla="*/ 138709 h 1849305"/>
                <a:gd name="connsiteX11" fmla="*/ 748898 w 1543309"/>
                <a:gd name="connsiteY11" fmla="*/ 163534 h 1849305"/>
                <a:gd name="connsiteX12" fmla="*/ 736485 w 1543309"/>
                <a:gd name="connsiteY12" fmla="*/ 200772 h 1849305"/>
                <a:gd name="connsiteX13" fmla="*/ 732348 w 1543309"/>
                <a:gd name="connsiteY13" fmla="*/ 213185 h 1849305"/>
                <a:gd name="connsiteX14" fmla="*/ 724072 w 1543309"/>
                <a:gd name="connsiteY14" fmla="*/ 225597 h 1849305"/>
                <a:gd name="connsiteX15" fmla="*/ 707522 w 1543309"/>
                <a:gd name="connsiteY15" fmla="*/ 275248 h 1849305"/>
                <a:gd name="connsiteX16" fmla="*/ 703385 w 1543309"/>
                <a:gd name="connsiteY16" fmla="*/ 291798 h 1849305"/>
                <a:gd name="connsiteX17" fmla="*/ 695110 w 1543309"/>
                <a:gd name="connsiteY17" fmla="*/ 316623 h 1849305"/>
                <a:gd name="connsiteX18" fmla="*/ 686834 w 1543309"/>
                <a:gd name="connsiteY18" fmla="*/ 341449 h 1849305"/>
                <a:gd name="connsiteX19" fmla="*/ 633046 w 1543309"/>
                <a:gd name="connsiteY19" fmla="*/ 345586 h 1849305"/>
                <a:gd name="connsiteX20" fmla="*/ 558570 w 1543309"/>
                <a:gd name="connsiteY20" fmla="*/ 370412 h 1849305"/>
                <a:gd name="connsiteX21" fmla="*/ 533745 w 1543309"/>
                <a:gd name="connsiteY21" fmla="*/ 378687 h 1849305"/>
                <a:gd name="connsiteX22" fmla="*/ 508920 w 1543309"/>
                <a:gd name="connsiteY22" fmla="*/ 391100 h 1849305"/>
                <a:gd name="connsiteX23" fmla="*/ 475819 w 1543309"/>
                <a:gd name="connsiteY23" fmla="*/ 362137 h 1849305"/>
                <a:gd name="connsiteX24" fmla="*/ 450994 w 1543309"/>
                <a:gd name="connsiteY24" fmla="*/ 353861 h 1849305"/>
                <a:gd name="connsiteX25" fmla="*/ 351692 w 1543309"/>
                <a:gd name="connsiteY25" fmla="*/ 362137 h 1849305"/>
                <a:gd name="connsiteX26" fmla="*/ 314454 w 1543309"/>
                <a:gd name="connsiteY26" fmla="*/ 378687 h 1849305"/>
                <a:gd name="connsiteX27" fmla="*/ 289629 w 1543309"/>
                <a:gd name="connsiteY27" fmla="*/ 386962 h 1849305"/>
                <a:gd name="connsiteX28" fmla="*/ 277216 w 1543309"/>
                <a:gd name="connsiteY28" fmla="*/ 395237 h 1849305"/>
                <a:gd name="connsiteX29" fmla="*/ 231703 w 1543309"/>
                <a:gd name="connsiteY29" fmla="*/ 407650 h 1849305"/>
                <a:gd name="connsiteX30" fmla="*/ 206878 w 1543309"/>
                <a:gd name="connsiteY30" fmla="*/ 415925 h 1849305"/>
                <a:gd name="connsiteX31" fmla="*/ 182053 w 1543309"/>
                <a:gd name="connsiteY31" fmla="*/ 453163 h 1849305"/>
                <a:gd name="connsiteX32" fmla="*/ 173777 w 1543309"/>
                <a:gd name="connsiteY32" fmla="*/ 461438 h 1849305"/>
                <a:gd name="connsiteX33" fmla="*/ 144815 w 1543309"/>
                <a:gd name="connsiteY33" fmla="*/ 494538 h 1849305"/>
                <a:gd name="connsiteX34" fmla="*/ 128264 w 1543309"/>
                <a:gd name="connsiteY34" fmla="*/ 531776 h 1849305"/>
                <a:gd name="connsiteX35" fmla="*/ 119989 w 1543309"/>
                <a:gd name="connsiteY35" fmla="*/ 556602 h 1849305"/>
                <a:gd name="connsiteX36" fmla="*/ 115852 w 1543309"/>
                <a:gd name="connsiteY36" fmla="*/ 573152 h 1849305"/>
                <a:gd name="connsiteX37" fmla="*/ 103439 w 1543309"/>
                <a:gd name="connsiteY37" fmla="*/ 610390 h 1849305"/>
                <a:gd name="connsiteX38" fmla="*/ 91026 w 1543309"/>
                <a:gd name="connsiteY38" fmla="*/ 647628 h 1849305"/>
                <a:gd name="connsiteX39" fmla="*/ 78614 w 1543309"/>
                <a:gd name="connsiteY39" fmla="*/ 655903 h 1849305"/>
                <a:gd name="connsiteX40" fmla="*/ 62063 w 1543309"/>
                <a:gd name="connsiteY40" fmla="*/ 680728 h 1849305"/>
                <a:gd name="connsiteX41" fmla="*/ 57926 w 1543309"/>
                <a:gd name="connsiteY41" fmla="*/ 693141 h 1849305"/>
                <a:gd name="connsiteX42" fmla="*/ 33100 w 1543309"/>
                <a:gd name="connsiteY42" fmla="*/ 726242 h 1849305"/>
                <a:gd name="connsiteX43" fmla="*/ 16550 w 1543309"/>
                <a:gd name="connsiteY43" fmla="*/ 775892 h 1849305"/>
                <a:gd name="connsiteX44" fmla="*/ 12413 w 1543309"/>
                <a:gd name="connsiteY44" fmla="*/ 792442 h 1849305"/>
                <a:gd name="connsiteX45" fmla="*/ 4138 w 1543309"/>
                <a:gd name="connsiteY45" fmla="*/ 817268 h 1849305"/>
                <a:gd name="connsiteX46" fmla="*/ 0 w 1543309"/>
                <a:gd name="connsiteY46" fmla="*/ 829680 h 1849305"/>
                <a:gd name="connsiteX47" fmla="*/ 12413 w 1543309"/>
                <a:gd name="connsiteY47" fmla="*/ 883469 h 1849305"/>
                <a:gd name="connsiteX48" fmla="*/ 37238 w 1543309"/>
                <a:gd name="connsiteY48" fmla="*/ 920707 h 1849305"/>
                <a:gd name="connsiteX49" fmla="*/ 49651 w 1543309"/>
                <a:gd name="connsiteY49" fmla="*/ 933119 h 1849305"/>
                <a:gd name="connsiteX50" fmla="*/ 70339 w 1543309"/>
                <a:gd name="connsiteY50" fmla="*/ 953807 h 1849305"/>
                <a:gd name="connsiteX51" fmla="*/ 91026 w 1543309"/>
                <a:gd name="connsiteY51" fmla="*/ 974495 h 1849305"/>
                <a:gd name="connsiteX52" fmla="*/ 111714 w 1543309"/>
                <a:gd name="connsiteY52" fmla="*/ 991045 h 1849305"/>
                <a:gd name="connsiteX53" fmla="*/ 128264 w 1543309"/>
                <a:gd name="connsiteY53" fmla="*/ 1003458 h 1849305"/>
                <a:gd name="connsiteX54" fmla="*/ 153090 w 1543309"/>
                <a:gd name="connsiteY54" fmla="*/ 1020008 h 1849305"/>
                <a:gd name="connsiteX55" fmla="*/ 161365 w 1543309"/>
                <a:gd name="connsiteY55" fmla="*/ 1032421 h 1849305"/>
                <a:gd name="connsiteX56" fmla="*/ 177915 w 1543309"/>
                <a:gd name="connsiteY56" fmla="*/ 1036558 h 1849305"/>
                <a:gd name="connsiteX57" fmla="*/ 190328 w 1543309"/>
                <a:gd name="connsiteY57" fmla="*/ 1044833 h 1849305"/>
                <a:gd name="connsiteX58" fmla="*/ 211015 w 1543309"/>
                <a:gd name="connsiteY58" fmla="*/ 1065521 h 1849305"/>
                <a:gd name="connsiteX59" fmla="*/ 219291 w 1543309"/>
                <a:gd name="connsiteY59" fmla="*/ 1073796 h 1849305"/>
                <a:gd name="connsiteX60" fmla="*/ 277216 w 1543309"/>
                <a:gd name="connsiteY60" fmla="*/ 1086209 h 1849305"/>
                <a:gd name="connsiteX61" fmla="*/ 347555 w 1543309"/>
                <a:gd name="connsiteY61" fmla="*/ 1094484 h 1849305"/>
                <a:gd name="connsiteX62" fmla="*/ 368243 w 1543309"/>
                <a:gd name="connsiteY62" fmla="*/ 1098622 h 1849305"/>
                <a:gd name="connsiteX63" fmla="*/ 475819 w 1543309"/>
                <a:gd name="connsiteY63" fmla="*/ 1094484 h 1849305"/>
                <a:gd name="connsiteX64" fmla="*/ 488232 w 1543309"/>
                <a:gd name="connsiteY64" fmla="*/ 1090347 h 1849305"/>
                <a:gd name="connsiteX65" fmla="*/ 492369 w 1543309"/>
                <a:gd name="connsiteY65" fmla="*/ 1102759 h 1849305"/>
                <a:gd name="connsiteX66" fmla="*/ 500644 w 1543309"/>
                <a:gd name="connsiteY66" fmla="*/ 1115172 h 1849305"/>
                <a:gd name="connsiteX67" fmla="*/ 504782 w 1543309"/>
                <a:gd name="connsiteY67" fmla="*/ 1127585 h 1849305"/>
                <a:gd name="connsiteX68" fmla="*/ 517195 w 1543309"/>
                <a:gd name="connsiteY68" fmla="*/ 1135860 h 1849305"/>
                <a:gd name="connsiteX69" fmla="*/ 529607 w 1543309"/>
                <a:gd name="connsiteY69" fmla="*/ 1160685 h 1849305"/>
                <a:gd name="connsiteX70" fmla="*/ 542020 w 1543309"/>
                <a:gd name="connsiteY70" fmla="*/ 1168960 h 1849305"/>
                <a:gd name="connsiteX71" fmla="*/ 558570 w 1543309"/>
                <a:gd name="connsiteY71" fmla="*/ 1193785 h 1849305"/>
                <a:gd name="connsiteX72" fmla="*/ 566845 w 1543309"/>
                <a:gd name="connsiteY72" fmla="*/ 1202061 h 1849305"/>
                <a:gd name="connsiteX73" fmla="*/ 583396 w 1543309"/>
                <a:gd name="connsiteY73" fmla="*/ 1222748 h 1849305"/>
                <a:gd name="connsiteX74" fmla="*/ 587533 w 1543309"/>
                <a:gd name="connsiteY74" fmla="*/ 1235161 h 1849305"/>
                <a:gd name="connsiteX75" fmla="*/ 599946 w 1543309"/>
                <a:gd name="connsiteY75" fmla="*/ 1247574 h 1849305"/>
                <a:gd name="connsiteX76" fmla="*/ 608221 w 1543309"/>
                <a:gd name="connsiteY76" fmla="*/ 1259986 h 1849305"/>
                <a:gd name="connsiteX77" fmla="*/ 612358 w 1543309"/>
                <a:gd name="connsiteY77" fmla="*/ 1272399 h 1849305"/>
                <a:gd name="connsiteX78" fmla="*/ 620634 w 1543309"/>
                <a:gd name="connsiteY78" fmla="*/ 1280674 h 1849305"/>
                <a:gd name="connsiteX79" fmla="*/ 628909 w 1543309"/>
                <a:gd name="connsiteY79" fmla="*/ 1293087 h 1849305"/>
                <a:gd name="connsiteX80" fmla="*/ 641321 w 1543309"/>
                <a:gd name="connsiteY80" fmla="*/ 1317912 h 1849305"/>
                <a:gd name="connsiteX81" fmla="*/ 653734 w 1543309"/>
                <a:gd name="connsiteY81" fmla="*/ 1326187 h 1849305"/>
                <a:gd name="connsiteX82" fmla="*/ 666147 w 1543309"/>
                <a:gd name="connsiteY82" fmla="*/ 1363425 h 1849305"/>
                <a:gd name="connsiteX83" fmla="*/ 670284 w 1543309"/>
                <a:gd name="connsiteY83" fmla="*/ 1379976 h 1849305"/>
                <a:gd name="connsiteX84" fmla="*/ 674422 w 1543309"/>
                <a:gd name="connsiteY84" fmla="*/ 1425489 h 1849305"/>
                <a:gd name="connsiteX85" fmla="*/ 678559 w 1543309"/>
                <a:gd name="connsiteY85" fmla="*/ 1442039 h 1849305"/>
                <a:gd name="connsiteX86" fmla="*/ 682697 w 1543309"/>
                <a:gd name="connsiteY86" fmla="*/ 1479277 h 1849305"/>
                <a:gd name="connsiteX87" fmla="*/ 690972 w 1543309"/>
                <a:gd name="connsiteY87" fmla="*/ 1657192 h 1849305"/>
                <a:gd name="connsiteX88" fmla="*/ 699247 w 1543309"/>
                <a:gd name="connsiteY88" fmla="*/ 1690292 h 1849305"/>
                <a:gd name="connsiteX89" fmla="*/ 711660 w 1543309"/>
                <a:gd name="connsiteY89" fmla="*/ 1735805 h 1849305"/>
                <a:gd name="connsiteX90" fmla="*/ 719935 w 1543309"/>
                <a:gd name="connsiteY90" fmla="*/ 1748218 h 1849305"/>
                <a:gd name="connsiteX91" fmla="*/ 744760 w 1543309"/>
                <a:gd name="connsiteY91" fmla="*/ 1760631 h 1849305"/>
                <a:gd name="connsiteX92" fmla="*/ 769586 w 1543309"/>
                <a:gd name="connsiteY92" fmla="*/ 1773043 h 1849305"/>
                <a:gd name="connsiteX93" fmla="*/ 777861 w 1543309"/>
                <a:gd name="connsiteY93" fmla="*/ 1781319 h 1849305"/>
                <a:gd name="connsiteX94" fmla="*/ 802686 w 1543309"/>
                <a:gd name="connsiteY94" fmla="*/ 1789594 h 1849305"/>
                <a:gd name="connsiteX95" fmla="*/ 827511 w 1543309"/>
                <a:gd name="connsiteY95" fmla="*/ 1797869 h 1849305"/>
                <a:gd name="connsiteX96" fmla="*/ 839924 w 1543309"/>
                <a:gd name="connsiteY96" fmla="*/ 1802006 h 1849305"/>
                <a:gd name="connsiteX97" fmla="*/ 852337 w 1543309"/>
                <a:gd name="connsiteY97" fmla="*/ 1806144 h 1849305"/>
                <a:gd name="connsiteX98" fmla="*/ 877162 w 1543309"/>
                <a:gd name="connsiteY98" fmla="*/ 1822694 h 1849305"/>
                <a:gd name="connsiteX99" fmla="*/ 901987 w 1543309"/>
                <a:gd name="connsiteY99" fmla="*/ 1830969 h 1849305"/>
                <a:gd name="connsiteX100" fmla="*/ 914400 w 1543309"/>
                <a:gd name="connsiteY100" fmla="*/ 1839244 h 1849305"/>
                <a:gd name="connsiteX101" fmla="*/ 976463 w 1543309"/>
                <a:gd name="connsiteY101" fmla="*/ 1839244 h 1849305"/>
                <a:gd name="connsiteX102" fmla="*/ 1001289 w 1543309"/>
                <a:gd name="connsiteY102" fmla="*/ 1826832 h 1849305"/>
                <a:gd name="connsiteX103" fmla="*/ 1117140 w 1543309"/>
                <a:gd name="connsiteY103" fmla="*/ 1723393 h 1849305"/>
                <a:gd name="connsiteX104" fmla="*/ 1121278 w 1543309"/>
                <a:gd name="connsiteY104" fmla="*/ 1682017 h 1849305"/>
                <a:gd name="connsiteX105" fmla="*/ 1125415 w 1543309"/>
                <a:gd name="connsiteY105" fmla="*/ 1669604 h 1849305"/>
                <a:gd name="connsiteX106" fmla="*/ 1129553 w 1543309"/>
                <a:gd name="connsiteY106" fmla="*/ 1644779 h 1849305"/>
                <a:gd name="connsiteX107" fmla="*/ 1133691 w 1543309"/>
                <a:gd name="connsiteY107" fmla="*/ 1632366 h 1849305"/>
                <a:gd name="connsiteX108" fmla="*/ 1150241 w 1543309"/>
                <a:gd name="connsiteY108" fmla="*/ 1586853 h 1849305"/>
                <a:gd name="connsiteX109" fmla="*/ 1158516 w 1543309"/>
                <a:gd name="connsiteY109" fmla="*/ 1562028 h 1849305"/>
                <a:gd name="connsiteX110" fmla="*/ 1183341 w 1543309"/>
                <a:gd name="connsiteY110" fmla="*/ 1549615 h 1849305"/>
                <a:gd name="connsiteX111" fmla="*/ 1195754 w 1543309"/>
                <a:gd name="connsiteY111" fmla="*/ 1541340 h 1849305"/>
                <a:gd name="connsiteX112" fmla="*/ 1237129 w 1543309"/>
                <a:gd name="connsiteY112" fmla="*/ 1528928 h 1849305"/>
                <a:gd name="connsiteX113" fmla="*/ 1278505 w 1543309"/>
                <a:gd name="connsiteY113" fmla="*/ 1512377 h 1849305"/>
                <a:gd name="connsiteX114" fmla="*/ 1307468 w 1543309"/>
                <a:gd name="connsiteY114" fmla="*/ 1504102 h 1849305"/>
                <a:gd name="connsiteX115" fmla="*/ 1324018 w 1543309"/>
                <a:gd name="connsiteY115" fmla="*/ 1499965 h 1849305"/>
                <a:gd name="connsiteX116" fmla="*/ 1348843 w 1543309"/>
                <a:gd name="connsiteY116" fmla="*/ 1491690 h 1849305"/>
                <a:gd name="connsiteX117" fmla="*/ 1381944 w 1543309"/>
                <a:gd name="connsiteY117" fmla="*/ 1462727 h 1849305"/>
                <a:gd name="connsiteX118" fmla="*/ 1390219 w 1543309"/>
                <a:gd name="connsiteY118" fmla="*/ 1446176 h 1849305"/>
                <a:gd name="connsiteX119" fmla="*/ 1402632 w 1543309"/>
                <a:gd name="connsiteY119" fmla="*/ 1442039 h 1849305"/>
                <a:gd name="connsiteX120" fmla="*/ 1452282 w 1543309"/>
                <a:gd name="connsiteY120" fmla="*/ 1429626 h 1849305"/>
                <a:gd name="connsiteX121" fmla="*/ 1468833 w 1543309"/>
                <a:gd name="connsiteY121" fmla="*/ 1425489 h 1849305"/>
                <a:gd name="connsiteX122" fmla="*/ 1518483 w 1543309"/>
                <a:gd name="connsiteY122" fmla="*/ 1408938 h 1849305"/>
                <a:gd name="connsiteX123" fmla="*/ 1530896 w 1543309"/>
                <a:gd name="connsiteY123" fmla="*/ 1404801 h 1849305"/>
                <a:gd name="connsiteX124" fmla="*/ 1543309 w 1543309"/>
                <a:gd name="connsiteY124" fmla="*/ 1400663 h 1849305"/>
                <a:gd name="connsiteX125" fmla="*/ 1539171 w 1543309"/>
                <a:gd name="connsiteY125" fmla="*/ 1214473 h 1849305"/>
                <a:gd name="connsiteX126" fmla="*/ 1535034 w 1543309"/>
                <a:gd name="connsiteY126" fmla="*/ 1202061 h 1849305"/>
                <a:gd name="connsiteX127" fmla="*/ 1526758 w 1543309"/>
                <a:gd name="connsiteY127" fmla="*/ 1168960 h 1849305"/>
                <a:gd name="connsiteX128" fmla="*/ 1518483 w 1543309"/>
                <a:gd name="connsiteY128" fmla="*/ 1144135 h 1849305"/>
                <a:gd name="connsiteX129" fmla="*/ 1514346 w 1543309"/>
                <a:gd name="connsiteY129" fmla="*/ 1131722 h 1849305"/>
                <a:gd name="connsiteX130" fmla="*/ 1510208 w 1543309"/>
                <a:gd name="connsiteY130" fmla="*/ 1098622 h 1849305"/>
                <a:gd name="connsiteX131" fmla="*/ 1501933 w 1543309"/>
                <a:gd name="connsiteY131" fmla="*/ 1073796 h 1849305"/>
                <a:gd name="connsiteX132" fmla="*/ 1485383 w 1543309"/>
                <a:gd name="connsiteY132" fmla="*/ 1024146 h 1849305"/>
                <a:gd name="connsiteX133" fmla="*/ 1477108 w 1543309"/>
                <a:gd name="connsiteY133" fmla="*/ 991045 h 1849305"/>
                <a:gd name="connsiteX134" fmla="*/ 1468833 w 1543309"/>
                <a:gd name="connsiteY134" fmla="*/ 966220 h 1849305"/>
                <a:gd name="connsiteX135" fmla="*/ 1464695 w 1543309"/>
                <a:gd name="connsiteY135" fmla="*/ 953807 h 1849305"/>
                <a:gd name="connsiteX136" fmla="*/ 1460558 w 1543309"/>
                <a:gd name="connsiteY136" fmla="*/ 937257 h 1849305"/>
                <a:gd name="connsiteX137" fmla="*/ 1456420 w 1543309"/>
                <a:gd name="connsiteY137" fmla="*/ 924844 h 1849305"/>
                <a:gd name="connsiteX138" fmla="*/ 1448145 w 1543309"/>
                <a:gd name="connsiteY138" fmla="*/ 891744 h 1849305"/>
                <a:gd name="connsiteX139" fmla="*/ 1439870 w 1543309"/>
                <a:gd name="connsiteY139" fmla="*/ 862781 h 1849305"/>
                <a:gd name="connsiteX140" fmla="*/ 1427457 w 1543309"/>
                <a:gd name="connsiteY140" fmla="*/ 780030 h 1849305"/>
                <a:gd name="connsiteX141" fmla="*/ 1423320 w 1543309"/>
                <a:gd name="connsiteY141" fmla="*/ 763480 h 1849305"/>
                <a:gd name="connsiteX142" fmla="*/ 1410907 w 1543309"/>
                <a:gd name="connsiteY142" fmla="*/ 726242 h 1849305"/>
                <a:gd name="connsiteX143" fmla="*/ 1406769 w 1543309"/>
                <a:gd name="connsiteY143" fmla="*/ 713829 h 1849305"/>
                <a:gd name="connsiteX144" fmla="*/ 1402632 w 1543309"/>
                <a:gd name="connsiteY144" fmla="*/ 701416 h 1849305"/>
                <a:gd name="connsiteX145" fmla="*/ 1394357 w 1543309"/>
                <a:gd name="connsiteY145" fmla="*/ 689004 h 1849305"/>
                <a:gd name="connsiteX146" fmla="*/ 1386081 w 1543309"/>
                <a:gd name="connsiteY146" fmla="*/ 664178 h 1849305"/>
                <a:gd name="connsiteX147" fmla="*/ 1373669 w 1543309"/>
                <a:gd name="connsiteY147" fmla="*/ 626940 h 1849305"/>
                <a:gd name="connsiteX148" fmla="*/ 1365394 w 1543309"/>
                <a:gd name="connsiteY148" fmla="*/ 614528 h 1849305"/>
                <a:gd name="connsiteX149" fmla="*/ 1361256 w 1543309"/>
                <a:gd name="connsiteY149" fmla="*/ 597977 h 1849305"/>
                <a:gd name="connsiteX150" fmla="*/ 1357119 w 1543309"/>
                <a:gd name="connsiteY150" fmla="*/ 573152 h 1849305"/>
                <a:gd name="connsiteX151" fmla="*/ 1352981 w 1543309"/>
                <a:gd name="connsiteY151" fmla="*/ 560739 h 1849305"/>
                <a:gd name="connsiteX152" fmla="*/ 1348843 w 1543309"/>
                <a:gd name="connsiteY152" fmla="*/ 519364 h 1849305"/>
                <a:gd name="connsiteX153" fmla="*/ 1344706 w 1543309"/>
                <a:gd name="connsiteY153" fmla="*/ 506951 h 1849305"/>
                <a:gd name="connsiteX154" fmla="*/ 1336431 w 1543309"/>
                <a:gd name="connsiteY154" fmla="*/ 473851 h 1849305"/>
                <a:gd name="connsiteX155" fmla="*/ 1328156 w 1543309"/>
                <a:gd name="connsiteY155" fmla="*/ 461438 h 1849305"/>
                <a:gd name="connsiteX156" fmla="*/ 1315743 w 1543309"/>
                <a:gd name="connsiteY156" fmla="*/ 432475 h 1849305"/>
                <a:gd name="connsiteX157" fmla="*/ 1303330 w 1543309"/>
                <a:gd name="connsiteY157" fmla="*/ 424200 h 1849305"/>
                <a:gd name="connsiteX158" fmla="*/ 1295055 w 1543309"/>
                <a:gd name="connsiteY158" fmla="*/ 411787 h 1849305"/>
                <a:gd name="connsiteX159" fmla="*/ 1274367 w 1543309"/>
                <a:gd name="connsiteY159" fmla="*/ 386962 h 1849305"/>
                <a:gd name="connsiteX160" fmla="*/ 1266092 w 1543309"/>
                <a:gd name="connsiteY160" fmla="*/ 353861 h 1849305"/>
                <a:gd name="connsiteX161" fmla="*/ 1257817 w 1543309"/>
                <a:gd name="connsiteY161" fmla="*/ 329036 h 1849305"/>
                <a:gd name="connsiteX162" fmla="*/ 1249542 w 1543309"/>
                <a:gd name="connsiteY162" fmla="*/ 279385 h 1849305"/>
                <a:gd name="connsiteX163" fmla="*/ 1245405 w 1543309"/>
                <a:gd name="connsiteY163" fmla="*/ 254560 h 1849305"/>
                <a:gd name="connsiteX164" fmla="*/ 1237129 w 1543309"/>
                <a:gd name="connsiteY164" fmla="*/ 229735 h 1849305"/>
                <a:gd name="connsiteX165" fmla="*/ 1232992 w 1543309"/>
                <a:gd name="connsiteY165" fmla="*/ 217322 h 1849305"/>
                <a:gd name="connsiteX166" fmla="*/ 1224717 w 1543309"/>
                <a:gd name="connsiteY166" fmla="*/ 204909 h 1849305"/>
                <a:gd name="connsiteX167" fmla="*/ 1212304 w 1543309"/>
                <a:gd name="connsiteY167" fmla="*/ 159396 h 1849305"/>
                <a:gd name="connsiteX168" fmla="*/ 1191616 w 1543309"/>
                <a:gd name="connsiteY168" fmla="*/ 130433 h 1849305"/>
                <a:gd name="connsiteX169" fmla="*/ 1183341 w 1543309"/>
                <a:gd name="connsiteY169" fmla="*/ 118021 h 1849305"/>
                <a:gd name="connsiteX170" fmla="*/ 1170929 w 1543309"/>
                <a:gd name="connsiteY170" fmla="*/ 109746 h 1849305"/>
                <a:gd name="connsiteX171" fmla="*/ 1154378 w 1543309"/>
                <a:gd name="connsiteY171" fmla="*/ 93195 h 1849305"/>
                <a:gd name="connsiteX172" fmla="*/ 1146103 w 1543309"/>
                <a:gd name="connsiteY172" fmla="*/ 80783 h 1849305"/>
                <a:gd name="connsiteX173" fmla="*/ 1133691 w 1543309"/>
                <a:gd name="connsiteY173" fmla="*/ 76645 h 1849305"/>
                <a:gd name="connsiteX174" fmla="*/ 1108865 w 1543309"/>
                <a:gd name="connsiteY174" fmla="*/ 60095 h 1849305"/>
                <a:gd name="connsiteX175" fmla="*/ 1084040 w 1543309"/>
                <a:gd name="connsiteY175" fmla="*/ 51820 h 1849305"/>
                <a:gd name="connsiteX176" fmla="*/ 1071627 w 1543309"/>
                <a:gd name="connsiteY176" fmla="*/ 43545 h 1849305"/>
                <a:gd name="connsiteX177" fmla="*/ 1046802 w 1543309"/>
                <a:gd name="connsiteY177" fmla="*/ 35270 h 1849305"/>
                <a:gd name="connsiteX178" fmla="*/ 1026114 w 1543309"/>
                <a:gd name="connsiteY178" fmla="*/ 18719 h 1849305"/>
                <a:gd name="connsiteX179" fmla="*/ 1005426 w 1543309"/>
                <a:gd name="connsiteY179" fmla="*/ 10444 h 1849305"/>
                <a:gd name="connsiteX0" fmla="*/ 1005426 w 1543309"/>
                <a:gd name="connsiteY0" fmla="*/ 10444 h 1849305"/>
                <a:gd name="connsiteX1" fmla="*/ 930950 w 1543309"/>
                <a:gd name="connsiteY1" fmla="*/ 22857 h 1849305"/>
                <a:gd name="connsiteX2" fmla="*/ 906125 w 1543309"/>
                <a:gd name="connsiteY2" fmla="*/ 31132 h 1849305"/>
                <a:gd name="connsiteX3" fmla="*/ 893712 w 1543309"/>
                <a:gd name="connsiteY3" fmla="*/ 39407 h 1849305"/>
                <a:gd name="connsiteX4" fmla="*/ 868887 w 1543309"/>
                <a:gd name="connsiteY4" fmla="*/ 47682 h 1849305"/>
                <a:gd name="connsiteX5" fmla="*/ 839924 w 1543309"/>
                <a:gd name="connsiteY5" fmla="*/ 76645 h 1849305"/>
                <a:gd name="connsiteX6" fmla="*/ 819236 w 1543309"/>
                <a:gd name="connsiteY6" fmla="*/ 93195 h 1849305"/>
                <a:gd name="connsiteX7" fmla="*/ 810961 w 1543309"/>
                <a:gd name="connsiteY7" fmla="*/ 101471 h 1849305"/>
                <a:gd name="connsiteX8" fmla="*/ 798548 w 1543309"/>
                <a:gd name="connsiteY8" fmla="*/ 109746 h 1849305"/>
                <a:gd name="connsiteX9" fmla="*/ 790273 w 1543309"/>
                <a:gd name="connsiteY9" fmla="*/ 122158 h 1849305"/>
                <a:gd name="connsiteX10" fmla="*/ 765448 w 1543309"/>
                <a:gd name="connsiteY10" fmla="*/ 138709 h 1849305"/>
                <a:gd name="connsiteX11" fmla="*/ 748898 w 1543309"/>
                <a:gd name="connsiteY11" fmla="*/ 163534 h 1849305"/>
                <a:gd name="connsiteX12" fmla="*/ 736485 w 1543309"/>
                <a:gd name="connsiteY12" fmla="*/ 200772 h 1849305"/>
                <a:gd name="connsiteX13" fmla="*/ 732348 w 1543309"/>
                <a:gd name="connsiteY13" fmla="*/ 213185 h 1849305"/>
                <a:gd name="connsiteX14" fmla="*/ 724072 w 1543309"/>
                <a:gd name="connsiteY14" fmla="*/ 225597 h 1849305"/>
                <a:gd name="connsiteX15" fmla="*/ 707522 w 1543309"/>
                <a:gd name="connsiteY15" fmla="*/ 275248 h 1849305"/>
                <a:gd name="connsiteX16" fmla="*/ 703385 w 1543309"/>
                <a:gd name="connsiteY16" fmla="*/ 291798 h 1849305"/>
                <a:gd name="connsiteX17" fmla="*/ 695110 w 1543309"/>
                <a:gd name="connsiteY17" fmla="*/ 316623 h 1849305"/>
                <a:gd name="connsiteX18" fmla="*/ 686834 w 1543309"/>
                <a:gd name="connsiteY18" fmla="*/ 341449 h 1849305"/>
                <a:gd name="connsiteX19" fmla="*/ 633046 w 1543309"/>
                <a:gd name="connsiteY19" fmla="*/ 345586 h 1849305"/>
                <a:gd name="connsiteX20" fmla="*/ 558570 w 1543309"/>
                <a:gd name="connsiteY20" fmla="*/ 370412 h 1849305"/>
                <a:gd name="connsiteX21" fmla="*/ 533745 w 1543309"/>
                <a:gd name="connsiteY21" fmla="*/ 378687 h 1849305"/>
                <a:gd name="connsiteX22" fmla="*/ 508920 w 1543309"/>
                <a:gd name="connsiteY22" fmla="*/ 391100 h 1849305"/>
                <a:gd name="connsiteX23" fmla="*/ 475819 w 1543309"/>
                <a:gd name="connsiteY23" fmla="*/ 362137 h 1849305"/>
                <a:gd name="connsiteX24" fmla="*/ 450994 w 1543309"/>
                <a:gd name="connsiteY24" fmla="*/ 353861 h 1849305"/>
                <a:gd name="connsiteX25" fmla="*/ 351692 w 1543309"/>
                <a:gd name="connsiteY25" fmla="*/ 362137 h 1849305"/>
                <a:gd name="connsiteX26" fmla="*/ 314454 w 1543309"/>
                <a:gd name="connsiteY26" fmla="*/ 378687 h 1849305"/>
                <a:gd name="connsiteX27" fmla="*/ 289629 w 1543309"/>
                <a:gd name="connsiteY27" fmla="*/ 386962 h 1849305"/>
                <a:gd name="connsiteX28" fmla="*/ 277216 w 1543309"/>
                <a:gd name="connsiteY28" fmla="*/ 395237 h 1849305"/>
                <a:gd name="connsiteX29" fmla="*/ 231703 w 1543309"/>
                <a:gd name="connsiteY29" fmla="*/ 407650 h 1849305"/>
                <a:gd name="connsiteX30" fmla="*/ 206878 w 1543309"/>
                <a:gd name="connsiteY30" fmla="*/ 415925 h 1849305"/>
                <a:gd name="connsiteX31" fmla="*/ 182053 w 1543309"/>
                <a:gd name="connsiteY31" fmla="*/ 453163 h 1849305"/>
                <a:gd name="connsiteX32" fmla="*/ 173777 w 1543309"/>
                <a:gd name="connsiteY32" fmla="*/ 461438 h 1849305"/>
                <a:gd name="connsiteX33" fmla="*/ 144815 w 1543309"/>
                <a:gd name="connsiteY33" fmla="*/ 494538 h 1849305"/>
                <a:gd name="connsiteX34" fmla="*/ 128264 w 1543309"/>
                <a:gd name="connsiteY34" fmla="*/ 531776 h 1849305"/>
                <a:gd name="connsiteX35" fmla="*/ 119989 w 1543309"/>
                <a:gd name="connsiteY35" fmla="*/ 556602 h 1849305"/>
                <a:gd name="connsiteX36" fmla="*/ 115852 w 1543309"/>
                <a:gd name="connsiteY36" fmla="*/ 573152 h 1849305"/>
                <a:gd name="connsiteX37" fmla="*/ 103439 w 1543309"/>
                <a:gd name="connsiteY37" fmla="*/ 610390 h 1849305"/>
                <a:gd name="connsiteX38" fmla="*/ 91026 w 1543309"/>
                <a:gd name="connsiteY38" fmla="*/ 647628 h 1849305"/>
                <a:gd name="connsiteX39" fmla="*/ 78614 w 1543309"/>
                <a:gd name="connsiteY39" fmla="*/ 655903 h 1849305"/>
                <a:gd name="connsiteX40" fmla="*/ 62063 w 1543309"/>
                <a:gd name="connsiteY40" fmla="*/ 680728 h 1849305"/>
                <a:gd name="connsiteX41" fmla="*/ 57926 w 1543309"/>
                <a:gd name="connsiteY41" fmla="*/ 693141 h 1849305"/>
                <a:gd name="connsiteX42" fmla="*/ 33100 w 1543309"/>
                <a:gd name="connsiteY42" fmla="*/ 726242 h 1849305"/>
                <a:gd name="connsiteX43" fmla="*/ 16550 w 1543309"/>
                <a:gd name="connsiteY43" fmla="*/ 775892 h 1849305"/>
                <a:gd name="connsiteX44" fmla="*/ 12413 w 1543309"/>
                <a:gd name="connsiteY44" fmla="*/ 792442 h 1849305"/>
                <a:gd name="connsiteX45" fmla="*/ 4138 w 1543309"/>
                <a:gd name="connsiteY45" fmla="*/ 817268 h 1849305"/>
                <a:gd name="connsiteX46" fmla="*/ 0 w 1543309"/>
                <a:gd name="connsiteY46" fmla="*/ 829680 h 1849305"/>
                <a:gd name="connsiteX47" fmla="*/ 12413 w 1543309"/>
                <a:gd name="connsiteY47" fmla="*/ 883469 h 1849305"/>
                <a:gd name="connsiteX48" fmla="*/ 37238 w 1543309"/>
                <a:gd name="connsiteY48" fmla="*/ 920707 h 1849305"/>
                <a:gd name="connsiteX49" fmla="*/ 49651 w 1543309"/>
                <a:gd name="connsiteY49" fmla="*/ 933119 h 1849305"/>
                <a:gd name="connsiteX50" fmla="*/ 70339 w 1543309"/>
                <a:gd name="connsiteY50" fmla="*/ 953807 h 1849305"/>
                <a:gd name="connsiteX51" fmla="*/ 91026 w 1543309"/>
                <a:gd name="connsiteY51" fmla="*/ 974495 h 1849305"/>
                <a:gd name="connsiteX52" fmla="*/ 111714 w 1543309"/>
                <a:gd name="connsiteY52" fmla="*/ 991045 h 1849305"/>
                <a:gd name="connsiteX53" fmla="*/ 128264 w 1543309"/>
                <a:gd name="connsiteY53" fmla="*/ 1003458 h 1849305"/>
                <a:gd name="connsiteX54" fmla="*/ 153090 w 1543309"/>
                <a:gd name="connsiteY54" fmla="*/ 1020008 h 1849305"/>
                <a:gd name="connsiteX55" fmla="*/ 161365 w 1543309"/>
                <a:gd name="connsiteY55" fmla="*/ 1032421 h 1849305"/>
                <a:gd name="connsiteX56" fmla="*/ 177915 w 1543309"/>
                <a:gd name="connsiteY56" fmla="*/ 1036558 h 1849305"/>
                <a:gd name="connsiteX57" fmla="*/ 190328 w 1543309"/>
                <a:gd name="connsiteY57" fmla="*/ 1044833 h 1849305"/>
                <a:gd name="connsiteX58" fmla="*/ 211015 w 1543309"/>
                <a:gd name="connsiteY58" fmla="*/ 1065521 h 1849305"/>
                <a:gd name="connsiteX59" fmla="*/ 219291 w 1543309"/>
                <a:gd name="connsiteY59" fmla="*/ 1073796 h 1849305"/>
                <a:gd name="connsiteX60" fmla="*/ 277216 w 1543309"/>
                <a:gd name="connsiteY60" fmla="*/ 1086209 h 1849305"/>
                <a:gd name="connsiteX61" fmla="*/ 347555 w 1543309"/>
                <a:gd name="connsiteY61" fmla="*/ 1094484 h 1849305"/>
                <a:gd name="connsiteX62" fmla="*/ 368243 w 1543309"/>
                <a:gd name="connsiteY62" fmla="*/ 1098622 h 1849305"/>
                <a:gd name="connsiteX63" fmla="*/ 475819 w 1543309"/>
                <a:gd name="connsiteY63" fmla="*/ 1094484 h 1849305"/>
                <a:gd name="connsiteX64" fmla="*/ 488232 w 1543309"/>
                <a:gd name="connsiteY64" fmla="*/ 1090347 h 1849305"/>
                <a:gd name="connsiteX65" fmla="*/ 492369 w 1543309"/>
                <a:gd name="connsiteY65" fmla="*/ 1102759 h 1849305"/>
                <a:gd name="connsiteX66" fmla="*/ 500644 w 1543309"/>
                <a:gd name="connsiteY66" fmla="*/ 1115172 h 1849305"/>
                <a:gd name="connsiteX67" fmla="*/ 504782 w 1543309"/>
                <a:gd name="connsiteY67" fmla="*/ 1127585 h 1849305"/>
                <a:gd name="connsiteX68" fmla="*/ 517195 w 1543309"/>
                <a:gd name="connsiteY68" fmla="*/ 1135860 h 1849305"/>
                <a:gd name="connsiteX69" fmla="*/ 529607 w 1543309"/>
                <a:gd name="connsiteY69" fmla="*/ 1160685 h 1849305"/>
                <a:gd name="connsiteX70" fmla="*/ 542020 w 1543309"/>
                <a:gd name="connsiteY70" fmla="*/ 1168960 h 1849305"/>
                <a:gd name="connsiteX71" fmla="*/ 558570 w 1543309"/>
                <a:gd name="connsiteY71" fmla="*/ 1193785 h 1849305"/>
                <a:gd name="connsiteX72" fmla="*/ 566845 w 1543309"/>
                <a:gd name="connsiteY72" fmla="*/ 1202061 h 1849305"/>
                <a:gd name="connsiteX73" fmla="*/ 583396 w 1543309"/>
                <a:gd name="connsiteY73" fmla="*/ 1222748 h 1849305"/>
                <a:gd name="connsiteX74" fmla="*/ 587533 w 1543309"/>
                <a:gd name="connsiteY74" fmla="*/ 1235161 h 1849305"/>
                <a:gd name="connsiteX75" fmla="*/ 599946 w 1543309"/>
                <a:gd name="connsiteY75" fmla="*/ 1247574 h 1849305"/>
                <a:gd name="connsiteX76" fmla="*/ 608221 w 1543309"/>
                <a:gd name="connsiteY76" fmla="*/ 1259986 h 1849305"/>
                <a:gd name="connsiteX77" fmla="*/ 612358 w 1543309"/>
                <a:gd name="connsiteY77" fmla="*/ 1272399 h 1849305"/>
                <a:gd name="connsiteX78" fmla="*/ 620634 w 1543309"/>
                <a:gd name="connsiteY78" fmla="*/ 1280674 h 1849305"/>
                <a:gd name="connsiteX79" fmla="*/ 628909 w 1543309"/>
                <a:gd name="connsiteY79" fmla="*/ 1293087 h 1849305"/>
                <a:gd name="connsiteX80" fmla="*/ 641321 w 1543309"/>
                <a:gd name="connsiteY80" fmla="*/ 1317912 h 1849305"/>
                <a:gd name="connsiteX81" fmla="*/ 653734 w 1543309"/>
                <a:gd name="connsiteY81" fmla="*/ 1326187 h 1849305"/>
                <a:gd name="connsiteX82" fmla="*/ 666147 w 1543309"/>
                <a:gd name="connsiteY82" fmla="*/ 1363425 h 1849305"/>
                <a:gd name="connsiteX83" fmla="*/ 670284 w 1543309"/>
                <a:gd name="connsiteY83" fmla="*/ 1379976 h 1849305"/>
                <a:gd name="connsiteX84" fmla="*/ 674422 w 1543309"/>
                <a:gd name="connsiteY84" fmla="*/ 1425489 h 1849305"/>
                <a:gd name="connsiteX85" fmla="*/ 678559 w 1543309"/>
                <a:gd name="connsiteY85" fmla="*/ 1442039 h 1849305"/>
                <a:gd name="connsiteX86" fmla="*/ 682697 w 1543309"/>
                <a:gd name="connsiteY86" fmla="*/ 1479277 h 1849305"/>
                <a:gd name="connsiteX87" fmla="*/ 690972 w 1543309"/>
                <a:gd name="connsiteY87" fmla="*/ 1657192 h 1849305"/>
                <a:gd name="connsiteX88" fmla="*/ 699247 w 1543309"/>
                <a:gd name="connsiteY88" fmla="*/ 1690292 h 1849305"/>
                <a:gd name="connsiteX89" fmla="*/ 711660 w 1543309"/>
                <a:gd name="connsiteY89" fmla="*/ 1735805 h 1849305"/>
                <a:gd name="connsiteX90" fmla="*/ 719935 w 1543309"/>
                <a:gd name="connsiteY90" fmla="*/ 1748218 h 1849305"/>
                <a:gd name="connsiteX91" fmla="*/ 744760 w 1543309"/>
                <a:gd name="connsiteY91" fmla="*/ 1760631 h 1849305"/>
                <a:gd name="connsiteX92" fmla="*/ 769586 w 1543309"/>
                <a:gd name="connsiteY92" fmla="*/ 1773043 h 1849305"/>
                <a:gd name="connsiteX93" fmla="*/ 777861 w 1543309"/>
                <a:gd name="connsiteY93" fmla="*/ 1781319 h 1849305"/>
                <a:gd name="connsiteX94" fmla="*/ 802686 w 1543309"/>
                <a:gd name="connsiteY94" fmla="*/ 1789594 h 1849305"/>
                <a:gd name="connsiteX95" fmla="*/ 827511 w 1543309"/>
                <a:gd name="connsiteY95" fmla="*/ 1797869 h 1849305"/>
                <a:gd name="connsiteX96" fmla="*/ 839924 w 1543309"/>
                <a:gd name="connsiteY96" fmla="*/ 1802006 h 1849305"/>
                <a:gd name="connsiteX97" fmla="*/ 852337 w 1543309"/>
                <a:gd name="connsiteY97" fmla="*/ 1806144 h 1849305"/>
                <a:gd name="connsiteX98" fmla="*/ 877162 w 1543309"/>
                <a:gd name="connsiteY98" fmla="*/ 1822694 h 1849305"/>
                <a:gd name="connsiteX99" fmla="*/ 901987 w 1543309"/>
                <a:gd name="connsiteY99" fmla="*/ 1830969 h 1849305"/>
                <a:gd name="connsiteX100" fmla="*/ 914400 w 1543309"/>
                <a:gd name="connsiteY100" fmla="*/ 1839244 h 1849305"/>
                <a:gd name="connsiteX101" fmla="*/ 976463 w 1543309"/>
                <a:gd name="connsiteY101" fmla="*/ 1839244 h 1849305"/>
                <a:gd name="connsiteX102" fmla="*/ 1001289 w 1543309"/>
                <a:gd name="connsiteY102" fmla="*/ 1826832 h 1849305"/>
                <a:gd name="connsiteX103" fmla="*/ 1121278 w 1543309"/>
                <a:gd name="connsiteY103" fmla="*/ 1682017 h 1849305"/>
                <a:gd name="connsiteX104" fmla="*/ 1125415 w 1543309"/>
                <a:gd name="connsiteY104" fmla="*/ 1669604 h 1849305"/>
                <a:gd name="connsiteX105" fmla="*/ 1129553 w 1543309"/>
                <a:gd name="connsiteY105" fmla="*/ 1644779 h 1849305"/>
                <a:gd name="connsiteX106" fmla="*/ 1133691 w 1543309"/>
                <a:gd name="connsiteY106" fmla="*/ 1632366 h 1849305"/>
                <a:gd name="connsiteX107" fmla="*/ 1150241 w 1543309"/>
                <a:gd name="connsiteY107" fmla="*/ 1586853 h 1849305"/>
                <a:gd name="connsiteX108" fmla="*/ 1158516 w 1543309"/>
                <a:gd name="connsiteY108" fmla="*/ 1562028 h 1849305"/>
                <a:gd name="connsiteX109" fmla="*/ 1183341 w 1543309"/>
                <a:gd name="connsiteY109" fmla="*/ 1549615 h 1849305"/>
                <a:gd name="connsiteX110" fmla="*/ 1195754 w 1543309"/>
                <a:gd name="connsiteY110" fmla="*/ 1541340 h 1849305"/>
                <a:gd name="connsiteX111" fmla="*/ 1237129 w 1543309"/>
                <a:gd name="connsiteY111" fmla="*/ 1528928 h 1849305"/>
                <a:gd name="connsiteX112" fmla="*/ 1278505 w 1543309"/>
                <a:gd name="connsiteY112" fmla="*/ 1512377 h 1849305"/>
                <a:gd name="connsiteX113" fmla="*/ 1307468 w 1543309"/>
                <a:gd name="connsiteY113" fmla="*/ 1504102 h 1849305"/>
                <a:gd name="connsiteX114" fmla="*/ 1324018 w 1543309"/>
                <a:gd name="connsiteY114" fmla="*/ 1499965 h 1849305"/>
                <a:gd name="connsiteX115" fmla="*/ 1348843 w 1543309"/>
                <a:gd name="connsiteY115" fmla="*/ 1491690 h 1849305"/>
                <a:gd name="connsiteX116" fmla="*/ 1381944 w 1543309"/>
                <a:gd name="connsiteY116" fmla="*/ 1462727 h 1849305"/>
                <a:gd name="connsiteX117" fmla="*/ 1390219 w 1543309"/>
                <a:gd name="connsiteY117" fmla="*/ 1446176 h 1849305"/>
                <a:gd name="connsiteX118" fmla="*/ 1402632 w 1543309"/>
                <a:gd name="connsiteY118" fmla="*/ 1442039 h 1849305"/>
                <a:gd name="connsiteX119" fmla="*/ 1452282 w 1543309"/>
                <a:gd name="connsiteY119" fmla="*/ 1429626 h 1849305"/>
                <a:gd name="connsiteX120" fmla="*/ 1468833 w 1543309"/>
                <a:gd name="connsiteY120" fmla="*/ 1425489 h 1849305"/>
                <a:gd name="connsiteX121" fmla="*/ 1518483 w 1543309"/>
                <a:gd name="connsiteY121" fmla="*/ 1408938 h 1849305"/>
                <a:gd name="connsiteX122" fmla="*/ 1530896 w 1543309"/>
                <a:gd name="connsiteY122" fmla="*/ 1404801 h 1849305"/>
                <a:gd name="connsiteX123" fmla="*/ 1543309 w 1543309"/>
                <a:gd name="connsiteY123" fmla="*/ 1400663 h 1849305"/>
                <a:gd name="connsiteX124" fmla="*/ 1539171 w 1543309"/>
                <a:gd name="connsiteY124" fmla="*/ 1214473 h 1849305"/>
                <a:gd name="connsiteX125" fmla="*/ 1535034 w 1543309"/>
                <a:gd name="connsiteY125" fmla="*/ 1202061 h 1849305"/>
                <a:gd name="connsiteX126" fmla="*/ 1526758 w 1543309"/>
                <a:gd name="connsiteY126" fmla="*/ 1168960 h 1849305"/>
                <a:gd name="connsiteX127" fmla="*/ 1518483 w 1543309"/>
                <a:gd name="connsiteY127" fmla="*/ 1144135 h 1849305"/>
                <a:gd name="connsiteX128" fmla="*/ 1514346 w 1543309"/>
                <a:gd name="connsiteY128" fmla="*/ 1131722 h 1849305"/>
                <a:gd name="connsiteX129" fmla="*/ 1510208 w 1543309"/>
                <a:gd name="connsiteY129" fmla="*/ 1098622 h 1849305"/>
                <a:gd name="connsiteX130" fmla="*/ 1501933 w 1543309"/>
                <a:gd name="connsiteY130" fmla="*/ 1073796 h 1849305"/>
                <a:gd name="connsiteX131" fmla="*/ 1485383 w 1543309"/>
                <a:gd name="connsiteY131" fmla="*/ 1024146 h 1849305"/>
                <a:gd name="connsiteX132" fmla="*/ 1477108 w 1543309"/>
                <a:gd name="connsiteY132" fmla="*/ 991045 h 1849305"/>
                <a:gd name="connsiteX133" fmla="*/ 1468833 w 1543309"/>
                <a:gd name="connsiteY133" fmla="*/ 966220 h 1849305"/>
                <a:gd name="connsiteX134" fmla="*/ 1464695 w 1543309"/>
                <a:gd name="connsiteY134" fmla="*/ 953807 h 1849305"/>
                <a:gd name="connsiteX135" fmla="*/ 1460558 w 1543309"/>
                <a:gd name="connsiteY135" fmla="*/ 937257 h 1849305"/>
                <a:gd name="connsiteX136" fmla="*/ 1456420 w 1543309"/>
                <a:gd name="connsiteY136" fmla="*/ 924844 h 1849305"/>
                <a:gd name="connsiteX137" fmla="*/ 1448145 w 1543309"/>
                <a:gd name="connsiteY137" fmla="*/ 891744 h 1849305"/>
                <a:gd name="connsiteX138" fmla="*/ 1439870 w 1543309"/>
                <a:gd name="connsiteY138" fmla="*/ 862781 h 1849305"/>
                <a:gd name="connsiteX139" fmla="*/ 1427457 w 1543309"/>
                <a:gd name="connsiteY139" fmla="*/ 780030 h 1849305"/>
                <a:gd name="connsiteX140" fmla="*/ 1423320 w 1543309"/>
                <a:gd name="connsiteY140" fmla="*/ 763480 h 1849305"/>
                <a:gd name="connsiteX141" fmla="*/ 1410907 w 1543309"/>
                <a:gd name="connsiteY141" fmla="*/ 726242 h 1849305"/>
                <a:gd name="connsiteX142" fmla="*/ 1406769 w 1543309"/>
                <a:gd name="connsiteY142" fmla="*/ 713829 h 1849305"/>
                <a:gd name="connsiteX143" fmla="*/ 1402632 w 1543309"/>
                <a:gd name="connsiteY143" fmla="*/ 701416 h 1849305"/>
                <a:gd name="connsiteX144" fmla="*/ 1394357 w 1543309"/>
                <a:gd name="connsiteY144" fmla="*/ 689004 h 1849305"/>
                <a:gd name="connsiteX145" fmla="*/ 1386081 w 1543309"/>
                <a:gd name="connsiteY145" fmla="*/ 664178 h 1849305"/>
                <a:gd name="connsiteX146" fmla="*/ 1373669 w 1543309"/>
                <a:gd name="connsiteY146" fmla="*/ 626940 h 1849305"/>
                <a:gd name="connsiteX147" fmla="*/ 1365394 w 1543309"/>
                <a:gd name="connsiteY147" fmla="*/ 614528 h 1849305"/>
                <a:gd name="connsiteX148" fmla="*/ 1361256 w 1543309"/>
                <a:gd name="connsiteY148" fmla="*/ 597977 h 1849305"/>
                <a:gd name="connsiteX149" fmla="*/ 1357119 w 1543309"/>
                <a:gd name="connsiteY149" fmla="*/ 573152 h 1849305"/>
                <a:gd name="connsiteX150" fmla="*/ 1352981 w 1543309"/>
                <a:gd name="connsiteY150" fmla="*/ 560739 h 1849305"/>
                <a:gd name="connsiteX151" fmla="*/ 1348843 w 1543309"/>
                <a:gd name="connsiteY151" fmla="*/ 519364 h 1849305"/>
                <a:gd name="connsiteX152" fmla="*/ 1344706 w 1543309"/>
                <a:gd name="connsiteY152" fmla="*/ 506951 h 1849305"/>
                <a:gd name="connsiteX153" fmla="*/ 1336431 w 1543309"/>
                <a:gd name="connsiteY153" fmla="*/ 473851 h 1849305"/>
                <a:gd name="connsiteX154" fmla="*/ 1328156 w 1543309"/>
                <a:gd name="connsiteY154" fmla="*/ 461438 h 1849305"/>
                <a:gd name="connsiteX155" fmla="*/ 1315743 w 1543309"/>
                <a:gd name="connsiteY155" fmla="*/ 432475 h 1849305"/>
                <a:gd name="connsiteX156" fmla="*/ 1303330 w 1543309"/>
                <a:gd name="connsiteY156" fmla="*/ 424200 h 1849305"/>
                <a:gd name="connsiteX157" fmla="*/ 1295055 w 1543309"/>
                <a:gd name="connsiteY157" fmla="*/ 411787 h 1849305"/>
                <a:gd name="connsiteX158" fmla="*/ 1274367 w 1543309"/>
                <a:gd name="connsiteY158" fmla="*/ 386962 h 1849305"/>
                <a:gd name="connsiteX159" fmla="*/ 1266092 w 1543309"/>
                <a:gd name="connsiteY159" fmla="*/ 353861 h 1849305"/>
                <a:gd name="connsiteX160" fmla="*/ 1257817 w 1543309"/>
                <a:gd name="connsiteY160" fmla="*/ 329036 h 1849305"/>
                <a:gd name="connsiteX161" fmla="*/ 1249542 w 1543309"/>
                <a:gd name="connsiteY161" fmla="*/ 279385 h 1849305"/>
                <a:gd name="connsiteX162" fmla="*/ 1245405 w 1543309"/>
                <a:gd name="connsiteY162" fmla="*/ 254560 h 1849305"/>
                <a:gd name="connsiteX163" fmla="*/ 1237129 w 1543309"/>
                <a:gd name="connsiteY163" fmla="*/ 229735 h 1849305"/>
                <a:gd name="connsiteX164" fmla="*/ 1232992 w 1543309"/>
                <a:gd name="connsiteY164" fmla="*/ 217322 h 1849305"/>
                <a:gd name="connsiteX165" fmla="*/ 1224717 w 1543309"/>
                <a:gd name="connsiteY165" fmla="*/ 204909 h 1849305"/>
                <a:gd name="connsiteX166" fmla="*/ 1212304 w 1543309"/>
                <a:gd name="connsiteY166" fmla="*/ 159396 h 1849305"/>
                <a:gd name="connsiteX167" fmla="*/ 1191616 w 1543309"/>
                <a:gd name="connsiteY167" fmla="*/ 130433 h 1849305"/>
                <a:gd name="connsiteX168" fmla="*/ 1183341 w 1543309"/>
                <a:gd name="connsiteY168" fmla="*/ 118021 h 1849305"/>
                <a:gd name="connsiteX169" fmla="*/ 1170929 w 1543309"/>
                <a:gd name="connsiteY169" fmla="*/ 109746 h 1849305"/>
                <a:gd name="connsiteX170" fmla="*/ 1154378 w 1543309"/>
                <a:gd name="connsiteY170" fmla="*/ 93195 h 1849305"/>
                <a:gd name="connsiteX171" fmla="*/ 1146103 w 1543309"/>
                <a:gd name="connsiteY171" fmla="*/ 80783 h 1849305"/>
                <a:gd name="connsiteX172" fmla="*/ 1133691 w 1543309"/>
                <a:gd name="connsiteY172" fmla="*/ 76645 h 1849305"/>
                <a:gd name="connsiteX173" fmla="*/ 1108865 w 1543309"/>
                <a:gd name="connsiteY173" fmla="*/ 60095 h 1849305"/>
                <a:gd name="connsiteX174" fmla="*/ 1084040 w 1543309"/>
                <a:gd name="connsiteY174" fmla="*/ 51820 h 1849305"/>
                <a:gd name="connsiteX175" fmla="*/ 1071627 w 1543309"/>
                <a:gd name="connsiteY175" fmla="*/ 43545 h 1849305"/>
                <a:gd name="connsiteX176" fmla="*/ 1046802 w 1543309"/>
                <a:gd name="connsiteY176" fmla="*/ 35270 h 1849305"/>
                <a:gd name="connsiteX177" fmla="*/ 1026114 w 1543309"/>
                <a:gd name="connsiteY177" fmla="*/ 18719 h 1849305"/>
                <a:gd name="connsiteX178" fmla="*/ 1005426 w 1543309"/>
                <a:gd name="connsiteY178" fmla="*/ 10444 h 1849305"/>
                <a:gd name="connsiteX0" fmla="*/ 1005426 w 1543309"/>
                <a:gd name="connsiteY0" fmla="*/ 10444 h 1849305"/>
                <a:gd name="connsiteX1" fmla="*/ 930950 w 1543309"/>
                <a:gd name="connsiteY1" fmla="*/ 22857 h 1849305"/>
                <a:gd name="connsiteX2" fmla="*/ 906125 w 1543309"/>
                <a:gd name="connsiteY2" fmla="*/ 31132 h 1849305"/>
                <a:gd name="connsiteX3" fmla="*/ 893712 w 1543309"/>
                <a:gd name="connsiteY3" fmla="*/ 39407 h 1849305"/>
                <a:gd name="connsiteX4" fmla="*/ 868887 w 1543309"/>
                <a:gd name="connsiteY4" fmla="*/ 47682 h 1849305"/>
                <a:gd name="connsiteX5" fmla="*/ 839924 w 1543309"/>
                <a:gd name="connsiteY5" fmla="*/ 76645 h 1849305"/>
                <a:gd name="connsiteX6" fmla="*/ 819236 w 1543309"/>
                <a:gd name="connsiteY6" fmla="*/ 93195 h 1849305"/>
                <a:gd name="connsiteX7" fmla="*/ 810961 w 1543309"/>
                <a:gd name="connsiteY7" fmla="*/ 101471 h 1849305"/>
                <a:gd name="connsiteX8" fmla="*/ 798548 w 1543309"/>
                <a:gd name="connsiteY8" fmla="*/ 109746 h 1849305"/>
                <a:gd name="connsiteX9" fmla="*/ 790273 w 1543309"/>
                <a:gd name="connsiteY9" fmla="*/ 122158 h 1849305"/>
                <a:gd name="connsiteX10" fmla="*/ 765448 w 1543309"/>
                <a:gd name="connsiteY10" fmla="*/ 138709 h 1849305"/>
                <a:gd name="connsiteX11" fmla="*/ 748898 w 1543309"/>
                <a:gd name="connsiteY11" fmla="*/ 163534 h 1849305"/>
                <a:gd name="connsiteX12" fmla="*/ 736485 w 1543309"/>
                <a:gd name="connsiteY12" fmla="*/ 200772 h 1849305"/>
                <a:gd name="connsiteX13" fmla="*/ 732348 w 1543309"/>
                <a:gd name="connsiteY13" fmla="*/ 213185 h 1849305"/>
                <a:gd name="connsiteX14" fmla="*/ 724072 w 1543309"/>
                <a:gd name="connsiteY14" fmla="*/ 225597 h 1849305"/>
                <a:gd name="connsiteX15" fmla="*/ 707522 w 1543309"/>
                <a:gd name="connsiteY15" fmla="*/ 275248 h 1849305"/>
                <a:gd name="connsiteX16" fmla="*/ 703385 w 1543309"/>
                <a:gd name="connsiteY16" fmla="*/ 291798 h 1849305"/>
                <a:gd name="connsiteX17" fmla="*/ 695110 w 1543309"/>
                <a:gd name="connsiteY17" fmla="*/ 316623 h 1849305"/>
                <a:gd name="connsiteX18" fmla="*/ 686834 w 1543309"/>
                <a:gd name="connsiteY18" fmla="*/ 341449 h 1849305"/>
                <a:gd name="connsiteX19" fmla="*/ 633046 w 1543309"/>
                <a:gd name="connsiteY19" fmla="*/ 345586 h 1849305"/>
                <a:gd name="connsiteX20" fmla="*/ 558570 w 1543309"/>
                <a:gd name="connsiteY20" fmla="*/ 370412 h 1849305"/>
                <a:gd name="connsiteX21" fmla="*/ 533745 w 1543309"/>
                <a:gd name="connsiteY21" fmla="*/ 378687 h 1849305"/>
                <a:gd name="connsiteX22" fmla="*/ 508920 w 1543309"/>
                <a:gd name="connsiteY22" fmla="*/ 391100 h 1849305"/>
                <a:gd name="connsiteX23" fmla="*/ 475819 w 1543309"/>
                <a:gd name="connsiteY23" fmla="*/ 362137 h 1849305"/>
                <a:gd name="connsiteX24" fmla="*/ 450994 w 1543309"/>
                <a:gd name="connsiteY24" fmla="*/ 353861 h 1849305"/>
                <a:gd name="connsiteX25" fmla="*/ 351692 w 1543309"/>
                <a:gd name="connsiteY25" fmla="*/ 362137 h 1849305"/>
                <a:gd name="connsiteX26" fmla="*/ 314454 w 1543309"/>
                <a:gd name="connsiteY26" fmla="*/ 378687 h 1849305"/>
                <a:gd name="connsiteX27" fmla="*/ 289629 w 1543309"/>
                <a:gd name="connsiteY27" fmla="*/ 386962 h 1849305"/>
                <a:gd name="connsiteX28" fmla="*/ 277216 w 1543309"/>
                <a:gd name="connsiteY28" fmla="*/ 395237 h 1849305"/>
                <a:gd name="connsiteX29" fmla="*/ 231703 w 1543309"/>
                <a:gd name="connsiteY29" fmla="*/ 407650 h 1849305"/>
                <a:gd name="connsiteX30" fmla="*/ 206878 w 1543309"/>
                <a:gd name="connsiteY30" fmla="*/ 415925 h 1849305"/>
                <a:gd name="connsiteX31" fmla="*/ 182053 w 1543309"/>
                <a:gd name="connsiteY31" fmla="*/ 453163 h 1849305"/>
                <a:gd name="connsiteX32" fmla="*/ 173777 w 1543309"/>
                <a:gd name="connsiteY32" fmla="*/ 461438 h 1849305"/>
                <a:gd name="connsiteX33" fmla="*/ 144815 w 1543309"/>
                <a:gd name="connsiteY33" fmla="*/ 494538 h 1849305"/>
                <a:gd name="connsiteX34" fmla="*/ 128264 w 1543309"/>
                <a:gd name="connsiteY34" fmla="*/ 531776 h 1849305"/>
                <a:gd name="connsiteX35" fmla="*/ 119989 w 1543309"/>
                <a:gd name="connsiteY35" fmla="*/ 556602 h 1849305"/>
                <a:gd name="connsiteX36" fmla="*/ 115852 w 1543309"/>
                <a:gd name="connsiteY36" fmla="*/ 573152 h 1849305"/>
                <a:gd name="connsiteX37" fmla="*/ 103439 w 1543309"/>
                <a:gd name="connsiteY37" fmla="*/ 610390 h 1849305"/>
                <a:gd name="connsiteX38" fmla="*/ 91026 w 1543309"/>
                <a:gd name="connsiteY38" fmla="*/ 647628 h 1849305"/>
                <a:gd name="connsiteX39" fmla="*/ 78614 w 1543309"/>
                <a:gd name="connsiteY39" fmla="*/ 655903 h 1849305"/>
                <a:gd name="connsiteX40" fmla="*/ 62063 w 1543309"/>
                <a:gd name="connsiteY40" fmla="*/ 680728 h 1849305"/>
                <a:gd name="connsiteX41" fmla="*/ 57926 w 1543309"/>
                <a:gd name="connsiteY41" fmla="*/ 693141 h 1849305"/>
                <a:gd name="connsiteX42" fmla="*/ 33100 w 1543309"/>
                <a:gd name="connsiteY42" fmla="*/ 726242 h 1849305"/>
                <a:gd name="connsiteX43" fmla="*/ 16550 w 1543309"/>
                <a:gd name="connsiteY43" fmla="*/ 775892 h 1849305"/>
                <a:gd name="connsiteX44" fmla="*/ 12413 w 1543309"/>
                <a:gd name="connsiteY44" fmla="*/ 792442 h 1849305"/>
                <a:gd name="connsiteX45" fmla="*/ 4138 w 1543309"/>
                <a:gd name="connsiteY45" fmla="*/ 817268 h 1849305"/>
                <a:gd name="connsiteX46" fmla="*/ 0 w 1543309"/>
                <a:gd name="connsiteY46" fmla="*/ 829680 h 1849305"/>
                <a:gd name="connsiteX47" fmla="*/ 12413 w 1543309"/>
                <a:gd name="connsiteY47" fmla="*/ 883469 h 1849305"/>
                <a:gd name="connsiteX48" fmla="*/ 37238 w 1543309"/>
                <a:gd name="connsiteY48" fmla="*/ 920707 h 1849305"/>
                <a:gd name="connsiteX49" fmla="*/ 49651 w 1543309"/>
                <a:gd name="connsiteY49" fmla="*/ 933119 h 1849305"/>
                <a:gd name="connsiteX50" fmla="*/ 70339 w 1543309"/>
                <a:gd name="connsiteY50" fmla="*/ 953807 h 1849305"/>
                <a:gd name="connsiteX51" fmla="*/ 91026 w 1543309"/>
                <a:gd name="connsiteY51" fmla="*/ 974495 h 1849305"/>
                <a:gd name="connsiteX52" fmla="*/ 111714 w 1543309"/>
                <a:gd name="connsiteY52" fmla="*/ 991045 h 1849305"/>
                <a:gd name="connsiteX53" fmla="*/ 128264 w 1543309"/>
                <a:gd name="connsiteY53" fmla="*/ 1003458 h 1849305"/>
                <a:gd name="connsiteX54" fmla="*/ 153090 w 1543309"/>
                <a:gd name="connsiteY54" fmla="*/ 1020008 h 1849305"/>
                <a:gd name="connsiteX55" fmla="*/ 161365 w 1543309"/>
                <a:gd name="connsiteY55" fmla="*/ 1032421 h 1849305"/>
                <a:gd name="connsiteX56" fmla="*/ 177915 w 1543309"/>
                <a:gd name="connsiteY56" fmla="*/ 1036558 h 1849305"/>
                <a:gd name="connsiteX57" fmla="*/ 190328 w 1543309"/>
                <a:gd name="connsiteY57" fmla="*/ 1044833 h 1849305"/>
                <a:gd name="connsiteX58" fmla="*/ 211015 w 1543309"/>
                <a:gd name="connsiteY58" fmla="*/ 1065521 h 1849305"/>
                <a:gd name="connsiteX59" fmla="*/ 219291 w 1543309"/>
                <a:gd name="connsiteY59" fmla="*/ 1073796 h 1849305"/>
                <a:gd name="connsiteX60" fmla="*/ 277216 w 1543309"/>
                <a:gd name="connsiteY60" fmla="*/ 1086209 h 1849305"/>
                <a:gd name="connsiteX61" fmla="*/ 347555 w 1543309"/>
                <a:gd name="connsiteY61" fmla="*/ 1094484 h 1849305"/>
                <a:gd name="connsiteX62" fmla="*/ 368243 w 1543309"/>
                <a:gd name="connsiteY62" fmla="*/ 1098622 h 1849305"/>
                <a:gd name="connsiteX63" fmla="*/ 475819 w 1543309"/>
                <a:gd name="connsiteY63" fmla="*/ 1094484 h 1849305"/>
                <a:gd name="connsiteX64" fmla="*/ 488232 w 1543309"/>
                <a:gd name="connsiteY64" fmla="*/ 1090347 h 1849305"/>
                <a:gd name="connsiteX65" fmla="*/ 492369 w 1543309"/>
                <a:gd name="connsiteY65" fmla="*/ 1102759 h 1849305"/>
                <a:gd name="connsiteX66" fmla="*/ 500644 w 1543309"/>
                <a:gd name="connsiteY66" fmla="*/ 1115172 h 1849305"/>
                <a:gd name="connsiteX67" fmla="*/ 504782 w 1543309"/>
                <a:gd name="connsiteY67" fmla="*/ 1127585 h 1849305"/>
                <a:gd name="connsiteX68" fmla="*/ 517195 w 1543309"/>
                <a:gd name="connsiteY68" fmla="*/ 1135860 h 1849305"/>
                <a:gd name="connsiteX69" fmla="*/ 529607 w 1543309"/>
                <a:gd name="connsiteY69" fmla="*/ 1160685 h 1849305"/>
                <a:gd name="connsiteX70" fmla="*/ 542020 w 1543309"/>
                <a:gd name="connsiteY70" fmla="*/ 1168960 h 1849305"/>
                <a:gd name="connsiteX71" fmla="*/ 558570 w 1543309"/>
                <a:gd name="connsiteY71" fmla="*/ 1193785 h 1849305"/>
                <a:gd name="connsiteX72" fmla="*/ 566845 w 1543309"/>
                <a:gd name="connsiteY72" fmla="*/ 1202061 h 1849305"/>
                <a:gd name="connsiteX73" fmla="*/ 583396 w 1543309"/>
                <a:gd name="connsiteY73" fmla="*/ 1222748 h 1849305"/>
                <a:gd name="connsiteX74" fmla="*/ 587533 w 1543309"/>
                <a:gd name="connsiteY74" fmla="*/ 1235161 h 1849305"/>
                <a:gd name="connsiteX75" fmla="*/ 599946 w 1543309"/>
                <a:gd name="connsiteY75" fmla="*/ 1247574 h 1849305"/>
                <a:gd name="connsiteX76" fmla="*/ 608221 w 1543309"/>
                <a:gd name="connsiteY76" fmla="*/ 1259986 h 1849305"/>
                <a:gd name="connsiteX77" fmla="*/ 612358 w 1543309"/>
                <a:gd name="connsiteY77" fmla="*/ 1272399 h 1849305"/>
                <a:gd name="connsiteX78" fmla="*/ 620634 w 1543309"/>
                <a:gd name="connsiteY78" fmla="*/ 1280674 h 1849305"/>
                <a:gd name="connsiteX79" fmla="*/ 628909 w 1543309"/>
                <a:gd name="connsiteY79" fmla="*/ 1293087 h 1849305"/>
                <a:gd name="connsiteX80" fmla="*/ 641321 w 1543309"/>
                <a:gd name="connsiteY80" fmla="*/ 1317912 h 1849305"/>
                <a:gd name="connsiteX81" fmla="*/ 653734 w 1543309"/>
                <a:gd name="connsiteY81" fmla="*/ 1326187 h 1849305"/>
                <a:gd name="connsiteX82" fmla="*/ 666147 w 1543309"/>
                <a:gd name="connsiteY82" fmla="*/ 1363425 h 1849305"/>
                <a:gd name="connsiteX83" fmla="*/ 670284 w 1543309"/>
                <a:gd name="connsiteY83" fmla="*/ 1379976 h 1849305"/>
                <a:gd name="connsiteX84" fmla="*/ 674422 w 1543309"/>
                <a:gd name="connsiteY84" fmla="*/ 1425489 h 1849305"/>
                <a:gd name="connsiteX85" fmla="*/ 678559 w 1543309"/>
                <a:gd name="connsiteY85" fmla="*/ 1442039 h 1849305"/>
                <a:gd name="connsiteX86" fmla="*/ 682697 w 1543309"/>
                <a:gd name="connsiteY86" fmla="*/ 1479277 h 1849305"/>
                <a:gd name="connsiteX87" fmla="*/ 690972 w 1543309"/>
                <a:gd name="connsiteY87" fmla="*/ 1657192 h 1849305"/>
                <a:gd name="connsiteX88" fmla="*/ 699247 w 1543309"/>
                <a:gd name="connsiteY88" fmla="*/ 1690292 h 1849305"/>
                <a:gd name="connsiteX89" fmla="*/ 711660 w 1543309"/>
                <a:gd name="connsiteY89" fmla="*/ 1735805 h 1849305"/>
                <a:gd name="connsiteX90" fmla="*/ 719935 w 1543309"/>
                <a:gd name="connsiteY90" fmla="*/ 1748218 h 1849305"/>
                <a:gd name="connsiteX91" fmla="*/ 744760 w 1543309"/>
                <a:gd name="connsiteY91" fmla="*/ 1760631 h 1849305"/>
                <a:gd name="connsiteX92" fmla="*/ 769586 w 1543309"/>
                <a:gd name="connsiteY92" fmla="*/ 1773043 h 1849305"/>
                <a:gd name="connsiteX93" fmla="*/ 777861 w 1543309"/>
                <a:gd name="connsiteY93" fmla="*/ 1781319 h 1849305"/>
                <a:gd name="connsiteX94" fmla="*/ 802686 w 1543309"/>
                <a:gd name="connsiteY94" fmla="*/ 1789594 h 1849305"/>
                <a:gd name="connsiteX95" fmla="*/ 827511 w 1543309"/>
                <a:gd name="connsiteY95" fmla="*/ 1797869 h 1849305"/>
                <a:gd name="connsiteX96" fmla="*/ 839924 w 1543309"/>
                <a:gd name="connsiteY96" fmla="*/ 1802006 h 1849305"/>
                <a:gd name="connsiteX97" fmla="*/ 852337 w 1543309"/>
                <a:gd name="connsiteY97" fmla="*/ 1806144 h 1849305"/>
                <a:gd name="connsiteX98" fmla="*/ 877162 w 1543309"/>
                <a:gd name="connsiteY98" fmla="*/ 1822694 h 1849305"/>
                <a:gd name="connsiteX99" fmla="*/ 901987 w 1543309"/>
                <a:gd name="connsiteY99" fmla="*/ 1830969 h 1849305"/>
                <a:gd name="connsiteX100" fmla="*/ 914400 w 1543309"/>
                <a:gd name="connsiteY100" fmla="*/ 1839244 h 1849305"/>
                <a:gd name="connsiteX101" fmla="*/ 976463 w 1543309"/>
                <a:gd name="connsiteY101" fmla="*/ 1839244 h 1849305"/>
                <a:gd name="connsiteX102" fmla="*/ 1001289 w 1543309"/>
                <a:gd name="connsiteY102" fmla="*/ 1826832 h 1849305"/>
                <a:gd name="connsiteX103" fmla="*/ 1121278 w 1543309"/>
                <a:gd name="connsiteY103" fmla="*/ 1682017 h 1849305"/>
                <a:gd name="connsiteX104" fmla="*/ 1125415 w 1543309"/>
                <a:gd name="connsiteY104" fmla="*/ 1669604 h 1849305"/>
                <a:gd name="connsiteX105" fmla="*/ 1129553 w 1543309"/>
                <a:gd name="connsiteY105" fmla="*/ 1644779 h 1849305"/>
                <a:gd name="connsiteX106" fmla="*/ 1133691 w 1543309"/>
                <a:gd name="connsiteY106" fmla="*/ 1632366 h 1849305"/>
                <a:gd name="connsiteX107" fmla="*/ 1150241 w 1543309"/>
                <a:gd name="connsiteY107" fmla="*/ 1586853 h 1849305"/>
                <a:gd name="connsiteX108" fmla="*/ 1158516 w 1543309"/>
                <a:gd name="connsiteY108" fmla="*/ 1562028 h 1849305"/>
                <a:gd name="connsiteX109" fmla="*/ 1183341 w 1543309"/>
                <a:gd name="connsiteY109" fmla="*/ 1549615 h 1849305"/>
                <a:gd name="connsiteX110" fmla="*/ 1195754 w 1543309"/>
                <a:gd name="connsiteY110" fmla="*/ 1541340 h 1849305"/>
                <a:gd name="connsiteX111" fmla="*/ 1237129 w 1543309"/>
                <a:gd name="connsiteY111" fmla="*/ 1528928 h 1849305"/>
                <a:gd name="connsiteX112" fmla="*/ 1278505 w 1543309"/>
                <a:gd name="connsiteY112" fmla="*/ 1512377 h 1849305"/>
                <a:gd name="connsiteX113" fmla="*/ 1307468 w 1543309"/>
                <a:gd name="connsiteY113" fmla="*/ 1504102 h 1849305"/>
                <a:gd name="connsiteX114" fmla="*/ 1324018 w 1543309"/>
                <a:gd name="connsiteY114" fmla="*/ 1499965 h 1849305"/>
                <a:gd name="connsiteX115" fmla="*/ 1381944 w 1543309"/>
                <a:gd name="connsiteY115" fmla="*/ 1462727 h 1849305"/>
                <a:gd name="connsiteX116" fmla="*/ 1390219 w 1543309"/>
                <a:gd name="connsiteY116" fmla="*/ 1446176 h 1849305"/>
                <a:gd name="connsiteX117" fmla="*/ 1402632 w 1543309"/>
                <a:gd name="connsiteY117" fmla="*/ 1442039 h 1849305"/>
                <a:gd name="connsiteX118" fmla="*/ 1452282 w 1543309"/>
                <a:gd name="connsiteY118" fmla="*/ 1429626 h 1849305"/>
                <a:gd name="connsiteX119" fmla="*/ 1468833 w 1543309"/>
                <a:gd name="connsiteY119" fmla="*/ 1425489 h 1849305"/>
                <a:gd name="connsiteX120" fmla="*/ 1518483 w 1543309"/>
                <a:gd name="connsiteY120" fmla="*/ 1408938 h 1849305"/>
                <a:gd name="connsiteX121" fmla="*/ 1530896 w 1543309"/>
                <a:gd name="connsiteY121" fmla="*/ 1404801 h 1849305"/>
                <a:gd name="connsiteX122" fmla="*/ 1543309 w 1543309"/>
                <a:gd name="connsiteY122" fmla="*/ 1400663 h 1849305"/>
                <a:gd name="connsiteX123" fmla="*/ 1539171 w 1543309"/>
                <a:gd name="connsiteY123" fmla="*/ 1214473 h 1849305"/>
                <a:gd name="connsiteX124" fmla="*/ 1535034 w 1543309"/>
                <a:gd name="connsiteY124" fmla="*/ 1202061 h 1849305"/>
                <a:gd name="connsiteX125" fmla="*/ 1526758 w 1543309"/>
                <a:gd name="connsiteY125" fmla="*/ 1168960 h 1849305"/>
                <a:gd name="connsiteX126" fmla="*/ 1518483 w 1543309"/>
                <a:gd name="connsiteY126" fmla="*/ 1144135 h 1849305"/>
                <a:gd name="connsiteX127" fmla="*/ 1514346 w 1543309"/>
                <a:gd name="connsiteY127" fmla="*/ 1131722 h 1849305"/>
                <a:gd name="connsiteX128" fmla="*/ 1510208 w 1543309"/>
                <a:gd name="connsiteY128" fmla="*/ 1098622 h 1849305"/>
                <a:gd name="connsiteX129" fmla="*/ 1501933 w 1543309"/>
                <a:gd name="connsiteY129" fmla="*/ 1073796 h 1849305"/>
                <a:gd name="connsiteX130" fmla="*/ 1485383 w 1543309"/>
                <a:gd name="connsiteY130" fmla="*/ 1024146 h 1849305"/>
                <a:gd name="connsiteX131" fmla="*/ 1477108 w 1543309"/>
                <a:gd name="connsiteY131" fmla="*/ 991045 h 1849305"/>
                <a:gd name="connsiteX132" fmla="*/ 1468833 w 1543309"/>
                <a:gd name="connsiteY132" fmla="*/ 966220 h 1849305"/>
                <a:gd name="connsiteX133" fmla="*/ 1464695 w 1543309"/>
                <a:gd name="connsiteY133" fmla="*/ 953807 h 1849305"/>
                <a:gd name="connsiteX134" fmla="*/ 1460558 w 1543309"/>
                <a:gd name="connsiteY134" fmla="*/ 937257 h 1849305"/>
                <a:gd name="connsiteX135" fmla="*/ 1456420 w 1543309"/>
                <a:gd name="connsiteY135" fmla="*/ 924844 h 1849305"/>
                <a:gd name="connsiteX136" fmla="*/ 1448145 w 1543309"/>
                <a:gd name="connsiteY136" fmla="*/ 891744 h 1849305"/>
                <a:gd name="connsiteX137" fmla="*/ 1439870 w 1543309"/>
                <a:gd name="connsiteY137" fmla="*/ 862781 h 1849305"/>
                <a:gd name="connsiteX138" fmla="*/ 1427457 w 1543309"/>
                <a:gd name="connsiteY138" fmla="*/ 780030 h 1849305"/>
                <a:gd name="connsiteX139" fmla="*/ 1423320 w 1543309"/>
                <a:gd name="connsiteY139" fmla="*/ 763480 h 1849305"/>
                <a:gd name="connsiteX140" fmla="*/ 1410907 w 1543309"/>
                <a:gd name="connsiteY140" fmla="*/ 726242 h 1849305"/>
                <a:gd name="connsiteX141" fmla="*/ 1406769 w 1543309"/>
                <a:gd name="connsiteY141" fmla="*/ 713829 h 1849305"/>
                <a:gd name="connsiteX142" fmla="*/ 1402632 w 1543309"/>
                <a:gd name="connsiteY142" fmla="*/ 701416 h 1849305"/>
                <a:gd name="connsiteX143" fmla="*/ 1394357 w 1543309"/>
                <a:gd name="connsiteY143" fmla="*/ 689004 h 1849305"/>
                <a:gd name="connsiteX144" fmla="*/ 1386081 w 1543309"/>
                <a:gd name="connsiteY144" fmla="*/ 664178 h 1849305"/>
                <a:gd name="connsiteX145" fmla="*/ 1373669 w 1543309"/>
                <a:gd name="connsiteY145" fmla="*/ 626940 h 1849305"/>
                <a:gd name="connsiteX146" fmla="*/ 1365394 w 1543309"/>
                <a:gd name="connsiteY146" fmla="*/ 614528 h 1849305"/>
                <a:gd name="connsiteX147" fmla="*/ 1361256 w 1543309"/>
                <a:gd name="connsiteY147" fmla="*/ 597977 h 1849305"/>
                <a:gd name="connsiteX148" fmla="*/ 1357119 w 1543309"/>
                <a:gd name="connsiteY148" fmla="*/ 573152 h 1849305"/>
                <a:gd name="connsiteX149" fmla="*/ 1352981 w 1543309"/>
                <a:gd name="connsiteY149" fmla="*/ 560739 h 1849305"/>
                <a:gd name="connsiteX150" fmla="*/ 1348843 w 1543309"/>
                <a:gd name="connsiteY150" fmla="*/ 519364 h 1849305"/>
                <a:gd name="connsiteX151" fmla="*/ 1344706 w 1543309"/>
                <a:gd name="connsiteY151" fmla="*/ 506951 h 1849305"/>
                <a:gd name="connsiteX152" fmla="*/ 1336431 w 1543309"/>
                <a:gd name="connsiteY152" fmla="*/ 473851 h 1849305"/>
                <a:gd name="connsiteX153" fmla="*/ 1328156 w 1543309"/>
                <a:gd name="connsiteY153" fmla="*/ 461438 h 1849305"/>
                <a:gd name="connsiteX154" fmla="*/ 1315743 w 1543309"/>
                <a:gd name="connsiteY154" fmla="*/ 432475 h 1849305"/>
                <a:gd name="connsiteX155" fmla="*/ 1303330 w 1543309"/>
                <a:gd name="connsiteY155" fmla="*/ 424200 h 1849305"/>
                <a:gd name="connsiteX156" fmla="*/ 1295055 w 1543309"/>
                <a:gd name="connsiteY156" fmla="*/ 411787 h 1849305"/>
                <a:gd name="connsiteX157" fmla="*/ 1274367 w 1543309"/>
                <a:gd name="connsiteY157" fmla="*/ 386962 h 1849305"/>
                <a:gd name="connsiteX158" fmla="*/ 1266092 w 1543309"/>
                <a:gd name="connsiteY158" fmla="*/ 353861 h 1849305"/>
                <a:gd name="connsiteX159" fmla="*/ 1257817 w 1543309"/>
                <a:gd name="connsiteY159" fmla="*/ 329036 h 1849305"/>
                <a:gd name="connsiteX160" fmla="*/ 1249542 w 1543309"/>
                <a:gd name="connsiteY160" fmla="*/ 279385 h 1849305"/>
                <a:gd name="connsiteX161" fmla="*/ 1245405 w 1543309"/>
                <a:gd name="connsiteY161" fmla="*/ 254560 h 1849305"/>
                <a:gd name="connsiteX162" fmla="*/ 1237129 w 1543309"/>
                <a:gd name="connsiteY162" fmla="*/ 229735 h 1849305"/>
                <a:gd name="connsiteX163" fmla="*/ 1232992 w 1543309"/>
                <a:gd name="connsiteY163" fmla="*/ 217322 h 1849305"/>
                <a:gd name="connsiteX164" fmla="*/ 1224717 w 1543309"/>
                <a:gd name="connsiteY164" fmla="*/ 204909 h 1849305"/>
                <a:gd name="connsiteX165" fmla="*/ 1212304 w 1543309"/>
                <a:gd name="connsiteY165" fmla="*/ 159396 h 1849305"/>
                <a:gd name="connsiteX166" fmla="*/ 1191616 w 1543309"/>
                <a:gd name="connsiteY166" fmla="*/ 130433 h 1849305"/>
                <a:gd name="connsiteX167" fmla="*/ 1183341 w 1543309"/>
                <a:gd name="connsiteY167" fmla="*/ 118021 h 1849305"/>
                <a:gd name="connsiteX168" fmla="*/ 1170929 w 1543309"/>
                <a:gd name="connsiteY168" fmla="*/ 109746 h 1849305"/>
                <a:gd name="connsiteX169" fmla="*/ 1154378 w 1543309"/>
                <a:gd name="connsiteY169" fmla="*/ 93195 h 1849305"/>
                <a:gd name="connsiteX170" fmla="*/ 1146103 w 1543309"/>
                <a:gd name="connsiteY170" fmla="*/ 80783 h 1849305"/>
                <a:gd name="connsiteX171" fmla="*/ 1133691 w 1543309"/>
                <a:gd name="connsiteY171" fmla="*/ 76645 h 1849305"/>
                <a:gd name="connsiteX172" fmla="*/ 1108865 w 1543309"/>
                <a:gd name="connsiteY172" fmla="*/ 60095 h 1849305"/>
                <a:gd name="connsiteX173" fmla="*/ 1084040 w 1543309"/>
                <a:gd name="connsiteY173" fmla="*/ 51820 h 1849305"/>
                <a:gd name="connsiteX174" fmla="*/ 1071627 w 1543309"/>
                <a:gd name="connsiteY174" fmla="*/ 43545 h 1849305"/>
                <a:gd name="connsiteX175" fmla="*/ 1046802 w 1543309"/>
                <a:gd name="connsiteY175" fmla="*/ 35270 h 1849305"/>
                <a:gd name="connsiteX176" fmla="*/ 1026114 w 1543309"/>
                <a:gd name="connsiteY176" fmla="*/ 18719 h 1849305"/>
                <a:gd name="connsiteX177" fmla="*/ 1005426 w 1543309"/>
                <a:gd name="connsiteY177" fmla="*/ 10444 h 1849305"/>
                <a:gd name="connsiteX0" fmla="*/ 1005426 w 1543309"/>
                <a:gd name="connsiteY0" fmla="*/ 10444 h 1849305"/>
                <a:gd name="connsiteX1" fmla="*/ 930950 w 1543309"/>
                <a:gd name="connsiteY1" fmla="*/ 22857 h 1849305"/>
                <a:gd name="connsiteX2" fmla="*/ 906125 w 1543309"/>
                <a:gd name="connsiteY2" fmla="*/ 31132 h 1849305"/>
                <a:gd name="connsiteX3" fmla="*/ 893712 w 1543309"/>
                <a:gd name="connsiteY3" fmla="*/ 39407 h 1849305"/>
                <a:gd name="connsiteX4" fmla="*/ 868887 w 1543309"/>
                <a:gd name="connsiteY4" fmla="*/ 47682 h 1849305"/>
                <a:gd name="connsiteX5" fmla="*/ 839924 w 1543309"/>
                <a:gd name="connsiteY5" fmla="*/ 76645 h 1849305"/>
                <a:gd name="connsiteX6" fmla="*/ 819236 w 1543309"/>
                <a:gd name="connsiteY6" fmla="*/ 93195 h 1849305"/>
                <a:gd name="connsiteX7" fmla="*/ 810961 w 1543309"/>
                <a:gd name="connsiteY7" fmla="*/ 101471 h 1849305"/>
                <a:gd name="connsiteX8" fmla="*/ 798548 w 1543309"/>
                <a:gd name="connsiteY8" fmla="*/ 109746 h 1849305"/>
                <a:gd name="connsiteX9" fmla="*/ 790273 w 1543309"/>
                <a:gd name="connsiteY9" fmla="*/ 122158 h 1849305"/>
                <a:gd name="connsiteX10" fmla="*/ 765448 w 1543309"/>
                <a:gd name="connsiteY10" fmla="*/ 138709 h 1849305"/>
                <a:gd name="connsiteX11" fmla="*/ 748898 w 1543309"/>
                <a:gd name="connsiteY11" fmla="*/ 163534 h 1849305"/>
                <a:gd name="connsiteX12" fmla="*/ 736485 w 1543309"/>
                <a:gd name="connsiteY12" fmla="*/ 200772 h 1849305"/>
                <a:gd name="connsiteX13" fmla="*/ 732348 w 1543309"/>
                <a:gd name="connsiteY13" fmla="*/ 213185 h 1849305"/>
                <a:gd name="connsiteX14" fmla="*/ 724072 w 1543309"/>
                <a:gd name="connsiteY14" fmla="*/ 225597 h 1849305"/>
                <a:gd name="connsiteX15" fmla="*/ 707522 w 1543309"/>
                <a:gd name="connsiteY15" fmla="*/ 275248 h 1849305"/>
                <a:gd name="connsiteX16" fmla="*/ 703385 w 1543309"/>
                <a:gd name="connsiteY16" fmla="*/ 291798 h 1849305"/>
                <a:gd name="connsiteX17" fmla="*/ 695110 w 1543309"/>
                <a:gd name="connsiteY17" fmla="*/ 316623 h 1849305"/>
                <a:gd name="connsiteX18" fmla="*/ 686834 w 1543309"/>
                <a:gd name="connsiteY18" fmla="*/ 341449 h 1849305"/>
                <a:gd name="connsiteX19" fmla="*/ 633046 w 1543309"/>
                <a:gd name="connsiteY19" fmla="*/ 345586 h 1849305"/>
                <a:gd name="connsiteX20" fmla="*/ 558570 w 1543309"/>
                <a:gd name="connsiteY20" fmla="*/ 370412 h 1849305"/>
                <a:gd name="connsiteX21" fmla="*/ 533745 w 1543309"/>
                <a:gd name="connsiteY21" fmla="*/ 378687 h 1849305"/>
                <a:gd name="connsiteX22" fmla="*/ 508920 w 1543309"/>
                <a:gd name="connsiteY22" fmla="*/ 391100 h 1849305"/>
                <a:gd name="connsiteX23" fmla="*/ 475819 w 1543309"/>
                <a:gd name="connsiteY23" fmla="*/ 362137 h 1849305"/>
                <a:gd name="connsiteX24" fmla="*/ 450994 w 1543309"/>
                <a:gd name="connsiteY24" fmla="*/ 353861 h 1849305"/>
                <a:gd name="connsiteX25" fmla="*/ 351692 w 1543309"/>
                <a:gd name="connsiteY25" fmla="*/ 362137 h 1849305"/>
                <a:gd name="connsiteX26" fmla="*/ 314454 w 1543309"/>
                <a:gd name="connsiteY26" fmla="*/ 378687 h 1849305"/>
                <a:gd name="connsiteX27" fmla="*/ 289629 w 1543309"/>
                <a:gd name="connsiteY27" fmla="*/ 386962 h 1849305"/>
                <a:gd name="connsiteX28" fmla="*/ 277216 w 1543309"/>
                <a:gd name="connsiteY28" fmla="*/ 395237 h 1849305"/>
                <a:gd name="connsiteX29" fmla="*/ 231703 w 1543309"/>
                <a:gd name="connsiteY29" fmla="*/ 407650 h 1849305"/>
                <a:gd name="connsiteX30" fmla="*/ 206878 w 1543309"/>
                <a:gd name="connsiteY30" fmla="*/ 415925 h 1849305"/>
                <a:gd name="connsiteX31" fmla="*/ 182053 w 1543309"/>
                <a:gd name="connsiteY31" fmla="*/ 453163 h 1849305"/>
                <a:gd name="connsiteX32" fmla="*/ 173777 w 1543309"/>
                <a:gd name="connsiteY32" fmla="*/ 461438 h 1849305"/>
                <a:gd name="connsiteX33" fmla="*/ 144815 w 1543309"/>
                <a:gd name="connsiteY33" fmla="*/ 494538 h 1849305"/>
                <a:gd name="connsiteX34" fmla="*/ 128264 w 1543309"/>
                <a:gd name="connsiteY34" fmla="*/ 531776 h 1849305"/>
                <a:gd name="connsiteX35" fmla="*/ 119989 w 1543309"/>
                <a:gd name="connsiteY35" fmla="*/ 556602 h 1849305"/>
                <a:gd name="connsiteX36" fmla="*/ 115852 w 1543309"/>
                <a:gd name="connsiteY36" fmla="*/ 573152 h 1849305"/>
                <a:gd name="connsiteX37" fmla="*/ 103439 w 1543309"/>
                <a:gd name="connsiteY37" fmla="*/ 610390 h 1849305"/>
                <a:gd name="connsiteX38" fmla="*/ 91026 w 1543309"/>
                <a:gd name="connsiteY38" fmla="*/ 647628 h 1849305"/>
                <a:gd name="connsiteX39" fmla="*/ 78614 w 1543309"/>
                <a:gd name="connsiteY39" fmla="*/ 655903 h 1849305"/>
                <a:gd name="connsiteX40" fmla="*/ 62063 w 1543309"/>
                <a:gd name="connsiteY40" fmla="*/ 680728 h 1849305"/>
                <a:gd name="connsiteX41" fmla="*/ 57926 w 1543309"/>
                <a:gd name="connsiteY41" fmla="*/ 693141 h 1849305"/>
                <a:gd name="connsiteX42" fmla="*/ 33100 w 1543309"/>
                <a:gd name="connsiteY42" fmla="*/ 726242 h 1849305"/>
                <a:gd name="connsiteX43" fmla="*/ 16550 w 1543309"/>
                <a:gd name="connsiteY43" fmla="*/ 775892 h 1849305"/>
                <a:gd name="connsiteX44" fmla="*/ 12413 w 1543309"/>
                <a:gd name="connsiteY44" fmla="*/ 792442 h 1849305"/>
                <a:gd name="connsiteX45" fmla="*/ 4138 w 1543309"/>
                <a:gd name="connsiteY45" fmla="*/ 817268 h 1849305"/>
                <a:gd name="connsiteX46" fmla="*/ 0 w 1543309"/>
                <a:gd name="connsiteY46" fmla="*/ 829680 h 1849305"/>
                <a:gd name="connsiteX47" fmla="*/ 12413 w 1543309"/>
                <a:gd name="connsiteY47" fmla="*/ 883469 h 1849305"/>
                <a:gd name="connsiteX48" fmla="*/ 37238 w 1543309"/>
                <a:gd name="connsiteY48" fmla="*/ 920707 h 1849305"/>
                <a:gd name="connsiteX49" fmla="*/ 49651 w 1543309"/>
                <a:gd name="connsiteY49" fmla="*/ 933119 h 1849305"/>
                <a:gd name="connsiteX50" fmla="*/ 70339 w 1543309"/>
                <a:gd name="connsiteY50" fmla="*/ 953807 h 1849305"/>
                <a:gd name="connsiteX51" fmla="*/ 91026 w 1543309"/>
                <a:gd name="connsiteY51" fmla="*/ 974495 h 1849305"/>
                <a:gd name="connsiteX52" fmla="*/ 111714 w 1543309"/>
                <a:gd name="connsiteY52" fmla="*/ 991045 h 1849305"/>
                <a:gd name="connsiteX53" fmla="*/ 128264 w 1543309"/>
                <a:gd name="connsiteY53" fmla="*/ 1003458 h 1849305"/>
                <a:gd name="connsiteX54" fmla="*/ 153090 w 1543309"/>
                <a:gd name="connsiteY54" fmla="*/ 1020008 h 1849305"/>
                <a:gd name="connsiteX55" fmla="*/ 161365 w 1543309"/>
                <a:gd name="connsiteY55" fmla="*/ 1032421 h 1849305"/>
                <a:gd name="connsiteX56" fmla="*/ 177915 w 1543309"/>
                <a:gd name="connsiteY56" fmla="*/ 1036558 h 1849305"/>
                <a:gd name="connsiteX57" fmla="*/ 190328 w 1543309"/>
                <a:gd name="connsiteY57" fmla="*/ 1044833 h 1849305"/>
                <a:gd name="connsiteX58" fmla="*/ 211015 w 1543309"/>
                <a:gd name="connsiteY58" fmla="*/ 1065521 h 1849305"/>
                <a:gd name="connsiteX59" fmla="*/ 219291 w 1543309"/>
                <a:gd name="connsiteY59" fmla="*/ 1073796 h 1849305"/>
                <a:gd name="connsiteX60" fmla="*/ 277216 w 1543309"/>
                <a:gd name="connsiteY60" fmla="*/ 1086209 h 1849305"/>
                <a:gd name="connsiteX61" fmla="*/ 347555 w 1543309"/>
                <a:gd name="connsiteY61" fmla="*/ 1094484 h 1849305"/>
                <a:gd name="connsiteX62" fmla="*/ 368243 w 1543309"/>
                <a:gd name="connsiteY62" fmla="*/ 1098622 h 1849305"/>
                <a:gd name="connsiteX63" fmla="*/ 475819 w 1543309"/>
                <a:gd name="connsiteY63" fmla="*/ 1094484 h 1849305"/>
                <a:gd name="connsiteX64" fmla="*/ 488232 w 1543309"/>
                <a:gd name="connsiteY64" fmla="*/ 1090347 h 1849305"/>
                <a:gd name="connsiteX65" fmla="*/ 492369 w 1543309"/>
                <a:gd name="connsiteY65" fmla="*/ 1102759 h 1849305"/>
                <a:gd name="connsiteX66" fmla="*/ 500644 w 1543309"/>
                <a:gd name="connsiteY66" fmla="*/ 1115172 h 1849305"/>
                <a:gd name="connsiteX67" fmla="*/ 504782 w 1543309"/>
                <a:gd name="connsiteY67" fmla="*/ 1127585 h 1849305"/>
                <a:gd name="connsiteX68" fmla="*/ 517195 w 1543309"/>
                <a:gd name="connsiteY68" fmla="*/ 1135860 h 1849305"/>
                <a:gd name="connsiteX69" fmla="*/ 529607 w 1543309"/>
                <a:gd name="connsiteY69" fmla="*/ 1160685 h 1849305"/>
                <a:gd name="connsiteX70" fmla="*/ 542020 w 1543309"/>
                <a:gd name="connsiteY70" fmla="*/ 1168960 h 1849305"/>
                <a:gd name="connsiteX71" fmla="*/ 558570 w 1543309"/>
                <a:gd name="connsiteY71" fmla="*/ 1193785 h 1849305"/>
                <a:gd name="connsiteX72" fmla="*/ 566845 w 1543309"/>
                <a:gd name="connsiteY72" fmla="*/ 1202061 h 1849305"/>
                <a:gd name="connsiteX73" fmla="*/ 583396 w 1543309"/>
                <a:gd name="connsiteY73" fmla="*/ 1222748 h 1849305"/>
                <a:gd name="connsiteX74" fmla="*/ 587533 w 1543309"/>
                <a:gd name="connsiteY74" fmla="*/ 1235161 h 1849305"/>
                <a:gd name="connsiteX75" fmla="*/ 599946 w 1543309"/>
                <a:gd name="connsiteY75" fmla="*/ 1247574 h 1849305"/>
                <a:gd name="connsiteX76" fmla="*/ 608221 w 1543309"/>
                <a:gd name="connsiteY76" fmla="*/ 1259986 h 1849305"/>
                <a:gd name="connsiteX77" fmla="*/ 612358 w 1543309"/>
                <a:gd name="connsiteY77" fmla="*/ 1272399 h 1849305"/>
                <a:gd name="connsiteX78" fmla="*/ 620634 w 1543309"/>
                <a:gd name="connsiteY78" fmla="*/ 1280674 h 1849305"/>
                <a:gd name="connsiteX79" fmla="*/ 628909 w 1543309"/>
                <a:gd name="connsiteY79" fmla="*/ 1293087 h 1849305"/>
                <a:gd name="connsiteX80" fmla="*/ 641321 w 1543309"/>
                <a:gd name="connsiteY80" fmla="*/ 1317912 h 1849305"/>
                <a:gd name="connsiteX81" fmla="*/ 653734 w 1543309"/>
                <a:gd name="connsiteY81" fmla="*/ 1326187 h 1849305"/>
                <a:gd name="connsiteX82" fmla="*/ 666147 w 1543309"/>
                <a:gd name="connsiteY82" fmla="*/ 1363425 h 1849305"/>
                <a:gd name="connsiteX83" fmla="*/ 670284 w 1543309"/>
                <a:gd name="connsiteY83" fmla="*/ 1379976 h 1849305"/>
                <a:gd name="connsiteX84" fmla="*/ 674422 w 1543309"/>
                <a:gd name="connsiteY84" fmla="*/ 1425489 h 1849305"/>
                <a:gd name="connsiteX85" fmla="*/ 678559 w 1543309"/>
                <a:gd name="connsiteY85" fmla="*/ 1442039 h 1849305"/>
                <a:gd name="connsiteX86" fmla="*/ 682697 w 1543309"/>
                <a:gd name="connsiteY86" fmla="*/ 1479277 h 1849305"/>
                <a:gd name="connsiteX87" fmla="*/ 690972 w 1543309"/>
                <a:gd name="connsiteY87" fmla="*/ 1657192 h 1849305"/>
                <a:gd name="connsiteX88" fmla="*/ 699247 w 1543309"/>
                <a:gd name="connsiteY88" fmla="*/ 1690292 h 1849305"/>
                <a:gd name="connsiteX89" fmla="*/ 711660 w 1543309"/>
                <a:gd name="connsiteY89" fmla="*/ 1735805 h 1849305"/>
                <a:gd name="connsiteX90" fmla="*/ 719935 w 1543309"/>
                <a:gd name="connsiteY90" fmla="*/ 1748218 h 1849305"/>
                <a:gd name="connsiteX91" fmla="*/ 744760 w 1543309"/>
                <a:gd name="connsiteY91" fmla="*/ 1760631 h 1849305"/>
                <a:gd name="connsiteX92" fmla="*/ 769586 w 1543309"/>
                <a:gd name="connsiteY92" fmla="*/ 1773043 h 1849305"/>
                <a:gd name="connsiteX93" fmla="*/ 777861 w 1543309"/>
                <a:gd name="connsiteY93" fmla="*/ 1781319 h 1849305"/>
                <a:gd name="connsiteX94" fmla="*/ 802686 w 1543309"/>
                <a:gd name="connsiteY94" fmla="*/ 1789594 h 1849305"/>
                <a:gd name="connsiteX95" fmla="*/ 827511 w 1543309"/>
                <a:gd name="connsiteY95" fmla="*/ 1797869 h 1849305"/>
                <a:gd name="connsiteX96" fmla="*/ 839924 w 1543309"/>
                <a:gd name="connsiteY96" fmla="*/ 1802006 h 1849305"/>
                <a:gd name="connsiteX97" fmla="*/ 852337 w 1543309"/>
                <a:gd name="connsiteY97" fmla="*/ 1806144 h 1849305"/>
                <a:gd name="connsiteX98" fmla="*/ 877162 w 1543309"/>
                <a:gd name="connsiteY98" fmla="*/ 1822694 h 1849305"/>
                <a:gd name="connsiteX99" fmla="*/ 901987 w 1543309"/>
                <a:gd name="connsiteY99" fmla="*/ 1830969 h 1849305"/>
                <a:gd name="connsiteX100" fmla="*/ 914400 w 1543309"/>
                <a:gd name="connsiteY100" fmla="*/ 1839244 h 1849305"/>
                <a:gd name="connsiteX101" fmla="*/ 976463 w 1543309"/>
                <a:gd name="connsiteY101" fmla="*/ 1839244 h 1849305"/>
                <a:gd name="connsiteX102" fmla="*/ 1001289 w 1543309"/>
                <a:gd name="connsiteY102" fmla="*/ 1826832 h 1849305"/>
                <a:gd name="connsiteX103" fmla="*/ 1121278 w 1543309"/>
                <a:gd name="connsiteY103" fmla="*/ 1682017 h 1849305"/>
                <a:gd name="connsiteX104" fmla="*/ 1125415 w 1543309"/>
                <a:gd name="connsiteY104" fmla="*/ 1669604 h 1849305"/>
                <a:gd name="connsiteX105" fmla="*/ 1129553 w 1543309"/>
                <a:gd name="connsiteY105" fmla="*/ 1644779 h 1849305"/>
                <a:gd name="connsiteX106" fmla="*/ 1133691 w 1543309"/>
                <a:gd name="connsiteY106" fmla="*/ 1632366 h 1849305"/>
                <a:gd name="connsiteX107" fmla="*/ 1150241 w 1543309"/>
                <a:gd name="connsiteY107" fmla="*/ 1586853 h 1849305"/>
                <a:gd name="connsiteX108" fmla="*/ 1158516 w 1543309"/>
                <a:gd name="connsiteY108" fmla="*/ 1562028 h 1849305"/>
                <a:gd name="connsiteX109" fmla="*/ 1183341 w 1543309"/>
                <a:gd name="connsiteY109" fmla="*/ 1549615 h 1849305"/>
                <a:gd name="connsiteX110" fmla="*/ 1195754 w 1543309"/>
                <a:gd name="connsiteY110" fmla="*/ 1541340 h 1849305"/>
                <a:gd name="connsiteX111" fmla="*/ 1237129 w 1543309"/>
                <a:gd name="connsiteY111" fmla="*/ 1528928 h 1849305"/>
                <a:gd name="connsiteX112" fmla="*/ 1278505 w 1543309"/>
                <a:gd name="connsiteY112" fmla="*/ 1512377 h 1849305"/>
                <a:gd name="connsiteX113" fmla="*/ 1307468 w 1543309"/>
                <a:gd name="connsiteY113" fmla="*/ 1504102 h 1849305"/>
                <a:gd name="connsiteX114" fmla="*/ 1324018 w 1543309"/>
                <a:gd name="connsiteY114" fmla="*/ 1499965 h 1849305"/>
                <a:gd name="connsiteX115" fmla="*/ 1381944 w 1543309"/>
                <a:gd name="connsiteY115" fmla="*/ 1462727 h 1849305"/>
                <a:gd name="connsiteX116" fmla="*/ 1390219 w 1543309"/>
                <a:gd name="connsiteY116" fmla="*/ 1446176 h 1849305"/>
                <a:gd name="connsiteX117" fmla="*/ 1402632 w 1543309"/>
                <a:gd name="connsiteY117" fmla="*/ 1442039 h 1849305"/>
                <a:gd name="connsiteX118" fmla="*/ 1452282 w 1543309"/>
                <a:gd name="connsiteY118" fmla="*/ 1429626 h 1849305"/>
                <a:gd name="connsiteX119" fmla="*/ 1468833 w 1543309"/>
                <a:gd name="connsiteY119" fmla="*/ 1425489 h 1849305"/>
                <a:gd name="connsiteX120" fmla="*/ 1518483 w 1543309"/>
                <a:gd name="connsiteY120" fmla="*/ 1408938 h 1849305"/>
                <a:gd name="connsiteX121" fmla="*/ 1530896 w 1543309"/>
                <a:gd name="connsiteY121" fmla="*/ 1404801 h 1849305"/>
                <a:gd name="connsiteX122" fmla="*/ 1543309 w 1543309"/>
                <a:gd name="connsiteY122" fmla="*/ 1400663 h 1849305"/>
                <a:gd name="connsiteX123" fmla="*/ 1539171 w 1543309"/>
                <a:gd name="connsiteY123" fmla="*/ 1214473 h 1849305"/>
                <a:gd name="connsiteX124" fmla="*/ 1535034 w 1543309"/>
                <a:gd name="connsiteY124" fmla="*/ 1202061 h 1849305"/>
                <a:gd name="connsiteX125" fmla="*/ 1526758 w 1543309"/>
                <a:gd name="connsiteY125" fmla="*/ 1168960 h 1849305"/>
                <a:gd name="connsiteX126" fmla="*/ 1518483 w 1543309"/>
                <a:gd name="connsiteY126" fmla="*/ 1144135 h 1849305"/>
                <a:gd name="connsiteX127" fmla="*/ 1514346 w 1543309"/>
                <a:gd name="connsiteY127" fmla="*/ 1131722 h 1849305"/>
                <a:gd name="connsiteX128" fmla="*/ 1510208 w 1543309"/>
                <a:gd name="connsiteY128" fmla="*/ 1098622 h 1849305"/>
                <a:gd name="connsiteX129" fmla="*/ 1501933 w 1543309"/>
                <a:gd name="connsiteY129" fmla="*/ 1073796 h 1849305"/>
                <a:gd name="connsiteX130" fmla="*/ 1485383 w 1543309"/>
                <a:gd name="connsiteY130" fmla="*/ 1024146 h 1849305"/>
                <a:gd name="connsiteX131" fmla="*/ 1477108 w 1543309"/>
                <a:gd name="connsiteY131" fmla="*/ 991045 h 1849305"/>
                <a:gd name="connsiteX132" fmla="*/ 1468833 w 1543309"/>
                <a:gd name="connsiteY132" fmla="*/ 966220 h 1849305"/>
                <a:gd name="connsiteX133" fmla="*/ 1464695 w 1543309"/>
                <a:gd name="connsiteY133" fmla="*/ 953807 h 1849305"/>
                <a:gd name="connsiteX134" fmla="*/ 1460558 w 1543309"/>
                <a:gd name="connsiteY134" fmla="*/ 937257 h 1849305"/>
                <a:gd name="connsiteX135" fmla="*/ 1456420 w 1543309"/>
                <a:gd name="connsiteY135" fmla="*/ 924844 h 1849305"/>
                <a:gd name="connsiteX136" fmla="*/ 1448145 w 1543309"/>
                <a:gd name="connsiteY136" fmla="*/ 891744 h 1849305"/>
                <a:gd name="connsiteX137" fmla="*/ 1439870 w 1543309"/>
                <a:gd name="connsiteY137" fmla="*/ 862781 h 1849305"/>
                <a:gd name="connsiteX138" fmla="*/ 1427457 w 1543309"/>
                <a:gd name="connsiteY138" fmla="*/ 780030 h 1849305"/>
                <a:gd name="connsiteX139" fmla="*/ 1423320 w 1543309"/>
                <a:gd name="connsiteY139" fmla="*/ 763480 h 1849305"/>
                <a:gd name="connsiteX140" fmla="*/ 1410907 w 1543309"/>
                <a:gd name="connsiteY140" fmla="*/ 726242 h 1849305"/>
                <a:gd name="connsiteX141" fmla="*/ 1406769 w 1543309"/>
                <a:gd name="connsiteY141" fmla="*/ 713829 h 1849305"/>
                <a:gd name="connsiteX142" fmla="*/ 1402632 w 1543309"/>
                <a:gd name="connsiteY142" fmla="*/ 701416 h 1849305"/>
                <a:gd name="connsiteX143" fmla="*/ 1394357 w 1543309"/>
                <a:gd name="connsiteY143" fmla="*/ 689004 h 1849305"/>
                <a:gd name="connsiteX144" fmla="*/ 1386081 w 1543309"/>
                <a:gd name="connsiteY144" fmla="*/ 664178 h 1849305"/>
                <a:gd name="connsiteX145" fmla="*/ 1373669 w 1543309"/>
                <a:gd name="connsiteY145" fmla="*/ 626940 h 1849305"/>
                <a:gd name="connsiteX146" fmla="*/ 1365394 w 1543309"/>
                <a:gd name="connsiteY146" fmla="*/ 614528 h 1849305"/>
                <a:gd name="connsiteX147" fmla="*/ 1361256 w 1543309"/>
                <a:gd name="connsiteY147" fmla="*/ 597977 h 1849305"/>
                <a:gd name="connsiteX148" fmla="*/ 1357119 w 1543309"/>
                <a:gd name="connsiteY148" fmla="*/ 573152 h 1849305"/>
                <a:gd name="connsiteX149" fmla="*/ 1352981 w 1543309"/>
                <a:gd name="connsiteY149" fmla="*/ 560739 h 1849305"/>
                <a:gd name="connsiteX150" fmla="*/ 1348843 w 1543309"/>
                <a:gd name="connsiteY150" fmla="*/ 519364 h 1849305"/>
                <a:gd name="connsiteX151" fmla="*/ 1344706 w 1543309"/>
                <a:gd name="connsiteY151" fmla="*/ 506951 h 1849305"/>
                <a:gd name="connsiteX152" fmla="*/ 1336431 w 1543309"/>
                <a:gd name="connsiteY152" fmla="*/ 473851 h 1849305"/>
                <a:gd name="connsiteX153" fmla="*/ 1328156 w 1543309"/>
                <a:gd name="connsiteY153" fmla="*/ 461438 h 1849305"/>
                <a:gd name="connsiteX154" fmla="*/ 1315743 w 1543309"/>
                <a:gd name="connsiteY154" fmla="*/ 432475 h 1849305"/>
                <a:gd name="connsiteX155" fmla="*/ 1303330 w 1543309"/>
                <a:gd name="connsiteY155" fmla="*/ 424200 h 1849305"/>
                <a:gd name="connsiteX156" fmla="*/ 1295055 w 1543309"/>
                <a:gd name="connsiteY156" fmla="*/ 411787 h 1849305"/>
                <a:gd name="connsiteX157" fmla="*/ 1274367 w 1543309"/>
                <a:gd name="connsiteY157" fmla="*/ 386962 h 1849305"/>
                <a:gd name="connsiteX158" fmla="*/ 1266092 w 1543309"/>
                <a:gd name="connsiteY158" fmla="*/ 353861 h 1849305"/>
                <a:gd name="connsiteX159" fmla="*/ 1257817 w 1543309"/>
                <a:gd name="connsiteY159" fmla="*/ 329036 h 1849305"/>
                <a:gd name="connsiteX160" fmla="*/ 1249542 w 1543309"/>
                <a:gd name="connsiteY160" fmla="*/ 279385 h 1849305"/>
                <a:gd name="connsiteX161" fmla="*/ 1245405 w 1543309"/>
                <a:gd name="connsiteY161" fmla="*/ 254560 h 1849305"/>
                <a:gd name="connsiteX162" fmla="*/ 1237129 w 1543309"/>
                <a:gd name="connsiteY162" fmla="*/ 229735 h 1849305"/>
                <a:gd name="connsiteX163" fmla="*/ 1232992 w 1543309"/>
                <a:gd name="connsiteY163" fmla="*/ 217322 h 1849305"/>
                <a:gd name="connsiteX164" fmla="*/ 1224717 w 1543309"/>
                <a:gd name="connsiteY164" fmla="*/ 204909 h 1849305"/>
                <a:gd name="connsiteX165" fmla="*/ 1212304 w 1543309"/>
                <a:gd name="connsiteY165" fmla="*/ 159396 h 1849305"/>
                <a:gd name="connsiteX166" fmla="*/ 1191616 w 1543309"/>
                <a:gd name="connsiteY166" fmla="*/ 130433 h 1849305"/>
                <a:gd name="connsiteX167" fmla="*/ 1183341 w 1543309"/>
                <a:gd name="connsiteY167" fmla="*/ 118021 h 1849305"/>
                <a:gd name="connsiteX168" fmla="*/ 1170929 w 1543309"/>
                <a:gd name="connsiteY168" fmla="*/ 109746 h 1849305"/>
                <a:gd name="connsiteX169" fmla="*/ 1154378 w 1543309"/>
                <a:gd name="connsiteY169" fmla="*/ 93195 h 1849305"/>
                <a:gd name="connsiteX170" fmla="*/ 1146103 w 1543309"/>
                <a:gd name="connsiteY170" fmla="*/ 80783 h 1849305"/>
                <a:gd name="connsiteX171" fmla="*/ 1133691 w 1543309"/>
                <a:gd name="connsiteY171" fmla="*/ 76645 h 1849305"/>
                <a:gd name="connsiteX172" fmla="*/ 1108865 w 1543309"/>
                <a:gd name="connsiteY172" fmla="*/ 60095 h 1849305"/>
                <a:gd name="connsiteX173" fmla="*/ 1084040 w 1543309"/>
                <a:gd name="connsiteY173" fmla="*/ 51820 h 1849305"/>
                <a:gd name="connsiteX174" fmla="*/ 1071627 w 1543309"/>
                <a:gd name="connsiteY174" fmla="*/ 43545 h 1849305"/>
                <a:gd name="connsiteX175" fmla="*/ 1046802 w 1543309"/>
                <a:gd name="connsiteY175" fmla="*/ 35270 h 1849305"/>
                <a:gd name="connsiteX176" fmla="*/ 1026114 w 1543309"/>
                <a:gd name="connsiteY176" fmla="*/ 18719 h 1849305"/>
                <a:gd name="connsiteX177" fmla="*/ 1005426 w 1543309"/>
                <a:gd name="connsiteY177" fmla="*/ 10444 h 1849305"/>
                <a:gd name="connsiteX0" fmla="*/ 1005426 w 1543309"/>
                <a:gd name="connsiteY0" fmla="*/ 10444 h 1849305"/>
                <a:gd name="connsiteX1" fmla="*/ 930950 w 1543309"/>
                <a:gd name="connsiteY1" fmla="*/ 22857 h 1849305"/>
                <a:gd name="connsiteX2" fmla="*/ 906125 w 1543309"/>
                <a:gd name="connsiteY2" fmla="*/ 31132 h 1849305"/>
                <a:gd name="connsiteX3" fmla="*/ 893712 w 1543309"/>
                <a:gd name="connsiteY3" fmla="*/ 39407 h 1849305"/>
                <a:gd name="connsiteX4" fmla="*/ 868887 w 1543309"/>
                <a:gd name="connsiteY4" fmla="*/ 47682 h 1849305"/>
                <a:gd name="connsiteX5" fmla="*/ 839924 w 1543309"/>
                <a:gd name="connsiteY5" fmla="*/ 76645 h 1849305"/>
                <a:gd name="connsiteX6" fmla="*/ 819236 w 1543309"/>
                <a:gd name="connsiteY6" fmla="*/ 93195 h 1849305"/>
                <a:gd name="connsiteX7" fmla="*/ 810961 w 1543309"/>
                <a:gd name="connsiteY7" fmla="*/ 101471 h 1849305"/>
                <a:gd name="connsiteX8" fmla="*/ 798548 w 1543309"/>
                <a:gd name="connsiteY8" fmla="*/ 109746 h 1849305"/>
                <a:gd name="connsiteX9" fmla="*/ 790273 w 1543309"/>
                <a:gd name="connsiteY9" fmla="*/ 122158 h 1849305"/>
                <a:gd name="connsiteX10" fmla="*/ 765448 w 1543309"/>
                <a:gd name="connsiteY10" fmla="*/ 138709 h 1849305"/>
                <a:gd name="connsiteX11" fmla="*/ 748898 w 1543309"/>
                <a:gd name="connsiteY11" fmla="*/ 163534 h 1849305"/>
                <a:gd name="connsiteX12" fmla="*/ 736485 w 1543309"/>
                <a:gd name="connsiteY12" fmla="*/ 200772 h 1849305"/>
                <a:gd name="connsiteX13" fmla="*/ 732348 w 1543309"/>
                <a:gd name="connsiteY13" fmla="*/ 213185 h 1849305"/>
                <a:gd name="connsiteX14" fmla="*/ 724072 w 1543309"/>
                <a:gd name="connsiteY14" fmla="*/ 225597 h 1849305"/>
                <a:gd name="connsiteX15" fmla="*/ 707522 w 1543309"/>
                <a:gd name="connsiteY15" fmla="*/ 275248 h 1849305"/>
                <a:gd name="connsiteX16" fmla="*/ 703385 w 1543309"/>
                <a:gd name="connsiteY16" fmla="*/ 291798 h 1849305"/>
                <a:gd name="connsiteX17" fmla="*/ 695110 w 1543309"/>
                <a:gd name="connsiteY17" fmla="*/ 316623 h 1849305"/>
                <a:gd name="connsiteX18" fmla="*/ 686834 w 1543309"/>
                <a:gd name="connsiteY18" fmla="*/ 341449 h 1849305"/>
                <a:gd name="connsiteX19" fmla="*/ 633046 w 1543309"/>
                <a:gd name="connsiteY19" fmla="*/ 345586 h 1849305"/>
                <a:gd name="connsiteX20" fmla="*/ 558570 w 1543309"/>
                <a:gd name="connsiteY20" fmla="*/ 370412 h 1849305"/>
                <a:gd name="connsiteX21" fmla="*/ 533745 w 1543309"/>
                <a:gd name="connsiteY21" fmla="*/ 378687 h 1849305"/>
                <a:gd name="connsiteX22" fmla="*/ 508920 w 1543309"/>
                <a:gd name="connsiteY22" fmla="*/ 391100 h 1849305"/>
                <a:gd name="connsiteX23" fmla="*/ 475819 w 1543309"/>
                <a:gd name="connsiteY23" fmla="*/ 362137 h 1849305"/>
                <a:gd name="connsiteX24" fmla="*/ 450994 w 1543309"/>
                <a:gd name="connsiteY24" fmla="*/ 353861 h 1849305"/>
                <a:gd name="connsiteX25" fmla="*/ 351692 w 1543309"/>
                <a:gd name="connsiteY25" fmla="*/ 362137 h 1849305"/>
                <a:gd name="connsiteX26" fmla="*/ 314454 w 1543309"/>
                <a:gd name="connsiteY26" fmla="*/ 378687 h 1849305"/>
                <a:gd name="connsiteX27" fmla="*/ 289629 w 1543309"/>
                <a:gd name="connsiteY27" fmla="*/ 386962 h 1849305"/>
                <a:gd name="connsiteX28" fmla="*/ 277216 w 1543309"/>
                <a:gd name="connsiteY28" fmla="*/ 395237 h 1849305"/>
                <a:gd name="connsiteX29" fmla="*/ 231703 w 1543309"/>
                <a:gd name="connsiteY29" fmla="*/ 407650 h 1849305"/>
                <a:gd name="connsiteX30" fmla="*/ 206878 w 1543309"/>
                <a:gd name="connsiteY30" fmla="*/ 415925 h 1849305"/>
                <a:gd name="connsiteX31" fmla="*/ 182053 w 1543309"/>
                <a:gd name="connsiteY31" fmla="*/ 453163 h 1849305"/>
                <a:gd name="connsiteX32" fmla="*/ 173777 w 1543309"/>
                <a:gd name="connsiteY32" fmla="*/ 461438 h 1849305"/>
                <a:gd name="connsiteX33" fmla="*/ 144815 w 1543309"/>
                <a:gd name="connsiteY33" fmla="*/ 494538 h 1849305"/>
                <a:gd name="connsiteX34" fmla="*/ 128264 w 1543309"/>
                <a:gd name="connsiteY34" fmla="*/ 531776 h 1849305"/>
                <a:gd name="connsiteX35" fmla="*/ 119989 w 1543309"/>
                <a:gd name="connsiteY35" fmla="*/ 556602 h 1849305"/>
                <a:gd name="connsiteX36" fmla="*/ 115852 w 1543309"/>
                <a:gd name="connsiteY36" fmla="*/ 573152 h 1849305"/>
                <a:gd name="connsiteX37" fmla="*/ 103439 w 1543309"/>
                <a:gd name="connsiteY37" fmla="*/ 610390 h 1849305"/>
                <a:gd name="connsiteX38" fmla="*/ 91026 w 1543309"/>
                <a:gd name="connsiteY38" fmla="*/ 647628 h 1849305"/>
                <a:gd name="connsiteX39" fmla="*/ 78614 w 1543309"/>
                <a:gd name="connsiteY39" fmla="*/ 655903 h 1849305"/>
                <a:gd name="connsiteX40" fmla="*/ 62063 w 1543309"/>
                <a:gd name="connsiteY40" fmla="*/ 680728 h 1849305"/>
                <a:gd name="connsiteX41" fmla="*/ 57926 w 1543309"/>
                <a:gd name="connsiteY41" fmla="*/ 693141 h 1849305"/>
                <a:gd name="connsiteX42" fmla="*/ 33100 w 1543309"/>
                <a:gd name="connsiteY42" fmla="*/ 726242 h 1849305"/>
                <a:gd name="connsiteX43" fmla="*/ 16550 w 1543309"/>
                <a:gd name="connsiteY43" fmla="*/ 775892 h 1849305"/>
                <a:gd name="connsiteX44" fmla="*/ 12413 w 1543309"/>
                <a:gd name="connsiteY44" fmla="*/ 792442 h 1849305"/>
                <a:gd name="connsiteX45" fmla="*/ 4138 w 1543309"/>
                <a:gd name="connsiteY45" fmla="*/ 817268 h 1849305"/>
                <a:gd name="connsiteX46" fmla="*/ 0 w 1543309"/>
                <a:gd name="connsiteY46" fmla="*/ 829680 h 1849305"/>
                <a:gd name="connsiteX47" fmla="*/ 12413 w 1543309"/>
                <a:gd name="connsiteY47" fmla="*/ 883469 h 1849305"/>
                <a:gd name="connsiteX48" fmla="*/ 37238 w 1543309"/>
                <a:gd name="connsiteY48" fmla="*/ 920707 h 1849305"/>
                <a:gd name="connsiteX49" fmla="*/ 49651 w 1543309"/>
                <a:gd name="connsiteY49" fmla="*/ 933119 h 1849305"/>
                <a:gd name="connsiteX50" fmla="*/ 70339 w 1543309"/>
                <a:gd name="connsiteY50" fmla="*/ 953807 h 1849305"/>
                <a:gd name="connsiteX51" fmla="*/ 91026 w 1543309"/>
                <a:gd name="connsiteY51" fmla="*/ 974495 h 1849305"/>
                <a:gd name="connsiteX52" fmla="*/ 111714 w 1543309"/>
                <a:gd name="connsiteY52" fmla="*/ 991045 h 1849305"/>
                <a:gd name="connsiteX53" fmla="*/ 128264 w 1543309"/>
                <a:gd name="connsiteY53" fmla="*/ 1003458 h 1849305"/>
                <a:gd name="connsiteX54" fmla="*/ 153090 w 1543309"/>
                <a:gd name="connsiteY54" fmla="*/ 1020008 h 1849305"/>
                <a:gd name="connsiteX55" fmla="*/ 161365 w 1543309"/>
                <a:gd name="connsiteY55" fmla="*/ 1032421 h 1849305"/>
                <a:gd name="connsiteX56" fmla="*/ 177915 w 1543309"/>
                <a:gd name="connsiteY56" fmla="*/ 1036558 h 1849305"/>
                <a:gd name="connsiteX57" fmla="*/ 190328 w 1543309"/>
                <a:gd name="connsiteY57" fmla="*/ 1044833 h 1849305"/>
                <a:gd name="connsiteX58" fmla="*/ 211015 w 1543309"/>
                <a:gd name="connsiteY58" fmla="*/ 1065521 h 1849305"/>
                <a:gd name="connsiteX59" fmla="*/ 219291 w 1543309"/>
                <a:gd name="connsiteY59" fmla="*/ 1073796 h 1849305"/>
                <a:gd name="connsiteX60" fmla="*/ 277216 w 1543309"/>
                <a:gd name="connsiteY60" fmla="*/ 1086209 h 1849305"/>
                <a:gd name="connsiteX61" fmla="*/ 347555 w 1543309"/>
                <a:gd name="connsiteY61" fmla="*/ 1094484 h 1849305"/>
                <a:gd name="connsiteX62" fmla="*/ 368243 w 1543309"/>
                <a:gd name="connsiteY62" fmla="*/ 1098622 h 1849305"/>
                <a:gd name="connsiteX63" fmla="*/ 475819 w 1543309"/>
                <a:gd name="connsiteY63" fmla="*/ 1094484 h 1849305"/>
                <a:gd name="connsiteX64" fmla="*/ 488232 w 1543309"/>
                <a:gd name="connsiteY64" fmla="*/ 1090347 h 1849305"/>
                <a:gd name="connsiteX65" fmla="*/ 492369 w 1543309"/>
                <a:gd name="connsiteY65" fmla="*/ 1102759 h 1849305"/>
                <a:gd name="connsiteX66" fmla="*/ 500644 w 1543309"/>
                <a:gd name="connsiteY66" fmla="*/ 1115172 h 1849305"/>
                <a:gd name="connsiteX67" fmla="*/ 504782 w 1543309"/>
                <a:gd name="connsiteY67" fmla="*/ 1127585 h 1849305"/>
                <a:gd name="connsiteX68" fmla="*/ 517195 w 1543309"/>
                <a:gd name="connsiteY68" fmla="*/ 1135860 h 1849305"/>
                <a:gd name="connsiteX69" fmla="*/ 529607 w 1543309"/>
                <a:gd name="connsiteY69" fmla="*/ 1160685 h 1849305"/>
                <a:gd name="connsiteX70" fmla="*/ 542020 w 1543309"/>
                <a:gd name="connsiteY70" fmla="*/ 1168960 h 1849305"/>
                <a:gd name="connsiteX71" fmla="*/ 558570 w 1543309"/>
                <a:gd name="connsiteY71" fmla="*/ 1193785 h 1849305"/>
                <a:gd name="connsiteX72" fmla="*/ 566845 w 1543309"/>
                <a:gd name="connsiteY72" fmla="*/ 1202061 h 1849305"/>
                <a:gd name="connsiteX73" fmla="*/ 583396 w 1543309"/>
                <a:gd name="connsiteY73" fmla="*/ 1222748 h 1849305"/>
                <a:gd name="connsiteX74" fmla="*/ 587533 w 1543309"/>
                <a:gd name="connsiteY74" fmla="*/ 1235161 h 1849305"/>
                <a:gd name="connsiteX75" fmla="*/ 599946 w 1543309"/>
                <a:gd name="connsiteY75" fmla="*/ 1247574 h 1849305"/>
                <a:gd name="connsiteX76" fmla="*/ 608221 w 1543309"/>
                <a:gd name="connsiteY76" fmla="*/ 1259986 h 1849305"/>
                <a:gd name="connsiteX77" fmla="*/ 612358 w 1543309"/>
                <a:gd name="connsiteY77" fmla="*/ 1272399 h 1849305"/>
                <a:gd name="connsiteX78" fmla="*/ 620634 w 1543309"/>
                <a:gd name="connsiteY78" fmla="*/ 1280674 h 1849305"/>
                <a:gd name="connsiteX79" fmla="*/ 628909 w 1543309"/>
                <a:gd name="connsiteY79" fmla="*/ 1293087 h 1849305"/>
                <a:gd name="connsiteX80" fmla="*/ 641321 w 1543309"/>
                <a:gd name="connsiteY80" fmla="*/ 1317912 h 1849305"/>
                <a:gd name="connsiteX81" fmla="*/ 653734 w 1543309"/>
                <a:gd name="connsiteY81" fmla="*/ 1326187 h 1849305"/>
                <a:gd name="connsiteX82" fmla="*/ 666147 w 1543309"/>
                <a:gd name="connsiteY82" fmla="*/ 1363425 h 1849305"/>
                <a:gd name="connsiteX83" fmla="*/ 670284 w 1543309"/>
                <a:gd name="connsiteY83" fmla="*/ 1379976 h 1849305"/>
                <a:gd name="connsiteX84" fmla="*/ 674422 w 1543309"/>
                <a:gd name="connsiteY84" fmla="*/ 1425489 h 1849305"/>
                <a:gd name="connsiteX85" fmla="*/ 678559 w 1543309"/>
                <a:gd name="connsiteY85" fmla="*/ 1442039 h 1849305"/>
                <a:gd name="connsiteX86" fmla="*/ 682697 w 1543309"/>
                <a:gd name="connsiteY86" fmla="*/ 1479277 h 1849305"/>
                <a:gd name="connsiteX87" fmla="*/ 690972 w 1543309"/>
                <a:gd name="connsiteY87" fmla="*/ 1657192 h 1849305"/>
                <a:gd name="connsiteX88" fmla="*/ 699247 w 1543309"/>
                <a:gd name="connsiteY88" fmla="*/ 1690292 h 1849305"/>
                <a:gd name="connsiteX89" fmla="*/ 711660 w 1543309"/>
                <a:gd name="connsiteY89" fmla="*/ 1735805 h 1849305"/>
                <a:gd name="connsiteX90" fmla="*/ 719935 w 1543309"/>
                <a:gd name="connsiteY90" fmla="*/ 1748218 h 1849305"/>
                <a:gd name="connsiteX91" fmla="*/ 744760 w 1543309"/>
                <a:gd name="connsiteY91" fmla="*/ 1760631 h 1849305"/>
                <a:gd name="connsiteX92" fmla="*/ 769586 w 1543309"/>
                <a:gd name="connsiteY92" fmla="*/ 1773043 h 1849305"/>
                <a:gd name="connsiteX93" fmla="*/ 777861 w 1543309"/>
                <a:gd name="connsiteY93" fmla="*/ 1781319 h 1849305"/>
                <a:gd name="connsiteX94" fmla="*/ 802686 w 1543309"/>
                <a:gd name="connsiteY94" fmla="*/ 1789594 h 1849305"/>
                <a:gd name="connsiteX95" fmla="*/ 827511 w 1543309"/>
                <a:gd name="connsiteY95" fmla="*/ 1797869 h 1849305"/>
                <a:gd name="connsiteX96" fmla="*/ 839924 w 1543309"/>
                <a:gd name="connsiteY96" fmla="*/ 1802006 h 1849305"/>
                <a:gd name="connsiteX97" fmla="*/ 852337 w 1543309"/>
                <a:gd name="connsiteY97" fmla="*/ 1806144 h 1849305"/>
                <a:gd name="connsiteX98" fmla="*/ 877162 w 1543309"/>
                <a:gd name="connsiteY98" fmla="*/ 1822694 h 1849305"/>
                <a:gd name="connsiteX99" fmla="*/ 901987 w 1543309"/>
                <a:gd name="connsiteY99" fmla="*/ 1830969 h 1849305"/>
                <a:gd name="connsiteX100" fmla="*/ 914400 w 1543309"/>
                <a:gd name="connsiteY100" fmla="*/ 1839244 h 1849305"/>
                <a:gd name="connsiteX101" fmla="*/ 976463 w 1543309"/>
                <a:gd name="connsiteY101" fmla="*/ 1839244 h 1849305"/>
                <a:gd name="connsiteX102" fmla="*/ 1001289 w 1543309"/>
                <a:gd name="connsiteY102" fmla="*/ 1826832 h 1849305"/>
                <a:gd name="connsiteX103" fmla="*/ 1121278 w 1543309"/>
                <a:gd name="connsiteY103" fmla="*/ 1682017 h 1849305"/>
                <a:gd name="connsiteX104" fmla="*/ 1125415 w 1543309"/>
                <a:gd name="connsiteY104" fmla="*/ 1669604 h 1849305"/>
                <a:gd name="connsiteX105" fmla="*/ 1129553 w 1543309"/>
                <a:gd name="connsiteY105" fmla="*/ 1644779 h 1849305"/>
                <a:gd name="connsiteX106" fmla="*/ 1133691 w 1543309"/>
                <a:gd name="connsiteY106" fmla="*/ 1632366 h 1849305"/>
                <a:gd name="connsiteX107" fmla="*/ 1150241 w 1543309"/>
                <a:gd name="connsiteY107" fmla="*/ 1586853 h 1849305"/>
                <a:gd name="connsiteX108" fmla="*/ 1158516 w 1543309"/>
                <a:gd name="connsiteY108" fmla="*/ 1562028 h 1849305"/>
                <a:gd name="connsiteX109" fmla="*/ 1183341 w 1543309"/>
                <a:gd name="connsiteY109" fmla="*/ 1549615 h 1849305"/>
                <a:gd name="connsiteX110" fmla="*/ 1195754 w 1543309"/>
                <a:gd name="connsiteY110" fmla="*/ 1541340 h 1849305"/>
                <a:gd name="connsiteX111" fmla="*/ 1237129 w 1543309"/>
                <a:gd name="connsiteY111" fmla="*/ 1528928 h 1849305"/>
                <a:gd name="connsiteX112" fmla="*/ 1278505 w 1543309"/>
                <a:gd name="connsiteY112" fmla="*/ 1512377 h 1849305"/>
                <a:gd name="connsiteX113" fmla="*/ 1307468 w 1543309"/>
                <a:gd name="connsiteY113" fmla="*/ 1504102 h 1849305"/>
                <a:gd name="connsiteX114" fmla="*/ 1324018 w 1543309"/>
                <a:gd name="connsiteY114" fmla="*/ 1499965 h 1849305"/>
                <a:gd name="connsiteX115" fmla="*/ 1381944 w 1543309"/>
                <a:gd name="connsiteY115" fmla="*/ 1462727 h 1849305"/>
                <a:gd name="connsiteX116" fmla="*/ 1402632 w 1543309"/>
                <a:gd name="connsiteY116" fmla="*/ 1442039 h 1849305"/>
                <a:gd name="connsiteX117" fmla="*/ 1452282 w 1543309"/>
                <a:gd name="connsiteY117" fmla="*/ 1429626 h 1849305"/>
                <a:gd name="connsiteX118" fmla="*/ 1468833 w 1543309"/>
                <a:gd name="connsiteY118" fmla="*/ 1425489 h 1849305"/>
                <a:gd name="connsiteX119" fmla="*/ 1518483 w 1543309"/>
                <a:gd name="connsiteY119" fmla="*/ 1408938 h 1849305"/>
                <a:gd name="connsiteX120" fmla="*/ 1530896 w 1543309"/>
                <a:gd name="connsiteY120" fmla="*/ 1404801 h 1849305"/>
                <a:gd name="connsiteX121" fmla="*/ 1543309 w 1543309"/>
                <a:gd name="connsiteY121" fmla="*/ 1400663 h 1849305"/>
                <a:gd name="connsiteX122" fmla="*/ 1539171 w 1543309"/>
                <a:gd name="connsiteY122" fmla="*/ 1214473 h 1849305"/>
                <a:gd name="connsiteX123" fmla="*/ 1535034 w 1543309"/>
                <a:gd name="connsiteY123" fmla="*/ 1202061 h 1849305"/>
                <a:gd name="connsiteX124" fmla="*/ 1526758 w 1543309"/>
                <a:gd name="connsiteY124" fmla="*/ 1168960 h 1849305"/>
                <a:gd name="connsiteX125" fmla="*/ 1518483 w 1543309"/>
                <a:gd name="connsiteY125" fmla="*/ 1144135 h 1849305"/>
                <a:gd name="connsiteX126" fmla="*/ 1514346 w 1543309"/>
                <a:gd name="connsiteY126" fmla="*/ 1131722 h 1849305"/>
                <a:gd name="connsiteX127" fmla="*/ 1510208 w 1543309"/>
                <a:gd name="connsiteY127" fmla="*/ 1098622 h 1849305"/>
                <a:gd name="connsiteX128" fmla="*/ 1501933 w 1543309"/>
                <a:gd name="connsiteY128" fmla="*/ 1073796 h 1849305"/>
                <a:gd name="connsiteX129" fmla="*/ 1485383 w 1543309"/>
                <a:gd name="connsiteY129" fmla="*/ 1024146 h 1849305"/>
                <a:gd name="connsiteX130" fmla="*/ 1477108 w 1543309"/>
                <a:gd name="connsiteY130" fmla="*/ 991045 h 1849305"/>
                <a:gd name="connsiteX131" fmla="*/ 1468833 w 1543309"/>
                <a:gd name="connsiteY131" fmla="*/ 966220 h 1849305"/>
                <a:gd name="connsiteX132" fmla="*/ 1464695 w 1543309"/>
                <a:gd name="connsiteY132" fmla="*/ 953807 h 1849305"/>
                <a:gd name="connsiteX133" fmla="*/ 1460558 w 1543309"/>
                <a:gd name="connsiteY133" fmla="*/ 937257 h 1849305"/>
                <a:gd name="connsiteX134" fmla="*/ 1456420 w 1543309"/>
                <a:gd name="connsiteY134" fmla="*/ 924844 h 1849305"/>
                <a:gd name="connsiteX135" fmla="*/ 1448145 w 1543309"/>
                <a:gd name="connsiteY135" fmla="*/ 891744 h 1849305"/>
                <a:gd name="connsiteX136" fmla="*/ 1439870 w 1543309"/>
                <a:gd name="connsiteY136" fmla="*/ 862781 h 1849305"/>
                <a:gd name="connsiteX137" fmla="*/ 1427457 w 1543309"/>
                <a:gd name="connsiteY137" fmla="*/ 780030 h 1849305"/>
                <a:gd name="connsiteX138" fmla="*/ 1423320 w 1543309"/>
                <a:gd name="connsiteY138" fmla="*/ 763480 h 1849305"/>
                <a:gd name="connsiteX139" fmla="*/ 1410907 w 1543309"/>
                <a:gd name="connsiteY139" fmla="*/ 726242 h 1849305"/>
                <a:gd name="connsiteX140" fmla="*/ 1406769 w 1543309"/>
                <a:gd name="connsiteY140" fmla="*/ 713829 h 1849305"/>
                <a:gd name="connsiteX141" fmla="*/ 1402632 w 1543309"/>
                <a:gd name="connsiteY141" fmla="*/ 701416 h 1849305"/>
                <a:gd name="connsiteX142" fmla="*/ 1394357 w 1543309"/>
                <a:gd name="connsiteY142" fmla="*/ 689004 h 1849305"/>
                <a:gd name="connsiteX143" fmla="*/ 1386081 w 1543309"/>
                <a:gd name="connsiteY143" fmla="*/ 664178 h 1849305"/>
                <a:gd name="connsiteX144" fmla="*/ 1373669 w 1543309"/>
                <a:gd name="connsiteY144" fmla="*/ 626940 h 1849305"/>
                <a:gd name="connsiteX145" fmla="*/ 1365394 w 1543309"/>
                <a:gd name="connsiteY145" fmla="*/ 614528 h 1849305"/>
                <a:gd name="connsiteX146" fmla="*/ 1361256 w 1543309"/>
                <a:gd name="connsiteY146" fmla="*/ 597977 h 1849305"/>
                <a:gd name="connsiteX147" fmla="*/ 1357119 w 1543309"/>
                <a:gd name="connsiteY147" fmla="*/ 573152 h 1849305"/>
                <a:gd name="connsiteX148" fmla="*/ 1352981 w 1543309"/>
                <a:gd name="connsiteY148" fmla="*/ 560739 h 1849305"/>
                <a:gd name="connsiteX149" fmla="*/ 1348843 w 1543309"/>
                <a:gd name="connsiteY149" fmla="*/ 519364 h 1849305"/>
                <a:gd name="connsiteX150" fmla="*/ 1344706 w 1543309"/>
                <a:gd name="connsiteY150" fmla="*/ 506951 h 1849305"/>
                <a:gd name="connsiteX151" fmla="*/ 1336431 w 1543309"/>
                <a:gd name="connsiteY151" fmla="*/ 473851 h 1849305"/>
                <a:gd name="connsiteX152" fmla="*/ 1328156 w 1543309"/>
                <a:gd name="connsiteY152" fmla="*/ 461438 h 1849305"/>
                <a:gd name="connsiteX153" fmla="*/ 1315743 w 1543309"/>
                <a:gd name="connsiteY153" fmla="*/ 432475 h 1849305"/>
                <a:gd name="connsiteX154" fmla="*/ 1303330 w 1543309"/>
                <a:gd name="connsiteY154" fmla="*/ 424200 h 1849305"/>
                <a:gd name="connsiteX155" fmla="*/ 1295055 w 1543309"/>
                <a:gd name="connsiteY155" fmla="*/ 411787 h 1849305"/>
                <a:gd name="connsiteX156" fmla="*/ 1274367 w 1543309"/>
                <a:gd name="connsiteY156" fmla="*/ 386962 h 1849305"/>
                <a:gd name="connsiteX157" fmla="*/ 1266092 w 1543309"/>
                <a:gd name="connsiteY157" fmla="*/ 353861 h 1849305"/>
                <a:gd name="connsiteX158" fmla="*/ 1257817 w 1543309"/>
                <a:gd name="connsiteY158" fmla="*/ 329036 h 1849305"/>
                <a:gd name="connsiteX159" fmla="*/ 1249542 w 1543309"/>
                <a:gd name="connsiteY159" fmla="*/ 279385 h 1849305"/>
                <a:gd name="connsiteX160" fmla="*/ 1245405 w 1543309"/>
                <a:gd name="connsiteY160" fmla="*/ 254560 h 1849305"/>
                <a:gd name="connsiteX161" fmla="*/ 1237129 w 1543309"/>
                <a:gd name="connsiteY161" fmla="*/ 229735 h 1849305"/>
                <a:gd name="connsiteX162" fmla="*/ 1232992 w 1543309"/>
                <a:gd name="connsiteY162" fmla="*/ 217322 h 1849305"/>
                <a:gd name="connsiteX163" fmla="*/ 1224717 w 1543309"/>
                <a:gd name="connsiteY163" fmla="*/ 204909 h 1849305"/>
                <a:gd name="connsiteX164" fmla="*/ 1212304 w 1543309"/>
                <a:gd name="connsiteY164" fmla="*/ 159396 h 1849305"/>
                <a:gd name="connsiteX165" fmla="*/ 1191616 w 1543309"/>
                <a:gd name="connsiteY165" fmla="*/ 130433 h 1849305"/>
                <a:gd name="connsiteX166" fmla="*/ 1183341 w 1543309"/>
                <a:gd name="connsiteY166" fmla="*/ 118021 h 1849305"/>
                <a:gd name="connsiteX167" fmla="*/ 1170929 w 1543309"/>
                <a:gd name="connsiteY167" fmla="*/ 109746 h 1849305"/>
                <a:gd name="connsiteX168" fmla="*/ 1154378 w 1543309"/>
                <a:gd name="connsiteY168" fmla="*/ 93195 h 1849305"/>
                <a:gd name="connsiteX169" fmla="*/ 1146103 w 1543309"/>
                <a:gd name="connsiteY169" fmla="*/ 80783 h 1849305"/>
                <a:gd name="connsiteX170" fmla="*/ 1133691 w 1543309"/>
                <a:gd name="connsiteY170" fmla="*/ 76645 h 1849305"/>
                <a:gd name="connsiteX171" fmla="*/ 1108865 w 1543309"/>
                <a:gd name="connsiteY171" fmla="*/ 60095 h 1849305"/>
                <a:gd name="connsiteX172" fmla="*/ 1084040 w 1543309"/>
                <a:gd name="connsiteY172" fmla="*/ 51820 h 1849305"/>
                <a:gd name="connsiteX173" fmla="*/ 1071627 w 1543309"/>
                <a:gd name="connsiteY173" fmla="*/ 43545 h 1849305"/>
                <a:gd name="connsiteX174" fmla="*/ 1046802 w 1543309"/>
                <a:gd name="connsiteY174" fmla="*/ 35270 h 1849305"/>
                <a:gd name="connsiteX175" fmla="*/ 1026114 w 1543309"/>
                <a:gd name="connsiteY175" fmla="*/ 18719 h 1849305"/>
                <a:gd name="connsiteX176" fmla="*/ 1005426 w 1543309"/>
                <a:gd name="connsiteY176" fmla="*/ 10444 h 1849305"/>
                <a:gd name="connsiteX0" fmla="*/ 1005426 w 1543309"/>
                <a:gd name="connsiteY0" fmla="*/ 10444 h 1849305"/>
                <a:gd name="connsiteX1" fmla="*/ 930950 w 1543309"/>
                <a:gd name="connsiteY1" fmla="*/ 22857 h 1849305"/>
                <a:gd name="connsiteX2" fmla="*/ 906125 w 1543309"/>
                <a:gd name="connsiteY2" fmla="*/ 31132 h 1849305"/>
                <a:gd name="connsiteX3" fmla="*/ 893712 w 1543309"/>
                <a:gd name="connsiteY3" fmla="*/ 39407 h 1849305"/>
                <a:gd name="connsiteX4" fmla="*/ 868887 w 1543309"/>
                <a:gd name="connsiteY4" fmla="*/ 47682 h 1849305"/>
                <a:gd name="connsiteX5" fmla="*/ 839924 w 1543309"/>
                <a:gd name="connsiteY5" fmla="*/ 76645 h 1849305"/>
                <a:gd name="connsiteX6" fmla="*/ 819236 w 1543309"/>
                <a:gd name="connsiteY6" fmla="*/ 93195 h 1849305"/>
                <a:gd name="connsiteX7" fmla="*/ 810961 w 1543309"/>
                <a:gd name="connsiteY7" fmla="*/ 101471 h 1849305"/>
                <a:gd name="connsiteX8" fmla="*/ 798548 w 1543309"/>
                <a:gd name="connsiteY8" fmla="*/ 109746 h 1849305"/>
                <a:gd name="connsiteX9" fmla="*/ 790273 w 1543309"/>
                <a:gd name="connsiteY9" fmla="*/ 122158 h 1849305"/>
                <a:gd name="connsiteX10" fmla="*/ 765448 w 1543309"/>
                <a:gd name="connsiteY10" fmla="*/ 138709 h 1849305"/>
                <a:gd name="connsiteX11" fmla="*/ 748898 w 1543309"/>
                <a:gd name="connsiteY11" fmla="*/ 163534 h 1849305"/>
                <a:gd name="connsiteX12" fmla="*/ 736485 w 1543309"/>
                <a:gd name="connsiteY12" fmla="*/ 200772 h 1849305"/>
                <a:gd name="connsiteX13" fmla="*/ 732348 w 1543309"/>
                <a:gd name="connsiteY13" fmla="*/ 213185 h 1849305"/>
                <a:gd name="connsiteX14" fmla="*/ 724072 w 1543309"/>
                <a:gd name="connsiteY14" fmla="*/ 225597 h 1849305"/>
                <a:gd name="connsiteX15" fmla="*/ 707522 w 1543309"/>
                <a:gd name="connsiteY15" fmla="*/ 275248 h 1849305"/>
                <a:gd name="connsiteX16" fmla="*/ 703385 w 1543309"/>
                <a:gd name="connsiteY16" fmla="*/ 291798 h 1849305"/>
                <a:gd name="connsiteX17" fmla="*/ 695110 w 1543309"/>
                <a:gd name="connsiteY17" fmla="*/ 316623 h 1849305"/>
                <a:gd name="connsiteX18" fmla="*/ 686834 w 1543309"/>
                <a:gd name="connsiteY18" fmla="*/ 341449 h 1849305"/>
                <a:gd name="connsiteX19" fmla="*/ 633046 w 1543309"/>
                <a:gd name="connsiteY19" fmla="*/ 345586 h 1849305"/>
                <a:gd name="connsiteX20" fmla="*/ 558570 w 1543309"/>
                <a:gd name="connsiteY20" fmla="*/ 370412 h 1849305"/>
                <a:gd name="connsiteX21" fmla="*/ 533745 w 1543309"/>
                <a:gd name="connsiteY21" fmla="*/ 378687 h 1849305"/>
                <a:gd name="connsiteX22" fmla="*/ 508920 w 1543309"/>
                <a:gd name="connsiteY22" fmla="*/ 391100 h 1849305"/>
                <a:gd name="connsiteX23" fmla="*/ 475819 w 1543309"/>
                <a:gd name="connsiteY23" fmla="*/ 362137 h 1849305"/>
                <a:gd name="connsiteX24" fmla="*/ 450994 w 1543309"/>
                <a:gd name="connsiteY24" fmla="*/ 353861 h 1849305"/>
                <a:gd name="connsiteX25" fmla="*/ 351692 w 1543309"/>
                <a:gd name="connsiteY25" fmla="*/ 362137 h 1849305"/>
                <a:gd name="connsiteX26" fmla="*/ 314454 w 1543309"/>
                <a:gd name="connsiteY26" fmla="*/ 378687 h 1849305"/>
                <a:gd name="connsiteX27" fmla="*/ 289629 w 1543309"/>
                <a:gd name="connsiteY27" fmla="*/ 386962 h 1849305"/>
                <a:gd name="connsiteX28" fmla="*/ 277216 w 1543309"/>
                <a:gd name="connsiteY28" fmla="*/ 395237 h 1849305"/>
                <a:gd name="connsiteX29" fmla="*/ 231703 w 1543309"/>
                <a:gd name="connsiteY29" fmla="*/ 407650 h 1849305"/>
                <a:gd name="connsiteX30" fmla="*/ 206878 w 1543309"/>
                <a:gd name="connsiteY30" fmla="*/ 415925 h 1849305"/>
                <a:gd name="connsiteX31" fmla="*/ 182053 w 1543309"/>
                <a:gd name="connsiteY31" fmla="*/ 453163 h 1849305"/>
                <a:gd name="connsiteX32" fmla="*/ 173777 w 1543309"/>
                <a:gd name="connsiteY32" fmla="*/ 461438 h 1849305"/>
                <a:gd name="connsiteX33" fmla="*/ 144815 w 1543309"/>
                <a:gd name="connsiteY33" fmla="*/ 494538 h 1849305"/>
                <a:gd name="connsiteX34" fmla="*/ 128264 w 1543309"/>
                <a:gd name="connsiteY34" fmla="*/ 531776 h 1849305"/>
                <a:gd name="connsiteX35" fmla="*/ 119989 w 1543309"/>
                <a:gd name="connsiteY35" fmla="*/ 556602 h 1849305"/>
                <a:gd name="connsiteX36" fmla="*/ 115852 w 1543309"/>
                <a:gd name="connsiteY36" fmla="*/ 573152 h 1849305"/>
                <a:gd name="connsiteX37" fmla="*/ 103439 w 1543309"/>
                <a:gd name="connsiteY37" fmla="*/ 610390 h 1849305"/>
                <a:gd name="connsiteX38" fmla="*/ 91026 w 1543309"/>
                <a:gd name="connsiteY38" fmla="*/ 647628 h 1849305"/>
                <a:gd name="connsiteX39" fmla="*/ 78614 w 1543309"/>
                <a:gd name="connsiteY39" fmla="*/ 655903 h 1849305"/>
                <a:gd name="connsiteX40" fmla="*/ 62063 w 1543309"/>
                <a:gd name="connsiteY40" fmla="*/ 680728 h 1849305"/>
                <a:gd name="connsiteX41" fmla="*/ 57926 w 1543309"/>
                <a:gd name="connsiteY41" fmla="*/ 693141 h 1849305"/>
                <a:gd name="connsiteX42" fmla="*/ 33100 w 1543309"/>
                <a:gd name="connsiteY42" fmla="*/ 726242 h 1849305"/>
                <a:gd name="connsiteX43" fmla="*/ 16550 w 1543309"/>
                <a:gd name="connsiteY43" fmla="*/ 775892 h 1849305"/>
                <a:gd name="connsiteX44" fmla="*/ 12413 w 1543309"/>
                <a:gd name="connsiteY44" fmla="*/ 792442 h 1849305"/>
                <a:gd name="connsiteX45" fmla="*/ 4138 w 1543309"/>
                <a:gd name="connsiteY45" fmla="*/ 817268 h 1849305"/>
                <a:gd name="connsiteX46" fmla="*/ 0 w 1543309"/>
                <a:gd name="connsiteY46" fmla="*/ 829680 h 1849305"/>
                <a:gd name="connsiteX47" fmla="*/ 12413 w 1543309"/>
                <a:gd name="connsiteY47" fmla="*/ 883469 h 1849305"/>
                <a:gd name="connsiteX48" fmla="*/ 37238 w 1543309"/>
                <a:gd name="connsiteY48" fmla="*/ 920707 h 1849305"/>
                <a:gd name="connsiteX49" fmla="*/ 49651 w 1543309"/>
                <a:gd name="connsiteY49" fmla="*/ 933119 h 1849305"/>
                <a:gd name="connsiteX50" fmla="*/ 70339 w 1543309"/>
                <a:gd name="connsiteY50" fmla="*/ 953807 h 1849305"/>
                <a:gd name="connsiteX51" fmla="*/ 91026 w 1543309"/>
                <a:gd name="connsiteY51" fmla="*/ 974495 h 1849305"/>
                <a:gd name="connsiteX52" fmla="*/ 111714 w 1543309"/>
                <a:gd name="connsiteY52" fmla="*/ 991045 h 1849305"/>
                <a:gd name="connsiteX53" fmla="*/ 128264 w 1543309"/>
                <a:gd name="connsiteY53" fmla="*/ 1003458 h 1849305"/>
                <a:gd name="connsiteX54" fmla="*/ 153090 w 1543309"/>
                <a:gd name="connsiteY54" fmla="*/ 1020008 h 1849305"/>
                <a:gd name="connsiteX55" fmla="*/ 161365 w 1543309"/>
                <a:gd name="connsiteY55" fmla="*/ 1032421 h 1849305"/>
                <a:gd name="connsiteX56" fmla="*/ 177915 w 1543309"/>
                <a:gd name="connsiteY56" fmla="*/ 1036558 h 1849305"/>
                <a:gd name="connsiteX57" fmla="*/ 190328 w 1543309"/>
                <a:gd name="connsiteY57" fmla="*/ 1044833 h 1849305"/>
                <a:gd name="connsiteX58" fmla="*/ 211015 w 1543309"/>
                <a:gd name="connsiteY58" fmla="*/ 1065521 h 1849305"/>
                <a:gd name="connsiteX59" fmla="*/ 219291 w 1543309"/>
                <a:gd name="connsiteY59" fmla="*/ 1073796 h 1849305"/>
                <a:gd name="connsiteX60" fmla="*/ 277216 w 1543309"/>
                <a:gd name="connsiteY60" fmla="*/ 1086209 h 1849305"/>
                <a:gd name="connsiteX61" fmla="*/ 347555 w 1543309"/>
                <a:gd name="connsiteY61" fmla="*/ 1094484 h 1849305"/>
                <a:gd name="connsiteX62" fmla="*/ 368243 w 1543309"/>
                <a:gd name="connsiteY62" fmla="*/ 1098622 h 1849305"/>
                <a:gd name="connsiteX63" fmla="*/ 475819 w 1543309"/>
                <a:gd name="connsiteY63" fmla="*/ 1094484 h 1849305"/>
                <a:gd name="connsiteX64" fmla="*/ 488232 w 1543309"/>
                <a:gd name="connsiteY64" fmla="*/ 1090347 h 1849305"/>
                <a:gd name="connsiteX65" fmla="*/ 492369 w 1543309"/>
                <a:gd name="connsiteY65" fmla="*/ 1102759 h 1849305"/>
                <a:gd name="connsiteX66" fmla="*/ 500644 w 1543309"/>
                <a:gd name="connsiteY66" fmla="*/ 1115172 h 1849305"/>
                <a:gd name="connsiteX67" fmla="*/ 504782 w 1543309"/>
                <a:gd name="connsiteY67" fmla="*/ 1127585 h 1849305"/>
                <a:gd name="connsiteX68" fmla="*/ 517195 w 1543309"/>
                <a:gd name="connsiteY68" fmla="*/ 1135860 h 1849305"/>
                <a:gd name="connsiteX69" fmla="*/ 529607 w 1543309"/>
                <a:gd name="connsiteY69" fmla="*/ 1160685 h 1849305"/>
                <a:gd name="connsiteX70" fmla="*/ 542020 w 1543309"/>
                <a:gd name="connsiteY70" fmla="*/ 1168960 h 1849305"/>
                <a:gd name="connsiteX71" fmla="*/ 558570 w 1543309"/>
                <a:gd name="connsiteY71" fmla="*/ 1193785 h 1849305"/>
                <a:gd name="connsiteX72" fmla="*/ 566845 w 1543309"/>
                <a:gd name="connsiteY72" fmla="*/ 1202061 h 1849305"/>
                <a:gd name="connsiteX73" fmla="*/ 583396 w 1543309"/>
                <a:gd name="connsiteY73" fmla="*/ 1222748 h 1849305"/>
                <a:gd name="connsiteX74" fmla="*/ 587533 w 1543309"/>
                <a:gd name="connsiteY74" fmla="*/ 1235161 h 1849305"/>
                <a:gd name="connsiteX75" fmla="*/ 599946 w 1543309"/>
                <a:gd name="connsiteY75" fmla="*/ 1247574 h 1849305"/>
                <a:gd name="connsiteX76" fmla="*/ 608221 w 1543309"/>
                <a:gd name="connsiteY76" fmla="*/ 1259986 h 1849305"/>
                <a:gd name="connsiteX77" fmla="*/ 612358 w 1543309"/>
                <a:gd name="connsiteY77" fmla="*/ 1272399 h 1849305"/>
                <a:gd name="connsiteX78" fmla="*/ 620634 w 1543309"/>
                <a:gd name="connsiteY78" fmla="*/ 1280674 h 1849305"/>
                <a:gd name="connsiteX79" fmla="*/ 628909 w 1543309"/>
                <a:gd name="connsiteY79" fmla="*/ 1293087 h 1849305"/>
                <a:gd name="connsiteX80" fmla="*/ 641321 w 1543309"/>
                <a:gd name="connsiteY80" fmla="*/ 1317912 h 1849305"/>
                <a:gd name="connsiteX81" fmla="*/ 653734 w 1543309"/>
                <a:gd name="connsiteY81" fmla="*/ 1326187 h 1849305"/>
                <a:gd name="connsiteX82" fmla="*/ 666147 w 1543309"/>
                <a:gd name="connsiteY82" fmla="*/ 1363425 h 1849305"/>
                <a:gd name="connsiteX83" fmla="*/ 670284 w 1543309"/>
                <a:gd name="connsiteY83" fmla="*/ 1379976 h 1849305"/>
                <a:gd name="connsiteX84" fmla="*/ 674422 w 1543309"/>
                <a:gd name="connsiteY84" fmla="*/ 1425489 h 1849305"/>
                <a:gd name="connsiteX85" fmla="*/ 678559 w 1543309"/>
                <a:gd name="connsiteY85" fmla="*/ 1442039 h 1849305"/>
                <a:gd name="connsiteX86" fmla="*/ 682697 w 1543309"/>
                <a:gd name="connsiteY86" fmla="*/ 1479277 h 1849305"/>
                <a:gd name="connsiteX87" fmla="*/ 690972 w 1543309"/>
                <a:gd name="connsiteY87" fmla="*/ 1657192 h 1849305"/>
                <a:gd name="connsiteX88" fmla="*/ 699247 w 1543309"/>
                <a:gd name="connsiteY88" fmla="*/ 1690292 h 1849305"/>
                <a:gd name="connsiteX89" fmla="*/ 711660 w 1543309"/>
                <a:gd name="connsiteY89" fmla="*/ 1735805 h 1849305"/>
                <a:gd name="connsiteX90" fmla="*/ 719935 w 1543309"/>
                <a:gd name="connsiteY90" fmla="*/ 1748218 h 1849305"/>
                <a:gd name="connsiteX91" fmla="*/ 744760 w 1543309"/>
                <a:gd name="connsiteY91" fmla="*/ 1760631 h 1849305"/>
                <a:gd name="connsiteX92" fmla="*/ 769586 w 1543309"/>
                <a:gd name="connsiteY92" fmla="*/ 1773043 h 1849305"/>
                <a:gd name="connsiteX93" fmla="*/ 777861 w 1543309"/>
                <a:gd name="connsiteY93" fmla="*/ 1781319 h 1849305"/>
                <a:gd name="connsiteX94" fmla="*/ 802686 w 1543309"/>
                <a:gd name="connsiteY94" fmla="*/ 1789594 h 1849305"/>
                <a:gd name="connsiteX95" fmla="*/ 827511 w 1543309"/>
                <a:gd name="connsiteY95" fmla="*/ 1797869 h 1849305"/>
                <a:gd name="connsiteX96" fmla="*/ 839924 w 1543309"/>
                <a:gd name="connsiteY96" fmla="*/ 1802006 h 1849305"/>
                <a:gd name="connsiteX97" fmla="*/ 852337 w 1543309"/>
                <a:gd name="connsiteY97" fmla="*/ 1806144 h 1849305"/>
                <a:gd name="connsiteX98" fmla="*/ 877162 w 1543309"/>
                <a:gd name="connsiteY98" fmla="*/ 1822694 h 1849305"/>
                <a:gd name="connsiteX99" fmla="*/ 901987 w 1543309"/>
                <a:gd name="connsiteY99" fmla="*/ 1830969 h 1849305"/>
                <a:gd name="connsiteX100" fmla="*/ 914400 w 1543309"/>
                <a:gd name="connsiteY100" fmla="*/ 1839244 h 1849305"/>
                <a:gd name="connsiteX101" fmla="*/ 976463 w 1543309"/>
                <a:gd name="connsiteY101" fmla="*/ 1839244 h 1849305"/>
                <a:gd name="connsiteX102" fmla="*/ 1001289 w 1543309"/>
                <a:gd name="connsiteY102" fmla="*/ 1826832 h 1849305"/>
                <a:gd name="connsiteX103" fmla="*/ 1121278 w 1543309"/>
                <a:gd name="connsiteY103" fmla="*/ 1682017 h 1849305"/>
                <a:gd name="connsiteX104" fmla="*/ 1125415 w 1543309"/>
                <a:gd name="connsiteY104" fmla="*/ 1669604 h 1849305"/>
                <a:gd name="connsiteX105" fmla="*/ 1129553 w 1543309"/>
                <a:gd name="connsiteY105" fmla="*/ 1644779 h 1849305"/>
                <a:gd name="connsiteX106" fmla="*/ 1133691 w 1543309"/>
                <a:gd name="connsiteY106" fmla="*/ 1632366 h 1849305"/>
                <a:gd name="connsiteX107" fmla="*/ 1150241 w 1543309"/>
                <a:gd name="connsiteY107" fmla="*/ 1586853 h 1849305"/>
                <a:gd name="connsiteX108" fmla="*/ 1158516 w 1543309"/>
                <a:gd name="connsiteY108" fmla="*/ 1562028 h 1849305"/>
                <a:gd name="connsiteX109" fmla="*/ 1183341 w 1543309"/>
                <a:gd name="connsiteY109" fmla="*/ 1549615 h 1849305"/>
                <a:gd name="connsiteX110" fmla="*/ 1195754 w 1543309"/>
                <a:gd name="connsiteY110" fmla="*/ 1541340 h 1849305"/>
                <a:gd name="connsiteX111" fmla="*/ 1237129 w 1543309"/>
                <a:gd name="connsiteY111" fmla="*/ 1528928 h 1849305"/>
                <a:gd name="connsiteX112" fmla="*/ 1278505 w 1543309"/>
                <a:gd name="connsiteY112" fmla="*/ 1512377 h 1849305"/>
                <a:gd name="connsiteX113" fmla="*/ 1307468 w 1543309"/>
                <a:gd name="connsiteY113" fmla="*/ 1504102 h 1849305"/>
                <a:gd name="connsiteX114" fmla="*/ 1324018 w 1543309"/>
                <a:gd name="connsiteY114" fmla="*/ 1499965 h 1849305"/>
                <a:gd name="connsiteX115" fmla="*/ 1402632 w 1543309"/>
                <a:gd name="connsiteY115" fmla="*/ 1442039 h 1849305"/>
                <a:gd name="connsiteX116" fmla="*/ 1452282 w 1543309"/>
                <a:gd name="connsiteY116" fmla="*/ 1429626 h 1849305"/>
                <a:gd name="connsiteX117" fmla="*/ 1468833 w 1543309"/>
                <a:gd name="connsiteY117" fmla="*/ 1425489 h 1849305"/>
                <a:gd name="connsiteX118" fmla="*/ 1518483 w 1543309"/>
                <a:gd name="connsiteY118" fmla="*/ 1408938 h 1849305"/>
                <a:gd name="connsiteX119" fmla="*/ 1530896 w 1543309"/>
                <a:gd name="connsiteY119" fmla="*/ 1404801 h 1849305"/>
                <a:gd name="connsiteX120" fmla="*/ 1543309 w 1543309"/>
                <a:gd name="connsiteY120" fmla="*/ 1400663 h 1849305"/>
                <a:gd name="connsiteX121" fmla="*/ 1539171 w 1543309"/>
                <a:gd name="connsiteY121" fmla="*/ 1214473 h 1849305"/>
                <a:gd name="connsiteX122" fmla="*/ 1535034 w 1543309"/>
                <a:gd name="connsiteY122" fmla="*/ 1202061 h 1849305"/>
                <a:gd name="connsiteX123" fmla="*/ 1526758 w 1543309"/>
                <a:gd name="connsiteY123" fmla="*/ 1168960 h 1849305"/>
                <a:gd name="connsiteX124" fmla="*/ 1518483 w 1543309"/>
                <a:gd name="connsiteY124" fmla="*/ 1144135 h 1849305"/>
                <a:gd name="connsiteX125" fmla="*/ 1514346 w 1543309"/>
                <a:gd name="connsiteY125" fmla="*/ 1131722 h 1849305"/>
                <a:gd name="connsiteX126" fmla="*/ 1510208 w 1543309"/>
                <a:gd name="connsiteY126" fmla="*/ 1098622 h 1849305"/>
                <a:gd name="connsiteX127" fmla="*/ 1501933 w 1543309"/>
                <a:gd name="connsiteY127" fmla="*/ 1073796 h 1849305"/>
                <a:gd name="connsiteX128" fmla="*/ 1485383 w 1543309"/>
                <a:gd name="connsiteY128" fmla="*/ 1024146 h 1849305"/>
                <a:gd name="connsiteX129" fmla="*/ 1477108 w 1543309"/>
                <a:gd name="connsiteY129" fmla="*/ 991045 h 1849305"/>
                <a:gd name="connsiteX130" fmla="*/ 1468833 w 1543309"/>
                <a:gd name="connsiteY130" fmla="*/ 966220 h 1849305"/>
                <a:gd name="connsiteX131" fmla="*/ 1464695 w 1543309"/>
                <a:gd name="connsiteY131" fmla="*/ 953807 h 1849305"/>
                <a:gd name="connsiteX132" fmla="*/ 1460558 w 1543309"/>
                <a:gd name="connsiteY132" fmla="*/ 937257 h 1849305"/>
                <a:gd name="connsiteX133" fmla="*/ 1456420 w 1543309"/>
                <a:gd name="connsiteY133" fmla="*/ 924844 h 1849305"/>
                <a:gd name="connsiteX134" fmla="*/ 1448145 w 1543309"/>
                <a:gd name="connsiteY134" fmla="*/ 891744 h 1849305"/>
                <a:gd name="connsiteX135" fmla="*/ 1439870 w 1543309"/>
                <a:gd name="connsiteY135" fmla="*/ 862781 h 1849305"/>
                <a:gd name="connsiteX136" fmla="*/ 1427457 w 1543309"/>
                <a:gd name="connsiteY136" fmla="*/ 780030 h 1849305"/>
                <a:gd name="connsiteX137" fmla="*/ 1423320 w 1543309"/>
                <a:gd name="connsiteY137" fmla="*/ 763480 h 1849305"/>
                <a:gd name="connsiteX138" fmla="*/ 1410907 w 1543309"/>
                <a:gd name="connsiteY138" fmla="*/ 726242 h 1849305"/>
                <a:gd name="connsiteX139" fmla="*/ 1406769 w 1543309"/>
                <a:gd name="connsiteY139" fmla="*/ 713829 h 1849305"/>
                <a:gd name="connsiteX140" fmla="*/ 1402632 w 1543309"/>
                <a:gd name="connsiteY140" fmla="*/ 701416 h 1849305"/>
                <a:gd name="connsiteX141" fmla="*/ 1394357 w 1543309"/>
                <a:gd name="connsiteY141" fmla="*/ 689004 h 1849305"/>
                <a:gd name="connsiteX142" fmla="*/ 1386081 w 1543309"/>
                <a:gd name="connsiteY142" fmla="*/ 664178 h 1849305"/>
                <a:gd name="connsiteX143" fmla="*/ 1373669 w 1543309"/>
                <a:gd name="connsiteY143" fmla="*/ 626940 h 1849305"/>
                <a:gd name="connsiteX144" fmla="*/ 1365394 w 1543309"/>
                <a:gd name="connsiteY144" fmla="*/ 614528 h 1849305"/>
                <a:gd name="connsiteX145" fmla="*/ 1361256 w 1543309"/>
                <a:gd name="connsiteY145" fmla="*/ 597977 h 1849305"/>
                <a:gd name="connsiteX146" fmla="*/ 1357119 w 1543309"/>
                <a:gd name="connsiteY146" fmla="*/ 573152 h 1849305"/>
                <a:gd name="connsiteX147" fmla="*/ 1352981 w 1543309"/>
                <a:gd name="connsiteY147" fmla="*/ 560739 h 1849305"/>
                <a:gd name="connsiteX148" fmla="*/ 1348843 w 1543309"/>
                <a:gd name="connsiteY148" fmla="*/ 519364 h 1849305"/>
                <a:gd name="connsiteX149" fmla="*/ 1344706 w 1543309"/>
                <a:gd name="connsiteY149" fmla="*/ 506951 h 1849305"/>
                <a:gd name="connsiteX150" fmla="*/ 1336431 w 1543309"/>
                <a:gd name="connsiteY150" fmla="*/ 473851 h 1849305"/>
                <a:gd name="connsiteX151" fmla="*/ 1328156 w 1543309"/>
                <a:gd name="connsiteY151" fmla="*/ 461438 h 1849305"/>
                <a:gd name="connsiteX152" fmla="*/ 1315743 w 1543309"/>
                <a:gd name="connsiteY152" fmla="*/ 432475 h 1849305"/>
                <a:gd name="connsiteX153" fmla="*/ 1303330 w 1543309"/>
                <a:gd name="connsiteY153" fmla="*/ 424200 h 1849305"/>
                <a:gd name="connsiteX154" fmla="*/ 1295055 w 1543309"/>
                <a:gd name="connsiteY154" fmla="*/ 411787 h 1849305"/>
                <a:gd name="connsiteX155" fmla="*/ 1274367 w 1543309"/>
                <a:gd name="connsiteY155" fmla="*/ 386962 h 1849305"/>
                <a:gd name="connsiteX156" fmla="*/ 1266092 w 1543309"/>
                <a:gd name="connsiteY156" fmla="*/ 353861 h 1849305"/>
                <a:gd name="connsiteX157" fmla="*/ 1257817 w 1543309"/>
                <a:gd name="connsiteY157" fmla="*/ 329036 h 1849305"/>
                <a:gd name="connsiteX158" fmla="*/ 1249542 w 1543309"/>
                <a:gd name="connsiteY158" fmla="*/ 279385 h 1849305"/>
                <a:gd name="connsiteX159" fmla="*/ 1245405 w 1543309"/>
                <a:gd name="connsiteY159" fmla="*/ 254560 h 1849305"/>
                <a:gd name="connsiteX160" fmla="*/ 1237129 w 1543309"/>
                <a:gd name="connsiteY160" fmla="*/ 229735 h 1849305"/>
                <a:gd name="connsiteX161" fmla="*/ 1232992 w 1543309"/>
                <a:gd name="connsiteY161" fmla="*/ 217322 h 1849305"/>
                <a:gd name="connsiteX162" fmla="*/ 1224717 w 1543309"/>
                <a:gd name="connsiteY162" fmla="*/ 204909 h 1849305"/>
                <a:gd name="connsiteX163" fmla="*/ 1212304 w 1543309"/>
                <a:gd name="connsiteY163" fmla="*/ 159396 h 1849305"/>
                <a:gd name="connsiteX164" fmla="*/ 1191616 w 1543309"/>
                <a:gd name="connsiteY164" fmla="*/ 130433 h 1849305"/>
                <a:gd name="connsiteX165" fmla="*/ 1183341 w 1543309"/>
                <a:gd name="connsiteY165" fmla="*/ 118021 h 1849305"/>
                <a:gd name="connsiteX166" fmla="*/ 1170929 w 1543309"/>
                <a:gd name="connsiteY166" fmla="*/ 109746 h 1849305"/>
                <a:gd name="connsiteX167" fmla="*/ 1154378 w 1543309"/>
                <a:gd name="connsiteY167" fmla="*/ 93195 h 1849305"/>
                <a:gd name="connsiteX168" fmla="*/ 1146103 w 1543309"/>
                <a:gd name="connsiteY168" fmla="*/ 80783 h 1849305"/>
                <a:gd name="connsiteX169" fmla="*/ 1133691 w 1543309"/>
                <a:gd name="connsiteY169" fmla="*/ 76645 h 1849305"/>
                <a:gd name="connsiteX170" fmla="*/ 1108865 w 1543309"/>
                <a:gd name="connsiteY170" fmla="*/ 60095 h 1849305"/>
                <a:gd name="connsiteX171" fmla="*/ 1084040 w 1543309"/>
                <a:gd name="connsiteY171" fmla="*/ 51820 h 1849305"/>
                <a:gd name="connsiteX172" fmla="*/ 1071627 w 1543309"/>
                <a:gd name="connsiteY172" fmla="*/ 43545 h 1849305"/>
                <a:gd name="connsiteX173" fmla="*/ 1046802 w 1543309"/>
                <a:gd name="connsiteY173" fmla="*/ 35270 h 1849305"/>
                <a:gd name="connsiteX174" fmla="*/ 1026114 w 1543309"/>
                <a:gd name="connsiteY174" fmla="*/ 18719 h 1849305"/>
                <a:gd name="connsiteX175" fmla="*/ 1005426 w 1543309"/>
                <a:gd name="connsiteY175" fmla="*/ 10444 h 184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543309" h="1849305">
                  <a:moveTo>
                    <a:pt x="1005426" y="10444"/>
                  </a:moveTo>
                  <a:cubicBezTo>
                    <a:pt x="989565" y="11134"/>
                    <a:pt x="989293" y="17995"/>
                    <a:pt x="930950" y="22857"/>
                  </a:cubicBezTo>
                  <a:cubicBezTo>
                    <a:pt x="922675" y="25615"/>
                    <a:pt x="913383" y="26294"/>
                    <a:pt x="906125" y="31132"/>
                  </a:cubicBezTo>
                  <a:cubicBezTo>
                    <a:pt x="901987" y="33890"/>
                    <a:pt x="898256" y="37387"/>
                    <a:pt x="893712" y="39407"/>
                  </a:cubicBezTo>
                  <a:cubicBezTo>
                    <a:pt x="885741" y="42950"/>
                    <a:pt x="868887" y="47682"/>
                    <a:pt x="868887" y="47682"/>
                  </a:cubicBezTo>
                  <a:cubicBezTo>
                    <a:pt x="849918" y="76137"/>
                    <a:pt x="861772" y="69363"/>
                    <a:pt x="839924" y="76645"/>
                  </a:cubicBezTo>
                  <a:cubicBezTo>
                    <a:pt x="823441" y="101370"/>
                    <a:pt x="841443" y="79870"/>
                    <a:pt x="819236" y="93195"/>
                  </a:cubicBezTo>
                  <a:cubicBezTo>
                    <a:pt x="815891" y="95202"/>
                    <a:pt x="814007" y="99034"/>
                    <a:pt x="810961" y="101471"/>
                  </a:cubicBezTo>
                  <a:cubicBezTo>
                    <a:pt x="807078" y="104578"/>
                    <a:pt x="802686" y="106988"/>
                    <a:pt x="798548" y="109746"/>
                  </a:cubicBezTo>
                  <a:cubicBezTo>
                    <a:pt x="795790" y="113883"/>
                    <a:pt x="794015" y="118884"/>
                    <a:pt x="790273" y="122158"/>
                  </a:cubicBezTo>
                  <a:cubicBezTo>
                    <a:pt x="782788" y="128707"/>
                    <a:pt x="765448" y="138709"/>
                    <a:pt x="765448" y="138709"/>
                  </a:cubicBezTo>
                  <a:cubicBezTo>
                    <a:pt x="759931" y="146984"/>
                    <a:pt x="752043" y="154099"/>
                    <a:pt x="748898" y="163534"/>
                  </a:cubicBezTo>
                  <a:lnTo>
                    <a:pt x="736485" y="200772"/>
                  </a:lnTo>
                  <a:cubicBezTo>
                    <a:pt x="735106" y="204910"/>
                    <a:pt x="734768" y="209556"/>
                    <a:pt x="732348" y="213185"/>
                  </a:cubicBezTo>
                  <a:lnTo>
                    <a:pt x="724072" y="225597"/>
                  </a:lnTo>
                  <a:lnTo>
                    <a:pt x="707522" y="275248"/>
                  </a:lnTo>
                  <a:cubicBezTo>
                    <a:pt x="705724" y="280643"/>
                    <a:pt x="705019" y="286351"/>
                    <a:pt x="703385" y="291798"/>
                  </a:cubicBezTo>
                  <a:cubicBezTo>
                    <a:pt x="700879" y="300153"/>
                    <a:pt x="697868" y="308348"/>
                    <a:pt x="695110" y="316623"/>
                  </a:cubicBezTo>
                  <a:lnTo>
                    <a:pt x="686834" y="341449"/>
                  </a:lnTo>
                  <a:cubicBezTo>
                    <a:pt x="681147" y="358508"/>
                    <a:pt x="650975" y="344207"/>
                    <a:pt x="633046" y="345586"/>
                  </a:cubicBezTo>
                  <a:lnTo>
                    <a:pt x="558570" y="370412"/>
                  </a:lnTo>
                  <a:cubicBezTo>
                    <a:pt x="558566" y="370413"/>
                    <a:pt x="533748" y="378685"/>
                    <a:pt x="533745" y="378687"/>
                  </a:cubicBezTo>
                  <a:cubicBezTo>
                    <a:pt x="517703" y="389381"/>
                    <a:pt x="526050" y="385389"/>
                    <a:pt x="508920" y="391100"/>
                  </a:cubicBezTo>
                  <a:cubicBezTo>
                    <a:pt x="500816" y="382996"/>
                    <a:pt x="488137" y="367612"/>
                    <a:pt x="475819" y="362137"/>
                  </a:cubicBezTo>
                  <a:cubicBezTo>
                    <a:pt x="467848" y="358594"/>
                    <a:pt x="450994" y="353861"/>
                    <a:pt x="450994" y="353861"/>
                  </a:cubicBezTo>
                  <a:cubicBezTo>
                    <a:pt x="430818" y="354982"/>
                    <a:pt x="379895" y="355086"/>
                    <a:pt x="351692" y="362137"/>
                  </a:cubicBezTo>
                  <a:cubicBezTo>
                    <a:pt x="295379" y="376216"/>
                    <a:pt x="349387" y="363162"/>
                    <a:pt x="314454" y="378687"/>
                  </a:cubicBezTo>
                  <a:cubicBezTo>
                    <a:pt x="306483" y="382230"/>
                    <a:pt x="297904" y="384204"/>
                    <a:pt x="289629" y="386962"/>
                  </a:cubicBezTo>
                  <a:cubicBezTo>
                    <a:pt x="284911" y="388535"/>
                    <a:pt x="281760" y="393217"/>
                    <a:pt x="277216" y="395237"/>
                  </a:cubicBezTo>
                  <a:cubicBezTo>
                    <a:pt x="250741" y="407004"/>
                    <a:pt x="256896" y="400779"/>
                    <a:pt x="231703" y="407650"/>
                  </a:cubicBezTo>
                  <a:cubicBezTo>
                    <a:pt x="223288" y="409945"/>
                    <a:pt x="206878" y="415925"/>
                    <a:pt x="206878" y="415925"/>
                  </a:cubicBezTo>
                  <a:lnTo>
                    <a:pt x="182053" y="453163"/>
                  </a:lnTo>
                  <a:cubicBezTo>
                    <a:pt x="179889" y="456409"/>
                    <a:pt x="176118" y="458317"/>
                    <a:pt x="173777" y="461438"/>
                  </a:cubicBezTo>
                  <a:cubicBezTo>
                    <a:pt x="149640" y="493620"/>
                    <a:pt x="167916" y="479136"/>
                    <a:pt x="144815" y="494538"/>
                  </a:cubicBezTo>
                  <a:cubicBezTo>
                    <a:pt x="134966" y="524081"/>
                    <a:pt x="141378" y="512106"/>
                    <a:pt x="128264" y="531776"/>
                  </a:cubicBezTo>
                  <a:cubicBezTo>
                    <a:pt x="125506" y="540051"/>
                    <a:pt x="122104" y="548139"/>
                    <a:pt x="119989" y="556602"/>
                  </a:cubicBezTo>
                  <a:cubicBezTo>
                    <a:pt x="118610" y="562119"/>
                    <a:pt x="117486" y="567705"/>
                    <a:pt x="115852" y="573152"/>
                  </a:cubicBezTo>
                  <a:cubicBezTo>
                    <a:pt x="115845" y="573175"/>
                    <a:pt x="105512" y="604172"/>
                    <a:pt x="103439" y="610390"/>
                  </a:cubicBezTo>
                  <a:lnTo>
                    <a:pt x="91026" y="647628"/>
                  </a:lnTo>
                  <a:cubicBezTo>
                    <a:pt x="89453" y="652345"/>
                    <a:pt x="82751" y="653145"/>
                    <a:pt x="78614" y="655903"/>
                  </a:cubicBezTo>
                  <a:cubicBezTo>
                    <a:pt x="73097" y="664178"/>
                    <a:pt x="65208" y="671293"/>
                    <a:pt x="62063" y="680728"/>
                  </a:cubicBezTo>
                  <a:cubicBezTo>
                    <a:pt x="60684" y="684866"/>
                    <a:pt x="60044" y="689328"/>
                    <a:pt x="57926" y="693141"/>
                  </a:cubicBezTo>
                  <a:cubicBezTo>
                    <a:pt x="46231" y="714193"/>
                    <a:pt x="45655" y="713687"/>
                    <a:pt x="33100" y="726242"/>
                  </a:cubicBezTo>
                  <a:lnTo>
                    <a:pt x="16550" y="775892"/>
                  </a:lnTo>
                  <a:cubicBezTo>
                    <a:pt x="14752" y="781287"/>
                    <a:pt x="14047" y="786995"/>
                    <a:pt x="12413" y="792442"/>
                  </a:cubicBezTo>
                  <a:cubicBezTo>
                    <a:pt x="9907" y="800797"/>
                    <a:pt x="6897" y="808993"/>
                    <a:pt x="4138" y="817268"/>
                  </a:cubicBezTo>
                  <a:lnTo>
                    <a:pt x="0" y="829680"/>
                  </a:lnTo>
                  <a:cubicBezTo>
                    <a:pt x="1908" y="843031"/>
                    <a:pt x="4153" y="871079"/>
                    <a:pt x="12413" y="883469"/>
                  </a:cubicBezTo>
                  <a:lnTo>
                    <a:pt x="37238" y="920707"/>
                  </a:lnTo>
                  <a:cubicBezTo>
                    <a:pt x="40484" y="925576"/>
                    <a:pt x="45905" y="928624"/>
                    <a:pt x="49651" y="933119"/>
                  </a:cubicBezTo>
                  <a:cubicBezTo>
                    <a:pt x="66892" y="953808"/>
                    <a:pt x="47580" y="938635"/>
                    <a:pt x="70339" y="953807"/>
                  </a:cubicBezTo>
                  <a:cubicBezTo>
                    <a:pt x="92406" y="986909"/>
                    <a:pt x="63443" y="946911"/>
                    <a:pt x="91026" y="974495"/>
                  </a:cubicBezTo>
                  <a:cubicBezTo>
                    <a:pt x="109740" y="993210"/>
                    <a:pt x="87550" y="982992"/>
                    <a:pt x="111714" y="991045"/>
                  </a:cubicBezTo>
                  <a:cubicBezTo>
                    <a:pt x="117231" y="995183"/>
                    <a:pt x="122615" y="999503"/>
                    <a:pt x="128264" y="1003458"/>
                  </a:cubicBezTo>
                  <a:cubicBezTo>
                    <a:pt x="136412" y="1009161"/>
                    <a:pt x="153090" y="1020008"/>
                    <a:pt x="153090" y="1020008"/>
                  </a:cubicBezTo>
                  <a:cubicBezTo>
                    <a:pt x="155848" y="1024146"/>
                    <a:pt x="157227" y="1029663"/>
                    <a:pt x="161365" y="1032421"/>
                  </a:cubicBezTo>
                  <a:cubicBezTo>
                    <a:pt x="166096" y="1035575"/>
                    <a:pt x="172688" y="1034318"/>
                    <a:pt x="177915" y="1036558"/>
                  </a:cubicBezTo>
                  <a:cubicBezTo>
                    <a:pt x="182486" y="1038517"/>
                    <a:pt x="186190" y="1042075"/>
                    <a:pt x="190328" y="1044833"/>
                  </a:cubicBezTo>
                  <a:cubicBezTo>
                    <a:pt x="204512" y="1066110"/>
                    <a:pt x="191315" y="1049761"/>
                    <a:pt x="211015" y="1065521"/>
                  </a:cubicBezTo>
                  <a:cubicBezTo>
                    <a:pt x="214061" y="1067958"/>
                    <a:pt x="215802" y="1072051"/>
                    <a:pt x="219291" y="1073796"/>
                  </a:cubicBezTo>
                  <a:cubicBezTo>
                    <a:pt x="238615" y="1083458"/>
                    <a:pt x="255919" y="1083703"/>
                    <a:pt x="277216" y="1086209"/>
                  </a:cubicBezTo>
                  <a:cubicBezTo>
                    <a:pt x="293472" y="1088122"/>
                    <a:pt x="330582" y="1091873"/>
                    <a:pt x="347555" y="1094484"/>
                  </a:cubicBezTo>
                  <a:cubicBezTo>
                    <a:pt x="354506" y="1095553"/>
                    <a:pt x="361347" y="1097243"/>
                    <a:pt x="368243" y="1098622"/>
                  </a:cubicBezTo>
                  <a:cubicBezTo>
                    <a:pt x="404102" y="1097243"/>
                    <a:pt x="440019" y="1096953"/>
                    <a:pt x="475819" y="1094484"/>
                  </a:cubicBezTo>
                  <a:cubicBezTo>
                    <a:pt x="480170" y="1094184"/>
                    <a:pt x="484331" y="1088397"/>
                    <a:pt x="488232" y="1090347"/>
                  </a:cubicBezTo>
                  <a:cubicBezTo>
                    <a:pt x="492133" y="1092297"/>
                    <a:pt x="490419" y="1098858"/>
                    <a:pt x="492369" y="1102759"/>
                  </a:cubicBezTo>
                  <a:cubicBezTo>
                    <a:pt x="494593" y="1107207"/>
                    <a:pt x="498420" y="1110724"/>
                    <a:pt x="500644" y="1115172"/>
                  </a:cubicBezTo>
                  <a:cubicBezTo>
                    <a:pt x="502595" y="1119073"/>
                    <a:pt x="502057" y="1124179"/>
                    <a:pt x="504782" y="1127585"/>
                  </a:cubicBezTo>
                  <a:cubicBezTo>
                    <a:pt x="507889" y="1131468"/>
                    <a:pt x="513057" y="1133102"/>
                    <a:pt x="517195" y="1135860"/>
                  </a:cubicBezTo>
                  <a:cubicBezTo>
                    <a:pt x="520560" y="1145955"/>
                    <a:pt x="521586" y="1152664"/>
                    <a:pt x="529607" y="1160685"/>
                  </a:cubicBezTo>
                  <a:cubicBezTo>
                    <a:pt x="533123" y="1164201"/>
                    <a:pt x="537882" y="1166202"/>
                    <a:pt x="542020" y="1168960"/>
                  </a:cubicBezTo>
                  <a:cubicBezTo>
                    <a:pt x="547537" y="1177235"/>
                    <a:pt x="551538" y="1186752"/>
                    <a:pt x="558570" y="1193785"/>
                  </a:cubicBezTo>
                  <a:cubicBezTo>
                    <a:pt x="561328" y="1196544"/>
                    <a:pt x="564408" y="1199015"/>
                    <a:pt x="566845" y="1202061"/>
                  </a:cubicBezTo>
                  <a:cubicBezTo>
                    <a:pt x="587713" y="1228147"/>
                    <a:pt x="563422" y="1202776"/>
                    <a:pt x="583396" y="1222748"/>
                  </a:cubicBezTo>
                  <a:cubicBezTo>
                    <a:pt x="584775" y="1226886"/>
                    <a:pt x="585114" y="1231532"/>
                    <a:pt x="587533" y="1235161"/>
                  </a:cubicBezTo>
                  <a:cubicBezTo>
                    <a:pt x="590779" y="1240030"/>
                    <a:pt x="596200" y="1243079"/>
                    <a:pt x="599946" y="1247574"/>
                  </a:cubicBezTo>
                  <a:cubicBezTo>
                    <a:pt x="603129" y="1251394"/>
                    <a:pt x="605463" y="1255849"/>
                    <a:pt x="608221" y="1259986"/>
                  </a:cubicBezTo>
                  <a:cubicBezTo>
                    <a:pt x="609600" y="1264124"/>
                    <a:pt x="610114" y="1268659"/>
                    <a:pt x="612358" y="1272399"/>
                  </a:cubicBezTo>
                  <a:cubicBezTo>
                    <a:pt x="614365" y="1275744"/>
                    <a:pt x="618197" y="1277628"/>
                    <a:pt x="620634" y="1280674"/>
                  </a:cubicBezTo>
                  <a:cubicBezTo>
                    <a:pt x="623741" y="1284557"/>
                    <a:pt x="626151" y="1288949"/>
                    <a:pt x="628909" y="1293087"/>
                  </a:cubicBezTo>
                  <a:cubicBezTo>
                    <a:pt x="632274" y="1303183"/>
                    <a:pt x="633299" y="1309891"/>
                    <a:pt x="641321" y="1317912"/>
                  </a:cubicBezTo>
                  <a:cubicBezTo>
                    <a:pt x="644837" y="1321428"/>
                    <a:pt x="649596" y="1323429"/>
                    <a:pt x="653734" y="1326187"/>
                  </a:cubicBezTo>
                  <a:lnTo>
                    <a:pt x="666147" y="1363425"/>
                  </a:lnTo>
                  <a:cubicBezTo>
                    <a:pt x="667946" y="1368820"/>
                    <a:pt x="668905" y="1374459"/>
                    <a:pt x="670284" y="1379976"/>
                  </a:cubicBezTo>
                  <a:cubicBezTo>
                    <a:pt x="671663" y="1395147"/>
                    <a:pt x="672409" y="1410389"/>
                    <a:pt x="674422" y="1425489"/>
                  </a:cubicBezTo>
                  <a:cubicBezTo>
                    <a:pt x="675174" y="1431126"/>
                    <a:pt x="677694" y="1436419"/>
                    <a:pt x="678559" y="1442039"/>
                  </a:cubicBezTo>
                  <a:cubicBezTo>
                    <a:pt x="680458" y="1454383"/>
                    <a:pt x="681318" y="1466864"/>
                    <a:pt x="682697" y="1479277"/>
                  </a:cubicBezTo>
                  <a:cubicBezTo>
                    <a:pt x="684837" y="1554190"/>
                    <a:pt x="681377" y="1594828"/>
                    <a:pt x="690972" y="1657192"/>
                  </a:cubicBezTo>
                  <a:cubicBezTo>
                    <a:pt x="697072" y="1696837"/>
                    <a:pt x="692200" y="1662105"/>
                    <a:pt x="699247" y="1690292"/>
                  </a:cubicBezTo>
                  <a:cubicBezTo>
                    <a:pt x="702356" y="1702726"/>
                    <a:pt x="704560" y="1725154"/>
                    <a:pt x="711660" y="1735805"/>
                  </a:cubicBezTo>
                  <a:cubicBezTo>
                    <a:pt x="714418" y="1739943"/>
                    <a:pt x="716419" y="1744702"/>
                    <a:pt x="719935" y="1748218"/>
                  </a:cubicBezTo>
                  <a:cubicBezTo>
                    <a:pt x="731790" y="1760073"/>
                    <a:pt x="731302" y="1753902"/>
                    <a:pt x="744760" y="1760631"/>
                  </a:cubicBezTo>
                  <a:cubicBezTo>
                    <a:pt x="776832" y="1776668"/>
                    <a:pt x="738396" y="1762648"/>
                    <a:pt x="769586" y="1773043"/>
                  </a:cubicBezTo>
                  <a:cubicBezTo>
                    <a:pt x="772344" y="1775802"/>
                    <a:pt x="774372" y="1779574"/>
                    <a:pt x="777861" y="1781319"/>
                  </a:cubicBezTo>
                  <a:cubicBezTo>
                    <a:pt x="785663" y="1785220"/>
                    <a:pt x="794411" y="1786836"/>
                    <a:pt x="802686" y="1789594"/>
                  </a:cubicBezTo>
                  <a:lnTo>
                    <a:pt x="827511" y="1797869"/>
                  </a:lnTo>
                  <a:lnTo>
                    <a:pt x="839924" y="1802006"/>
                  </a:lnTo>
                  <a:lnTo>
                    <a:pt x="852337" y="1806144"/>
                  </a:lnTo>
                  <a:cubicBezTo>
                    <a:pt x="864545" y="1824457"/>
                    <a:pt x="854897" y="1816015"/>
                    <a:pt x="877162" y="1822694"/>
                  </a:cubicBezTo>
                  <a:cubicBezTo>
                    <a:pt x="885517" y="1825200"/>
                    <a:pt x="901987" y="1830969"/>
                    <a:pt x="901987" y="1830969"/>
                  </a:cubicBezTo>
                  <a:cubicBezTo>
                    <a:pt x="906125" y="1833727"/>
                    <a:pt x="909952" y="1837020"/>
                    <a:pt x="914400" y="1839244"/>
                  </a:cubicBezTo>
                  <a:cubicBezTo>
                    <a:pt x="934521" y="1849305"/>
                    <a:pt x="953106" y="1841191"/>
                    <a:pt x="976463" y="1839244"/>
                  </a:cubicBezTo>
                  <a:cubicBezTo>
                    <a:pt x="1021718" y="1824161"/>
                    <a:pt x="953180" y="1848214"/>
                    <a:pt x="1001289" y="1826832"/>
                  </a:cubicBezTo>
                  <a:cubicBezTo>
                    <a:pt x="1025425" y="1800628"/>
                    <a:pt x="1100590" y="1708222"/>
                    <a:pt x="1121278" y="1682017"/>
                  </a:cubicBezTo>
                  <a:cubicBezTo>
                    <a:pt x="1121941" y="1677706"/>
                    <a:pt x="1124469" y="1673862"/>
                    <a:pt x="1125415" y="1669604"/>
                  </a:cubicBezTo>
                  <a:cubicBezTo>
                    <a:pt x="1127235" y="1661415"/>
                    <a:pt x="1127733" y="1652968"/>
                    <a:pt x="1129553" y="1644779"/>
                  </a:cubicBezTo>
                  <a:cubicBezTo>
                    <a:pt x="1130499" y="1640521"/>
                    <a:pt x="1132543" y="1636574"/>
                    <a:pt x="1133691" y="1632366"/>
                  </a:cubicBezTo>
                  <a:cubicBezTo>
                    <a:pt x="1144631" y="1592253"/>
                    <a:pt x="1135020" y="1609686"/>
                    <a:pt x="1150241" y="1586853"/>
                  </a:cubicBezTo>
                  <a:cubicBezTo>
                    <a:pt x="1152999" y="1578578"/>
                    <a:pt x="1151258" y="1566866"/>
                    <a:pt x="1158516" y="1562028"/>
                  </a:cubicBezTo>
                  <a:cubicBezTo>
                    <a:pt x="1194091" y="1538312"/>
                    <a:pt x="1149081" y="1566746"/>
                    <a:pt x="1183341" y="1549615"/>
                  </a:cubicBezTo>
                  <a:cubicBezTo>
                    <a:pt x="1187789" y="1547391"/>
                    <a:pt x="1191210" y="1543360"/>
                    <a:pt x="1195754" y="1541340"/>
                  </a:cubicBezTo>
                  <a:cubicBezTo>
                    <a:pt x="1208708" y="1535583"/>
                    <a:pt x="1223372" y="1532367"/>
                    <a:pt x="1237129" y="1528928"/>
                  </a:cubicBezTo>
                  <a:cubicBezTo>
                    <a:pt x="1253447" y="1512610"/>
                    <a:pt x="1241621" y="1521598"/>
                    <a:pt x="1278505" y="1512377"/>
                  </a:cubicBezTo>
                  <a:cubicBezTo>
                    <a:pt x="1330270" y="1499436"/>
                    <a:pt x="1265896" y="1515980"/>
                    <a:pt x="1307468" y="1504102"/>
                  </a:cubicBezTo>
                  <a:cubicBezTo>
                    <a:pt x="1312936" y="1502540"/>
                    <a:pt x="1318571" y="1501599"/>
                    <a:pt x="1324018" y="1499965"/>
                  </a:cubicBezTo>
                  <a:cubicBezTo>
                    <a:pt x="1339879" y="1489621"/>
                    <a:pt x="1381255" y="1453762"/>
                    <a:pt x="1402632" y="1442039"/>
                  </a:cubicBezTo>
                  <a:cubicBezTo>
                    <a:pt x="1419090" y="1437551"/>
                    <a:pt x="1435732" y="1433763"/>
                    <a:pt x="1452282" y="1429626"/>
                  </a:cubicBezTo>
                  <a:cubicBezTo>
                    <a:pt x="1457799" y="1428247"/>
                    <a:pt x="1463438" y="1427287"/>
                    <a:pt x="1468833" y="1425489"/>
                  </a:cubicBezTo>
                  <a:lnTo>
                    <a:pt x="1518483" y="1408938"/>
                  </a:lnTo>
                  <a:lnTo>
                    <a:pt x="1530896" y="1404801"/>
                  </a:lnTo>
                  <a:lnTo>
                    <a:pt x="1543309" y="1400663"/>
                  </a:lnTo>
                  <a:cubicBezTo>
                    <a:pt x="1541930" y="1338600"/>
                    <a:pt x="1541755" y="1276498"/>
                    <a:pt x="1539171" y="1214473"/>
                  </a:cubicBezTo>
                  <a:cubicBezTo>
                    <a:pt x="1538989" y="1210116"/>
                    <a:pt x="1536182" y="1206268"/>
                    <a:pt x="1535034" y="1202061"/>
                  </a:cubicBezTo>
                  <a:cubicBezTo>
                    <a:pt x="1532041" y="1191088"/>
                    <a:pt x="1529517" y="1179994"/>
                    <a:pt x="1526758" y="1168960"/>
                  </a:cubicBezTo>
                  <a:cubicBezTo>
                    <a:pt x="1524642" y="1160498"/>
                    <a:pt x="1521241" y="1152410"/>
                    <a:pt x="1518483" y="1144135"/>
                  </a:cubicBezTo>
                  <a:lnTo>
                    <a:pt x="1514346" y="1131722"/>
                  </a:lnTo>
                  <a:cubicBezTo>
                    <a:pt x="1512967" y="1120689"/>
                    <a:pt x="1512538" y="1109494"/>
                    <a:pt x="1510208" y="1098622"/>
                  </a:cubicBezTo>
                  <a:cubicBezTo>
                    <a:pt x="1508380" y="1090093"/>
                    <a:pt x="1504691" y="1082071"/>
                    <a:pt x="1501933" y="1073796"/>
                  </a:cubicBezTo>
                  <a:lnTo>
                    <a:pt x="1485383" y="1024146"/>
                  </a:lnTo>
                  <a:cubicBezTo>
                    <a:pt x="1481787" y="1013356"/>
                    <a:pt x="1479866" y="1002079"/>
                    <a:pt x="1477108" y="991045"/>
                  </a:cubicBezTo>
                  <a:cubicBezTo>
                    <a:pt x="1474993" y="982583"/>
                    <a:pt x="1471591" y="974495"/>
                    <a:pt x="1468833" y="966220"/>
                  </a:cubicBezTo>
                  <a:cubicBezTo>
                    <a:pt x="1467454" y="962082"/>
                    <a:pt x="1465753" y="958038"/>
                    <a:pt x="1464695" y="953807"/>
                  </a:cubicBezTo>
                  <a:cubicBezTo>
                    <a:pt x="1463316" y="948290"/>
                    <a:pt x="1462120" y="942725"/>
                    <a:pt x="1460558" y="937257"/>
                  </a:cubicBezTo>
                  <a:cubicBezTo>
                    <a:pt x="1459360" y="933063"/>
                    <a:pt x="1457568" y="929052"/>
                    <a:pt x="1456420" y="924844"/>
                  </a:cubicBezTo>
                  <a:cubicBezTo>
                    <a:pt x="1453428" y="913872"/>
                    <a:pt x="1450903" y="902777"/>
                    <a:pt x="1448145" y="891744"/>
                  </a:cubicBezTo>
                  <a:cubicBezTo>
                    <a:pt x="1437287" y="848312"/>
                    <a:pt x="1451481" y="916970"/>
                    <a:pt x="1439870" y="862781"/>
                  </a:cubicBezTo>
                  <a:cubicBezTo>
                    <a:pt x="1423224" y="785094"/>
                    <a:pt x="1438565" y="857789"/>
                    <a:pt x="1427457" y="780030"/>
                  </a:cubicBezTo>
                  <a:cubicBezTo>
                    <a:pt x="1426653" y="774401"/>
                    <a:pt x="1424954" y="768927"/>
                    <a:pt x="1423320" y="763480"/>
                  </a:cubicBezTo>
                  <a:cubicBezTo>
                    <a:pt x="1419560" y="750948"/>
                    <a:pt x="1415045" y="738655"/>
                    <a:pt x="1410907" y="726242"/>
                  </a:cubicBezTo>
                  <a:lnTo>
                    <a:pt x="1406769" y="713829"/>
                  </a:lnTo>
                  <a:cubicBezTo>
                    <a:pt x="1405390" y="709691"/>
                    <a:pt x="1405051" y="705045"/>
                    <a:pt x="1402632" y="701416"/>
                  </a:cubicBezTo>
                  <a:cubicBezTo>
                    <a:pt x="1399874" y="697279"/>
                    <a:pt x="1396377" y="693548"/>
                    <a:pt x="1394357" y="689004"/>
                  </a:cubicBezTo>
                  <a:cubicBezTo>
                    <a:pt x="1390814" y="681033"/>
                    <a:pt x="1388840" y="672453"/>
                    <a:pt x="1386081" y="664178"/>
                  </a:cubicBezTo>
                  <a:lnTo>
                    <a:pt x="1373669" y="626940"/>
                  </a:lnTo>
                  <a:cubicBezTo>
                    <a:pt x="1372097" y="622223"/>
                    <a:pt x="1368152" y="618665"/>
                    <a:pt x="1365394" y="614528"/>
                  </a:cubicBezTo>
                  <a:cubicBezTo>
                    <a:pt x="1364015" y="609011"/>
                    <a:pt x="1362371" y="603553"/>
                    <a:pt x="1361256" y="597977"/>
                  </a:cubicBezTo>
                  <a:cubicBezTo>
                    <a:pt x="1359611" y="589751"/>
                    <a:pt x="1358939" y="581341"/>
                    <a:pt x="1357119" y="573152"/>
                  </a:cubicBezTo>
                  <a:cubicBezTo>
                    <a:pt x="1356173" y="568894"/>
                    <a:pt x="1354360" y="564877"/>
                    <a:pt x="1352981" y="560739"/>
                  </a:cubicBezTo>
                  <a:cubicBezTo>
                    <a:pt x="1351602" y="546947"/>
                    <a:pt x="1350951" y="533063"/>
                    <a:pt x="1348843" y="519364"/>
                  </a:cubicBezTo>
                  <a:cubicBezTo>
                    <a:pt x="1348180" y="515053"/>
                    <a:pt x="1345764" y="511182"/>
                    <a:pt x="1344706" y="506951"/>
                  </a:cubicBezTo>
                  <a:cubicBezTo>
                    <a:pt x="1342347" y="497514"/>
                    <a:pt x="1341158" y="483306"/>
                    <a:pt x="1336431" y="473851"/>
                  </a:cubicBezTo>
                  <a:cubicBezTo>
                    <a:pt x="1334207" y="469403"/>
                    <a:pt x="1330380" y="465886"/>
                    <a:pt x="1328156" y="461438"/>
                  </a:cubicBezTo>
                  <a:cubicBezTo>
                    <a:pt x="1321690" y="448505"/>
                    <a:pt x="1326503" y="445386"/>
                    <a:pt x="1315743" y="432475"/>
                  </a:cubicBezTo>
                  <a:cubicBezTo>
                    <a:pt x="1312559" y="428655"/>
                    <a:pt x="1307468" y="426958"/>
                    <a:pt x="1303330" y="424200"/>
                  </a:cubicBezTo>
                  <a:cubicBezTo>
                    <a:pt x="1300572" y="420062"/>
                    <a:pt x="1298238" y="415607"/>
                    <a:pt x="1295055" y="411787"/>
                  </a:cubicBezTo>
                  <a:cubicBezTo>
                    <a:pt x="1268501" y="379921"/>
                    <a:pt x="1294920" y="417789"/>
                    <a:pt x="1274367" y="386962"/>
                  </a:cubicBezTo>
                  <a:cubicBezTo>
                    <a:pt x="1261809" y="349282"/>
                    <a:pt x="1281078" y="408809"/>
                    <a:pt x="1266092" y="353861"/>
                  </a:cubicBezTo>
                  <a:cubicBezTo>
                    <a:pt x="1263797" y="345446"/>
                    <a:pt x="1257817" y="329036"/>
                    <a:pt x="1257817" y="329036"/>
                  </a:cubicBezTo>
                  <a:cubicBezTo>
                    <a:pt x="1248520" y="254648"/>
                    <a:pt x="1258655" y="324953"/>
                    <a:pt x="1249542" y="279385"/>
                  </a:cubicBezTo>
                  <a:cubicBezTo>
                    <a:pt x="1247897" y="271159"/>
                    <a:pt x="1247440" y="262699"/>
                    <a:pt x="1245405" y="254560"/>
                  </a:cubicBezTo>
                  <a:cubicBezTo>
                    <a:pt x="1243289" y="246098"/>
                    <a:pt x="1239887" y="238010"/>
                    <a:pt x="1237129" y="229735"/>
                  </a:cubicBezTo>
                  <a:lnTo>
                    <a:pt x="1232992" y="217322"/>
                  </a:lnTo>
                  <a:cubicBezTo>
                    <a:pt x="1231420" y="212604"/>
                    <a:pt x="1226737" y="209453"/>
                    <a:pt x="1224717" y="204909"/>
                  </a:cubicBezTo>
                  <a:cubicBezTo>
                    <a:pt x="1205374" y="161387"/>
                    <a:pt x="1225283" y="198332"/>
                    <a:pt x="1212304" y="159396"/>
                  </a:cubicBezTo>
                  <a:cubicBezTo>
                    <a:pt x="1205499" y="138980"/>
                    <a:pt x="1204513" y="145910"/>
                    <a:pt x="1191616" y="130433"/>
                  </a:cubicBezTo>
                  <a:cubicBezTo>
                    <a:pt x="1188433" y="126613"/>
                    <a:pt x="1186857" y="121537"/>
                    <a:pt x="1183341" y="118021"/>
                  </a:cubicBezTo>
                  <a:cubicBezTo>
                    <a:pt x="1179825" y="114505"/>
                    <a:pt x="1174704" y="112982"/>
                    <a:pt x="1170929" y="109746"/>
                  </a:cubicBezTo>
                  <a:cubicBezTo>
                    <a:pt x="1165005" y="104668"/>
                    <a:pt x="1159895" y="98712"/>
                    <a:pt x="1154378" y="93195"/>
                  </a:cubicBezTo>
                  <a:cubicBezTo>
                    <a:pt x="1150862" y="89679"/>
                    <a:pt x="1149986" y="83889"/>
                    <a:pt x="1146103" y="80783"/>
                  </a:cubicBezTo>
                  <a:cubicBezTo>
                    <a:pt x="1142698" y="78059"/>
                    <a:pt x="1137503" y="78763"/>
                    <a:pt x="1133691" y="76645"/>
                  </a:cubicBezTo>
                  <a:cubicBezTo>
                    <a:pt x="1124997" y="71815"/>
                    <a:pt x="1118300" y="63240"/>
                    <a:pt x="1108865" y="60095"/>
                  </a:cubicBezTo>
                  <a:lnTo>
                    <a:pt x="1084040" y="51820"/>
                  </a:lnTo>
                  <a:cubicBezTo>
                    <a:pt x="1079902" y="49062"/>
                    <a:pt x="1076171" y="45565"/>
                    <a:pt x="1071627" y="43545"/>
                  </a:cubicBezTo>
                  <a:cubicBezTo>
                    <a:pt x="1063656" y="40002"/>
                    <a:pt x="1046802" y="35270"/>
                    <a:pt x="1046802" y="35270"/>
                  </a:cubicBezTo>
                  <a:cubicBezTo>
                    <a:pt x="1008597" y="9801"/>
                    <a:pt x="1055592" y="42303"/>
                    <a:pt x="1026114" y="18719"/>
                  </a:cubicBezTo>
                  <a:cubicBezTo>
                    <a:pt x="1002716" y="0"/>
                    <a:pt x="1021287" y="9754"/>
                    <a:pt x="1005426" y="10444"/>
                  </a:cubicBezTo>
                  <a:close/>
                </a:path>
              </a:pathLst>
            </a:cu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559946" y="3217708"/>
              <a:ext cx="1159789" cy="1070639"/>
            </a:xfrm>
            <a:custGeom>
              <a:avLst/>
              <a:gdLst>
                <a:gd name="connsiteX0" fmla="*/ 649597 w 1070385"/>
                <a:gd name="connsiteY0" fmla="*/ 13826 h 1172342"/>
                <a:gd name="connsiteX1" fmla="*/ 616496 w 1070385"/>
                <a:gd name="connsiteY1" fmla="*/ 22102 h 1172342"/>
                <a:gd name="connsiteX2" fmla="*/ 591671 w 1070385"/>
                <a:gd name="connsiteY2" fmla="*/ 30377 h 1172342"/>
                <a:gd name="connsiteX3" fmla="*/ 579258 w 1070385"/>
                <a:gd name="connsiteY3" fmla="*/ 34514 h 1172342"/>
                <a:gd name="connsiteX4" fmla="*/ 562708 w 1070385"/>
                <a:gd name="connsiteY4" fmla="*/ 38652 h 1172342"/>
                <a:gd name="connsiteX5" fmla="*/ 529607 w 1070385"/>
                <a:gd name="connsiteY5" fmla="*/ 46927 h 1172342"/>
                <a:gd name="connsiteX6" fmla="*/ 504782 w 1070385"/>
                <a:gd name="connsiteY6" fmla="*/ 63477 h 1172342"/>
                <a:gd name="connsiteX7" fmla="*/ 492369 w 1070385"/>
                <a:gd name="connsiteY7" fmla="*/ 71752 h 1172342"/>
                <a:gd name="connsiteX8" fmla="*/ 479957 w 1070385"/>
                <a:gd name="connsiteY8" fmla="*/ 80027 h 1172342"/>
                <a:gd name="connsiteX9" fmla="*/ 459269 w 1070385"/>
                <a:gd name="connsiteY9" fmla="*/ 96578 h 1172342"/>
                <a:gd name="connsiteX10" fmla="*/ 434444 w 1070385"/>
                <a:gd name="connsiteY10" fmla="*/ 108990 h 1172342"/>
                <a:gd name="connsiteX11" fmla="*/ 388930 w 1070385"/>
                <a:gd name="connsiteY11" fmla="*/ 113128 h 1172342"/>
                <a:gd name="connsiteX12" fmla="*/ 359968 w 1070385"/>
                <a:gd name="connsiteY12" fmla="*/ 117265 h 1172342"/>
                <a:gd name="connsiteX13" fmla="*/ 347555 w 1070385"/>
                <a:gd name="connsiteY13" fmla="*/ 125540 h 1172342"/>
                <a:gd name="connsiteX14" fmla="*/ 339280 w 1070385"/>
                <a:gd name="connsiteY14" fmla="*/ 133816 h 1172342"/>
                <a:gd name="connsiteX15" fmla="*/ 326867 w 1070385"/>
                <a:gd name="connsiteY15" fmla="*/ 137953 h 1172342"/>
                <a:gd name="connsiteX16" fmla="*/ 302042 w 1070385"/>
                <a:gd name="connsiteY16" fmla="*/ 158641 h 1172342"/>
                <a:gd name="connsiteX17" fmla="*/ 285492 w 1070385"/>
                <a:gd name="connsiteY17" fmla="*/ 171054 h 1172342"/>
                <a:gd name="connsiteX18" fmla="*/ 268941 w 1070385"/>
                <a:gd name="connsiteY18" fmla="*/ 191741 h 1172342"/>
                <a:gd name="connsiteX19" fmla="*/ 256529 w 1070385"/>
                <a:gd name="connsiteY19" fmla="*/ 233117 h 1172342"/>
                <a:gd name="connsiteX20" fmla="*/ 252391 w 1070385"/>
                <a:gd name="connsiteY20" fmla="*/ 245530 h 1172342"/>
                <a:gd name="connsiteX21" fmla="*/ 248254 w 1070385"/>
                <a:gd name="connsiteY21" fmla="*/ 270355 h 1172342"/>
                <a:gd name="connsiteX22" fmla="*/ 227566 w 1070385"/>
                <a:gd name="connsiteY22" fmla="*/ 286905 h 1172342"/>
                <a:gd name="connsiteX23" fmla="*/ 202740 w 1070385"/>
                <a:gd name="connsiteY23" fmla="*/ 320006 h 1172342"/>
                <a:gd name="connsiteX24" fmla="*/ 182053 w 1070385"/>
                <a:gd name="connsiteY24" fmla="*/ 344831 h 1172342"/>
                <a:gd name="connsiteX25" fmla="*/ 169640 w 1070385"/>
                <a:gd name="connsiteY25" fmla="*/ 369656 h 1172342"/>
                <a:gd name="connsiteX26" fmla="*/ 165502 w 1070385"/>
                <a:gd name="connsiteY26" fmla="*/ 382069 h 1172342"/>
                <a:gd name="connsiteX27" fmla="*/ 153090 w 1070385"/>
                <a:gd name="connsiteY27" fmla="*/ 390344 h 1172342"/>
                <a:gd name="connsiteX28" fmla="*/ 140677 w 1070385"/>
                <a:gd name="connsiteY28" fmla="*/ 415169 h 1172342"/>
                <a:gd name="connsiteX29" fmla="*/ 124127 w 1070385"/>
                <a:gd name="connsiteY29" fmla="*/ 419307 h 1172342"/>
                <a:gd name="connsiteX30" fmla="*/ 91026 w 1070385"/>
                <a:gd name="connsiteY30" fmla="*/ 439995 h 1172342"/>
                <a:gd name="connsiteX31" fmla="*/ 78614 w 1070385"/>
                <a:gd name="connsiteY31" fmla="*/ 448270 h 1172342"/>
                <a:gd name="connsiteX32" fmla="*/ 53788 w 1070385"/>
                <a:gd name="connsiteY32" fmla="*/ 456545 h 1172342"/>
                <a:gd name="connsiteX33" fmla="*/ 49651 w 1070385"/>
                <a:gd name="connsiteY33" fmla="*/ 539296 h 1172342"/>
                <a:gd name="connsiteX34" fmla="*/ 45513 w 1070385"/>
                <a:gd name="connsiteY34" fmla="*/ 564121 h 1172342"/>
                <a:gd name="connsiteX35" fmla="*/ 41376 w 1070385"/>
                <a:gd name="connsiteY35" fmla="*/ 717211 h 1172342"/>
                <a:gd name="connsiteX36" fmla="*/ 33101 w 1070385"/>
                <a:gd name="connsiteY36" fmla="*/ 799962 h 1172342"/>
                <a:gd name="connsiteX37" fmla="*/ 24825 w 1070385"/>
                <a:gd name="connsiteY37" fmla="*/ 833063 h 1172342"/>
                <a:gd name="connsiteX38" fmla="*/ 16550 w 1070385"/>
                <a:gd name="connsiteY38" fmla="*/ 870301 h 1172342"/>
                <a:gd name="connsiteX39" fmla="*/ 8275 w 1070385"/>
                <a:gd name="connsiteY39" fmla="*/ 973740 h 1172342"/>
                <a:gd name="connsiteX40" fmla="*/ 0 w 1070385"/>
                <a:gd name="connsiteY40" fmla="*/ 1039940 h 1172342"/>
                <a:gd name="connsiteX41" fmla="*/ 4138 w 1070385"/>
                <a:gd name="connsiteY41" fmla="*/ 1081316 h 1172342"/>
                <a:gd name="connsiteX42" fmla="*/ 8275 w 1070385"/>
                <a:gd name="connsiteY42" fmla="*/ 1093729 h 1172342"/>
                <a:gd name="connsiteX43" fmla="*/ 20688 w 1070385"/>
                <a:gd name="connsiteY43" fmla="*/ 1106141 h 1172342"/>
                <a:gd name="connsiteX44" fmla="*/ 45513 w 1070385"/>
                <a:gd name="connsiteY44" fmla="*/ 1122692 h 1172342"/>
                <a:gd name="connsiteX45" fmla="*/ 70339 w 1070385"/>
                <a:gd name="connsiteY45" fmla="*/ 1130967 h 1172342"/>
                <a:gd name="connsiteX46" fmla="*/ 173778 w 1070385"/>
                <a:gd name="connsiteY46" fmla="*/ 1126829 h 1172342"/>
                <a:gd name="connsiteX47" fmla="*/ 211016 w 1070385"/>
                <a:gd name="connsiteY47" fmla="*/ 1114416 h 1172342"/>
                <a:gd name="connsiteX48" fmla="*/ 223428 w 1070385"/>
                <a:gd name="connsiteY48" fmla="*/ 1110279 h 1172342"/>
                <a:gd name="connsiteX49" fmla="*/ 235841 w 1070385"/>
                <a:gd name="connsiteY49" fmla="*/ 1106141 h 1172342"/>
                <a:gd name="connsiteX50" fmla="*/ 256529 w 1070385"/>
                <a:gd name="connsiteY50" fmla="*/ 1085454 h 1172342"/>
                <a:gd name="connsiteX51" fmla="*/ 264804 w 1070385"/>
                <a:gd name="connsiteY51" fmla="*/ 1073041 h 1172342"/>
                <a:gd name="connsiteX52" fmla="*/ 277216 w 1070385"/>
                <a:gd name="connsiteY52" fmla="*/ 1064766 h 1172342"/>
                <a:gd name="connsiteX53" fmla="*/ 285492 w 1070385"/>
                <a:gd name="connsiteY53" fmla="*/ 1056491 h 1172342"/>
                <a:gd name="connsiteX54" fmla="*/ 297904 w 1070385"/>
                <a:gd name="connsiteY54" fmla="*/ 1048216 h 1172342"/>
                <a:gd name="connsiteX55" fmla="*/ 306179 w 1070385"/>
                <a:gd name="connsiteY55" fmla="*/ 1039940 h 1172342"/>
                <a:gd name="connsiteX56" fmla="*/ 331005 w 1070385"/>
                <a:gd name="connsiteY56" fmla="*/ 1023390 h 1172342"/>
                <a:gd name="connsiteX57" fmla="*/ 343417 w 1070385"/>
                <a:gd name="connsiteY57" fmla="*/ 1015115 h 1172342"/>
                <a:gd name="connsiteX58" fmla="*/ 355830 w 1070385"/>
                <a:gd name="connsiteY58" fmla="*/ 1010978 h 1172342"/>
                <a:gd name="connsiteX59" fmla="*/ 372380 w 1070385"/>
                <a:gd name="connsiteY59" fmla="*/ 1035803 h 1172342"/>
                <a:gd name="connsiteX60" fmla="*/ 397206 w 1070385"/>
                <a:gd name="connsiteY60" fmla="*/ 1056491 h 1172342"/>
                <a:gd name="connsiteX61" fmla="*/ 422031 w 1070385"/>
                <a:gd name="connsiteY61" fmla="*/ 1093729 h 1172342"/>
                <a:gd name="connsiteX62" fmla="*/ 434444 w 1070385"/>
                <a:gd name="connsiteY62" fmla="*/ 1102004 h 1172342"/>
                <a:gd name="connsiteX63" fmla="*/ 450994 w 1070385"/>
                <a:gd name="connsiteY63" fmla="*/ 1126829 h 1172342"/>
                <a:gd name="connsiteX64" fmla="*/ 459269 w 1070385"/>
                <a:gd name="connsiteY64" fmla="*/ 1139242 h 1172342"/>
                <a:gd name="connsiteX65" fmla="*/ 624771 w 1070385"/>
                <a:gd name="connsiteY65" fmla="*/ 1139242 h 1172342"/>
                <a:gd name="connsiteX66" fmla="*/ 686835 w 1070385"/>
                <a:gd name="connsiteY66" fmla="*/ 1147517 h 1172342"/>
                <a:gd name="connsiteX67" fmla="*/ 798549 w 1070385"/>
                <a:gd name="connsiteY67" fmla="*/ 1147517 h 1172342"/>
                <a:gd name="connsiteX68" fmla="*/ 839924 w 1070385"/>
                <a:gd name="connsiteY68" fmla="*/ 1159930 h 1172342"/>
                <a:gd name="connsiteX69" fmla="*/ 856474 w 1070385"/>
                <a:gd name="connsiteY69" fmla="*/ 1164067 h 1172342"/>
                <a:gd name="connsiteX70" fmla="*/ 877162 w 1070385"/>
                <a:gd name="connsiteY70" fmla="*/ 1168205 h 1172342"/>
                <a:gd name="connsiteX71" fmla="*/ 889575 w 1070385"/>
                <a:gd name="connsiteY71" fmla="*/ 1172342 h 1172342"/>
                <a:gd name="connsiteX72" fmla="*/ 906125 w 1070385"/>
                <a:gd name="connsiteY72" fmla="*/ 1168205 h 1172342"/>
                <a:gd name="connsiteX73" fmla="*/ 935088 w 1070385"/>
                <a:gd name="connsiteY73" fmla="*/ 1164067 h 1172342"/>
                <a:gd name="connsiteX74" fmla="*/ 972326 w 1070385"/>
                <a:gd name="connsiteY74" fmla="*/ 1151654 h 1172342"/>
                <a:gd name="connsiteX75" fmla="*/ 988876 w 1070385"/>
                <a:gd name="connsiteY75" fmla="*/ 1143379 h 1172342"/>
                <a:gd name="connsiteX76" fmla="*/ 1001289 w 1070385"/>
                <a:gd name="connsiteY76" fmla="*/ 1139242 h 1172342"/>
                <a:gd name="connsiteX77" fmla="*/ 1013702 w 1070385"/>
                <a:gd name="connsiteY77" fmla="*/ 1130967 h 1172342"/>
                <a:gd name="connsiteX78" fmla="*/ 1026114 w 1070385"/>
                <a:gd name="connsiteY78" fmla="*/ 1126829 h 1172342"/>
                <a:gd name="connsiteX79" fmla="*/ 1050940 w 1070385"/>
                <a:gd name="connsiteY79" fmla="*/ 1110279 h 1172342"/>
                <a:gd name="connsiteX80" fmla="*/ 1055077 w 1070385"/>
                <a:gd name="connsiteY80" fmla="*/ 1097866 h 1172342"/>
                <a:gd name="connsiteX81" fmla="*/ 1046802 w 1070385"/>
                <a:gd name="connsiteY81" fmla="*/ 837200 h 1172342"/>
                <a:gd name="connsiteX82" fmla="*/ 1038527 w 1070385"/>
                <a:gd name="connsiteY82" fmla="*/ 812375 h 1172342"/>
                <a:gd name="connsiteX83" fmla="*/ 1030252 w 1070385"/>
                <a:gd name="connsiteY83" fmla="*/ 787549 h 1172342"/>
                <a:gd name="connsiteX84" fmla="*/ 1026114 w 1070385"/>
                <a:gd name="connsiteY84" fmla="*/ 775137 h 1172342"/>
                <a:gd name="connsiteX85" fmla="*/ 1017839 w 1070385"/>
                <a:gd name="connsiteY85" fmla="*/ 762724 h 1172342"/>
                <a:gd name="connsiteX86" fmla="*/ 1009564 w 1070385"/>
                <a:gd name="connsiteY86" fmla="*/ 634460 h 1172342"/>
                <a:gd name="connsiteX87" fmla="*/ 988876 w 1070385"/>
                <a:gd name="connsiteY87" fmla="*/ 597222 h 1172342"/>
                <a:gd name="connsiteX88" fmla="*/ 972326 w 1070385"/>
                <a:gd name="connsiteY88" fmla="*/ 572397 h 1172342"/>
                <a:gd name="connsiteX89" fmla="*/ 964051 w 1070385"/>
                <a:gd name="connsiteY89" fmla="*/ 564121 h 1172342"/>
                <a:gd name="connsiteX90" fmla="*/ 959913 w 1070385"/>
                <a:gd name="connsiteY90" fmla="*/ 551709 h 1172342"/>
                <a:gd name="connsiteX91" fmla="*/ 939225 w 1070385"/>
                <a:gd name="connsiteY91" fmla="*/ 522746 h 1172342"/>
                <a:gd name="connsiteX92" fmla="*/ 922675 w 1070385"/>
                <a:gd name="connsiteY92" fmla="*/ 497921 h 1172342"/>
                <a:gd name="connsiteX93" fmla="*/ 918538 w 1070385"/>
                <a:gd name="connsiteY93" fmla="*/ 485508 h 1172342"/>
                <a:gd name="connsiteX94" fmla="*/ 881300 w 1070385"/>
                <a:gd name="connsiteY94" fmla="*/ 456545 h 1172342"/>
                <a:gd name="connsiteX95" fmla="*/ 864749 w 1070385"/>
                <a:gd name="connsiteY95" fmla="*/ 452407 h 1172342"/>
                <a:gd name="connsiteX96" fmla="*/ 848199 w 1070385"/>
                <a:gd name="connsiteY96" fmla="*/ 444132 h 1172342"/>
                <a:gd name="connsiteX97" fmla="*/ 798549 w 1070385"/>
                <a:gd name="connsiteY97" fmla="*/ 427582 h 1172342"/>
                <a:gd name="connsiteX98" fmla="*/ 769586 w 1070385"/>
                <a:gd name="connsiteY98" fmla="*/ 419307 h 1172342"/>
                <a:gd name="connsiteX99" fmla="*/ 757173 w 1070385"/>
                <a:gd name="connsiteY99" fmla="*/ 411032 h 1172342"/>
                <a:gd name="connsiteX100" fmla="*/ 753035 w 1070385"/>
                <a:gd name="connsiteY100" fmla="*/ 377931 h 1172342"/>
                <a:gd name="connsiteX101" fmla="*/ 748898 w 1070385"/>
                <a:gd name="connsiteY101" fmla="*/ 357244 h 1172342"/>
                <a:gd name="connsiteX102" fmla="*/ 740623 w 1070385"/>
                <a:gd name="connsiteY102" fmla="*/ 233117 h 1172342"/>
                <a:gd name="connsiteX103" fmla="*/ 732348 w 1070385"/>
                <a:gd name="connsiteY103" fmla="*/ 208292 h 1172342"/>
                <a:gd name="connsiteX104" fmla="*/ 728210 w 1070385"/>
                <a:gd name="connsiteY104" fmla="*/ 195879 h 1172342"/>
                <a:gd name="connsiteX105" fmla="*/ 719935 w 1070385"/>
                <a:gd name="connsiteY105" fmla="*/ 183466 h 1172342"/>
                <a:gd name="connsiteX106" fmla="*/ 711660 w 1070385"/>
                <a:gd name="connsiteY106" fmla="*/ 158641 h 1172342"/>
                <a:gd name="connsiteX107" fmla="*/ 707522 w 1070385"/>
                <a:gd name="connsiteY107" fmla="*/ 100715 h 1172342"/>
                <a:gd name="connsiteX108" fmla="*/ 699247 w 1070385"/>
                <a:gd name="connsiteY108" fmla="*/ 75890 h 1172342"/>
                <a:gd name="connsiteX109" fmla="*/ 686835 w 1070385"/>
                <a:gd name="connsiteY109" fmla="*/ 67615 h 1172342"/>
                <a:gd name="connsiteX110" fmla="*/ 670284 w 1070385"/>
                <a:gd name="connsiteY110" fmla="*/ 42789 h 1172342"/>
                <a:gd name="connsiteX111" fmla="*/ 649597 w 1070385"/>
                <a:gd name="connsiteY111" fmla="*/ 13826 h 117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070385" h="1172342">
                  <a:moveTo>
                    <a:pt x="649597" y="13826"/>
                  </a:moveTo>
                  <a:cubicBezTo>
                    <a:pt x="640632" y="10378"/>
                    <a:pt x="671405" y="7126"/>
                    <a:pt x="616496" y="22102"/>
                  </a:cubicBezTo>
                  <a:cubicBezTo>
                    <a:pt x="608081" y="24397"/>
                    <a:pt x="599946" y="27619"/>
                    <a:pt x="591671" y="30377"/>
                  </a:cubicBezTo>
                  <a:cubicBezTo>
                    <a:pt x="587533" y="31756"/>
                    <a:pt x="583489" y="33456"/>
                    <a:pt x="579258" y="34514"/>
                  </a:cubicBezTo>
                  <a:cubicBezTo>
                    <a:pt x="573741" y="35893"/>
                    <a:pt x="568259" y="37418"/>
                    <a:pt x="562708" y="38652"/>
                  </a:cubicBezTo>
                  <a:cubicBezTo>
                    <a:pt x="556589" y="40012"/>
                    <a:pt x="537003" y="42818"/>
                    <a:pt x="529607" y="46927"/>
                  </a:cubicBezTo>
                  <a:cubicBezTo>
                    <a:pt x="520913" y="51757"/>
                    <a:pt x="513057" y="57960"/>
                    <a:pt x="504782" y="63477"/>
                  </a:cubicBezTo>
                  <a:lnTo>
                    <a:pt x="492369" y="71752"/>
                  </a:lnTo>
                  <a:lnTo>
                    <a:pt x="479957" y="80027"/>
                  </a:lnTo>
                  <a:cubicBezTo>
                    <a:pt x="466008" y="100951"/>
                    <a:pt x="479254" y="86585"/>
                    <a:pt x="459269" y="96578"/>
                  </a:cubicBezTo>
                  <a:cubicBezTo>
                    <a:pt x="446158" y="103133"/>
                    <a:pt x="449003" y="106910"/>
                    <a:pt x="434444" y="108990"/>
                  </a:cubicBezTo>
                  <a:cubicBezTo>
                    <a:pt x="419363" y="111144"/>
                    <a:pt x="404071" y="111446"/>
                    <a:pt x="388930" y="113128"/>
                  </a:cubicBezTo>
                  <a:cubicBezTo>
                    <a:pt x="379238" y="114205"/>
                    <a:pt x="369622" y="115886"/>
                    <a:pt x="359968" y="117265"/>
                  </a:cubicBezTo>
                  <a:cubicBezTo>
                    <a:pt x="355830" y="120023"/>
                    <a:pt x="351438" y="122433"/>
                    <a:pt x="347555" y="125540"/>
                  </a:cubicBezTo>
                  <a:cubicBezTo>
                    <a:pt x="344509" y="127977"/>
                    <a:pt x="342625" y="131809"/>
                    <a:pt x="339280" y="133816"/>
                  </a:cubicBezTo>
                  <a:cubicBezTo>
                    <a:pt x="335540" y="136060"/>
                    <a:pt x="331005" y="136574"/>
                    <a:pt x="326867" y="137953"/>
                  </a:cubicBezTo>
                  <a:cubicBezTo>
                    <a:pt x="299435" y="156240"/>
                    <a:pt x="329914" y="134749"/>
                    <a:pt x="302042" y="158641"/>
                  </a:cubicBezTo>
                  <a:cubicBezTo>
                    <a:pt x="296806" y="163129"/>
                    <a:pt x="290790" y="166639"/>
                    <a:pt x="285492" y="171054"/>
                  </a:cubicBezTo>
                  <a:cubicBezTo>
                    <a:pt x="276646" y="178425"/>
                    <a:pt x="275624" y="181716"/>
                    <a:pt x="268941" y="191741"/>
                  </a:cubicBezTo>
                  <a:cubicBezTo>
                    <a:pt x="262689" y="216752"/>
                    <a:pt x="266601" y="202900"/>
                    <a:pt x="256529" y="233117"/>
                  </a:cubicBezTo>
                  <a:lnTo>
                    <a:pt x="252391" y="245530"/>
                  </a:lnTo>
                  <a:cubicBezTo>
                    <a:pt x="251012" y="253805"/>
                    <a:pt x="251200" y="262500"/>
                    <a:pt x="248254" y="270355"/>
                  </a:cubicBezTo>
                  <a:cubicBezTo>
                    <a:pt x="246289" y="275594"/>
                    <a:pt x="230697" y="284818"/>
                    <a:pt x="227566" y="286905"/>
                  </a:cubicBezTo>
                  <a:cubicBezTo>
                    <a:pt x="216800" y="319200"/>
                    <a:pt x="234436" y="272464"/>
                    <a:pt x="202740" y="320006"/>
                  </a:cubicBezTo>
                  <a:cubicBezTo>
                    <a:pt x="191219" y="337287"/>
                    <a:pt x="197981" y="328902"/>
                    <a:pt x="182053" y="344831"/>
                  </a:cubicBezTo>
                  <a:cubicBezTo>
                    <a:pt x="171652" y="376032"/>
                    <a:pt x="185682" y="337573"/>
                    <a:pt x="169640" y="369656"/>
                  </a:cubicBezTo>
                  <a:cubicBezTo>
                    <a:pt x="167689" y="373557"/>
                    <a:pt x="168227" y="378663"/>
                    <a:pt x="165502" y="382069"/>
                  </a:cubicBezTo>
                  <a:cubicBezTo>
                    <a:pt x="162396" y="385952"/>
                    <a:pt x="157227" y="387586"/>
                    <a:pt x="153090" y="390344"/>
                  </a:cubicBezTo>
                  <a:cubicBezTo>
                    <a:pt x="150730" y="397424"/>
                    <a:pt x="147552" y="410586"/>
                    <a:pt x="140677" y="415169"/>
                  </a:cubicBezTo>
                  <a:cubicBezTo>
                    <a:pt x="135946" y="418323"/>
                    <a:pt x="129644" y="417928"/>
                    <a:pt x="124127" y="419307"/>
                  </a:cubicBezTo>
                  <a:cubicBezTo>
                    <a:pt x="111014" y="438978"/>
                    <a:pt x="120570" y="430148"/>
                    <a:pt x="91026" y="439995"/>
                  </a:cubicBezTo>
                  <a:cubicBezTo>
                    <a:pt x="86309" y="441567"/>
                    <a:pt x="83158" y="446250"/>
                    <a:pt x="78614" y="448270"/>
                  </a:cubicBezTo>
                  <a:cubicBezTo>
                    <a:pt x="70643" y="451813"/>
                    <a:pt x="53788" y="456545"/>
                    <a:pt x="53788" y="456545"/>
                  </a:cubicBezTo>
                  <a:cubicBezTo>
                    <a:pt x="52409" y="484129"/>
                    <a:pt x="51769" y="511759"/>
                    <a:pt x="49651" y="539296"/>
                  </a:cubicBezTo>
                  <a:cubicBezTo>
                    <a:pt x="49008" y="547660"/>
                    <a:pt x="45903" y="555741"/>
                    <a:pt x="45513" y="564121"/>
                  </a:cubicBezTo>
                  <a:cubicBezTo>
                    <a:pt x="43141" y="615115"/>
                    <a:pt x="44059" y="666233"/>
                    <a:pt x="41376" y="717211"/>
                  </a:cubicBezTo>
                  <a:cubicBezTo>
                    <a:pt x="39919" y="744894"/>
                    <a:pt x="41868" y="773664"/>
                    <a:pt x="33101" y="799962"/>
                  </a:cubicBezTo>
                  <a:cubicBezTo>
                    <a:pt x="23644" y="828330"/>
                    <a:pt x="34808" y="793130"/>
                    <a:pt x="24825" y="833063"/>
                  </a:cubicBezTo>
                  <a:cubicBezTo>
                    <a:pt x="17600" y="861961"/>
                    <a:pt x="22241" y="824769"/>
                    <a:pt x="16550" y="870301"/>
                  </a:cubicBezTo>
                  <a:cubicBezTo>
                    <a:pt x="11855" y="907861"/>
                    <a:pt x="11084" y="934415"/>
                    <a:pt x="8275" y="973740"/>
                  </a:cubicBezTo>
                  <a:cubicBezTo>
                    <a:pt x="4209" y="1030659"/>
                    <a:pt x="9727" y="1010764"/>
                    <a:pt x="0" y="1039940"/>
                  </a:cubicBezTo>
                  <a:cubicBezTo>
                    <a:pt x="1379" y="1053732"/>
                    <a:pt x="2030" y="1067616"/>
                    <a:pt x="4138" y="1081316"/>
                  </a:cubicBezTo>
                  <a:cubicBezTo>
                    <a:pt x="4801" y="1085627"/>
                    <a:pt x="5856" y="1090100"/>
                    <a:pt x="8275" y="1093729"/>
                  </a:cubicBezTo>
                  <a:cubicBezTo>
                    <a:pt x="11521" y="1098598"/>
                    <a:pt x="16069" y="1102549"/>
                    <a:pt x="20688" y="1106141"/>
                  </a:cubicBezTo>
                  <a:cubicBezTo>
                    <a:pt x="28538" y="1112247"/>
                    <a:pt x="37238" y="1117175"/>
                    <a:pt x="45513" y="1122692"/>
                  </a:cubicBezTo>
                  <a:cubicBezTo>
                    <a:pt x="52771" y="1127531"/>
                    <a:pt x="70339" y="1130967"/>
                    <a:pt x="70339" y="1130967"/>
                  </a:cubicBezTo>
                  <a:cubicBezTo>
                    <a:pt x="104819" y="1129588"/>
                    <a:pt x="139431" y="1130153"/>
                    <a:pt x="173778" y="1126829"/>
                  </a:cubicBezTo>
                  <a:cubicBezTo>
                    <a:pt x="173783" y="1126829"/>
                    <a:pt x="204808" y="1116485"/>
                    <a:pt x="211016" y="1114416"/>
                  </a:cubicBezTo>
                  <a:lnTo>
                    <a:pt x="223428" y="1110279"/>
                  </a:lnTo>
                  <a:lnTo>
                    <a:pt x="235841" y="1106141"/>
                  </a:lnTo>
                  <a:cubicBezTo>
                    <a:pt x="257910" y="1073039"/>
                    <a:pt x="228943" y="1113040"/>
                    <a:pt x="256529" y="1085454"/>
                  </a:cubicBezTo>
                  <a:cubicBezTo>
                    <a:pt x="260045" y="1081938"/>
                    <a:pt x="261288" y="1076557"/>
                    <a:pt x="264804" y="1073041"/>
                  </a:cubicBezTo>
                  <a:cubicBezTo>
                    <a:pt x="268320" y="1069525"/>
                    <a:pt x="273333" y="1067872"/>
                    <a:pt x="277216" y="1064766"/>
                  </a:cubicBezTo>
                  <a:cubicBezTo>
                    <a:pt x="280262" y="1062329"/>
                    <a:pt x="282446" y="1058928"/>
                    <a:pt x="285492" y="1056491"/>
                  </a:cubicBezTo>
                  <a:cubicBezTo>
                    <a:pt x="289375" y="1053385"/>
                    <a:pt x="294021" y="1051322"/>
                    <a:pt x="297904" y="1048216"/>
                  </a:cubicBezTo>
                  <a:cubicBezTo>
                    <a:pt x="300950" y="1045779"/>
                    <a:pt x="303058" y="1042281"/>
                    <a:pt x="306179" y="1039940"/>
                  </a:cubicBezTo>
                  <a:cubicBezTo>
                    <a:pt x="314135" y="1033973"/>
                    <a:pt x="322730" y="1028907"/>
                    <a:pt x="331005" y="1023390"/>
                  </a:cubicBezTo>
                  <a:lnTo>
                    <a:pt x="343417" y="1015115"/>
                  </a:lnTo>
                  <a:cubicBezTo>
                    <a:pt x="347046" y="1012696"/>
                    <a:pt x="351692" y="1012357"/>
                    <a:pt x="355830" y="1010978"/>
                  </a:cubicBezTo>
                  <a:cubicBezTo>
                    <a:pt x="361347" y="1019253"/>
                    <a:pt x="364424" y="1029836"/>
                    <a:pt x="372380" y="1035803"/>
                  </a:cubicBezTo>
                  <a:cubicBezTo>
                    <a:pt x="378761" y="1040589"/>
                    <a:pt x="391572" y="1048979"/>
                    <a:pt x="397206" y="1056491"/>
                  </a:cubicBezTo>
                  <a:cubicBezTo>
                    <a:pt x="397213" y="1056500"/>
                    <a:pt x="417890" y="1087518"/>
                    <a:pt x="422031" y="1093729"/>
                  </a:cubicBezTo>
                  <a:cubicBezTo>
                    <a:pt x="424789" y="1097867"/>
                    <a:pt x="430306" y="1099246"/>
                    <a:pt x="434444" y="1102004"/>
                  </a:cubicBezTo>
                  <a:lnTo>
                    <a:pt x="450994" y="1126829"/>
                  </a:lnTo>
                  <a:lnTo>
                    <a:pt x="459269" y="1139242"/>
                  </a:lnTo>
                  <a:cubicBezTo>
                    <a:pt x="522947" y="1123321"/>
                    <a:pt x="479384" y="1132634"/>
                    <a:pt x="624771" y="1139242"/>
                  </a:cubicBezTo>
                  <a:cubicBezTo>
                    <a:pt x="632627" y="1139599"/>
                    <a:pt x="677493" y="1146182"/>
                    <a:pt x="686835" y="1147517"/>
                  </a:cubicBezTo>
                  <a:cubicBezTo>
                    <a:pt x="732483" y="1136104"/>
                    <a:pt x="707222" y="1140752"/>
                    <a:pt x="798549" y="1147517"/>
                  </a:cubicBezTo>
                  <a:cubicBezTo>
                    <a:pt x="807890" y="1148209"/>
                    <a:pt x="833743" y="1158385"/>
                    <a:pt x="839924" y="1159930"/>
                  </a:cubicBezTo>
                  <a:cubicBezTo>
                    <a:pt x="845441" y="1161309"/>
                    <a:pt x="850923" y="1162833"/>
                    <a:pt x="856474" y="1164067"/>
                  </a:cubicBezTo>
                  <a:cubicBezTo>
                    <a:pt x="863339" y="1165593"/>
                    <a:pt x="870339" y="1166499"/>
                    <a:pt x="877162" y="1168205"/>
                  </a:cubicBezTo>
                  <a:cubicBezTo>
                    <a:pt x="881393" y="1169263"/>
                    <a:pt x="885437" y="1170963"/>
                    <a:pt x="889575" y="1172342"/>
                  </a:cubicBezTo>
                  <a:cubicBezTo>
                    <a:pt x="895092" y="1170963"/>
                    <a:pt x="900530" y="1169222"/>
                    <a:pt x="906125" y="1168205"/>
                  </a:cubicBezTo>
                  <a:cubicBezTo>
                    <a:pt x="915720" y="1166460"/>
                    <a:pt x="925585" y="1166260"/>
                    <a:pt x="935088" y="1164067"/>
                  </a:cubicBezTo>
                  <a:cubicBezTo>
                    <a:pt x="935096" y="1164065"/>
                    <a:pt x="966116" y="1153724"/>
                    <a:pt x="972326" y="1151654"/>
                  </a:cubicBezTo>
                  <a:cubicBezTo>
                    <a:pt x="978177" y="1149703"/>
                    <a:pt x="983207" y="1145809"/>
                    <a:pt x="988876" y="1143379"/>
                  </a:cubicBezTo>
                  <a:cubicBezTo>
                    <a:pt x="992885" y="1141661"/>
                    <a:pt x="997151" y="1140621"/>
                    <a:pt x="1001289" y="1139242"/>
                  </a:cubicBezTo>
                  <a:cubicBezTo>
                    <a:pt x="1005427" y="1136484"/>
                    <a:pt x="1009254" y="1133191"/>
                    <a:pt x="1013702" y="1130967"/>
                  </a:cubicBezTo>
                  <a:cubicBezTo>
                    <a:pt x="1017603" y="1129017"/>
                    <a:pt x="1022302" y="1128947"/>
                    <a:pt x="1026114" y="1126829"/>
                  </a:cubicBezTo>
                  <a:cubicBezTo>
                    <a:pt x="1034808" y="1121999"/>
                    <a:pt x="1050940" y="1110279"/>
                    <a:pt x="1050940" y="1110279"/>
                  </a:cubicBezTo>
                  <a:cubicBezTo>
                    <a:pt x="1052319" y="1106141"/>
                    <a:pt x="1055077" y="1102227"/>
                    <a:pt x="1055077" y="1097866"/>
                  </a:cubicBezTo>
                  <a:cubicBezTo>
                    <a:pt x="1055077" y="1089886"/>
                    <a:pt x="1070385" y="915806"/>
                    <a:pt x="1046802" y="837200"/>
                  </a:cubicBezTo>
                  <a:cubicBezTo>
                    <a:pt x="1044295" y="828845"/>
                    <a:pt x="1041285" y="820650"/>
                    <a:pt x="1038527" y="812375"/>
                  </a:cubicBezTo>
                  <a:lnTo>
                    <a:pt x="1030252" y="787549"/>
                  </a:lnTo>
                  <a:cubicBezTo>
                    <a:pt x="1028873" y="783412"/>
                    <a:pt x="1028533" y="778766"/>
                    <a:pt x="1026114" y="775137"/>
                  </a:cubicBezTo>
                  <a:lnTo>
                    <a:pt x="1017839" y="762724"/>
                  </a:lnTo>
                  <a:cubicBezTo>
                    <a:pt x="1001000" y="712198"/>
                    <a:pt x="1018152" y="767554"/>
                    <a:pt x="1009564" y="634460"/>
                  </a:cubicBezTo>
                  <a:cubicBezTo>
                    <a:pt x="1008784" y="622366"/>
                    <a:pt x="993017" y="603434"/>
                    <a:pt x="988876" y="597222"/>
                  </a:cubicBezTo>
                  <a:lnTo>
                    <a:pt x="972326" y="572397"/>
                  </a:lnTo>
                  <a:lnTo>
                    <a:pt x="964051" y="564121"/>
                  </a:lnTo>
                  <a:cubicBezTo>
                    <a:pt x="962672" y="559984"/>
                    <a:pt x="961863" y="555610"/>
                    <a:pt x="959913" y="551709"/>
                  </a:cubicBezTo>
                  <a:cubicBezTo>
                    <a:pt x="956886" y="545655"/>
                    <a:pt x="942040" y="526499"/>
                    <a:pt x="939225" y="522746"/>
                  </a:cubicBezTo>
                  <a:cubicBezTo>
                    <a:pt x="929388" y="493231"/>
                    <a:pt x="943337" y="528914"/>
                    <a:pt x="922675" y="497921"/>
                  </a:cubicBezTo>
                  <a:cubicBezTo>
                    <a:pt x="920256" y="494292"/>
                    <a:pt x="920957" y="489137"/>
                    <a:pt x="918538" y="485508"/>
                  </a:cubicBezTo>
                  <a:cubicBezTo>
                    <a:pt x="910760" y="473841"/>
                    <a:pt x="891163" y="463120"/>
                    <a:pt x="881300" y="456545"/>
                  </a:cubicBezTo>
                  <a:cubicBezTo>
                    <a:pt x="876568" y="453391"/>
                    <a:pt x="870074" y="454404"/>
                    <a:pt x="864749" y="452407"/>
                  </a:cubicBezTo>
                  <a:cubicBezTo>
                    <a:pt x="858974" y="450241"/>
                    <a:pt x="853974" y="446298"/>
                    <a:pt x="848199" y="444132"/>
                  </a:cubicBezTo>
                  <a:cubicBezTo>
                    <a:pt x="831865" y="438007"/>
                    <a:pt x="815099" y="433099"/>
                    <a:pt x="798549" y="427582"/>
                  </a:cubicBezTo>
                  <a:cubicBezTo>
                    <a:pt x="780750" y="421649"/>
                    <a:pt x="790355" y="424500"/>
                    <a:pt x="769586" y="419307"/>
                  </a:cubicBezTo>
                  <a:cubicBezTo>
                    <a:pt x="765448" y="416549"/>
                    <a:pt x="759020" y="415649"/>
                    <a:pt x="757173" y="411032"/>
                  </a:cubicBezTo>
                  <a:cubicBezTo>
                    <a:pt x="753043" y="400708"/>
                    <a:pt x="754726" y="388921"/>
                    <a:pt x="753035" y="377931"/>
                  </a:cubicBezTo>
                  <a:cubicBezTo>
                    <a:pt x="751966" y="370981"/>
                    <a:pt x="750277" y="364140"/>
                    <a:pt x="748898" y="357244"/>
                  </a:cubicBezTo>
                  <a:cubicBezTo>
                    <a:pt x="747825" y="330410"/>
                    <a:pt x="750845" y="270598"/>
                    <a:pt x="740623" y="233117"/>
                  </a:cubicBezTo>
                  <a:cubicBezTo>
                    <a:pt x="738328" y="224702"/>
                    <a:pt x="735106" y="216567"/>
                    <a:pt x="732348" y="208292"/>
                  </a:cubicBezTo>
                  <a:cubicBezTo>
                    <a:pt x="730969" y="204154"/>
                    <a:pt x="730629" y="199508"/>
                    <a:pt x="728210" y="195879"/>
                  </a:cubicBezTo>
                  <a:cubicBezTo>
                    <a:pt x="725452" y="191741"/>
                    <a:pt x="721955" y="188010"/>
                    <a:pt x="719935" y="183466"/>
                  </a:cubicBezTo>
                  <a:cubicBezTo>
                    <a:pt x="716392" y="175495"/>
                    <a:pt x="711660" y="158641"/>
                    <a:pt x="711660" y="158641"/>
                  </a:cubicBezTo>
                  <a:cubicBezTo>
                    <a:pt x="710281" y="139332"/>
                    <a:pt x="710394" y="119859"/>
                    <a:pt x="707522" y="100715"/>
                  </a:cubicBezTo>
                  <a:cubicBezTo>
                    <a:pt x="706228" y="92089"/>
                    <a:pt x="706505" y="80729"/>
                    <a:pt x="699247" y="75890"/>
                  </a:cubicBezTo>
                  <a:lnTo>
                    <a:pt x="686835" y="67615"/>
                  </a:lnTo>
                  <a:cubicBezTo>
                    <a:pt x="673145" y="26547"/>
                    <a:pt x="696114" y="89283"/>
                    <a:pt x="670284" y="42789"/>
                  </a:cubicBezTo>
                  <a:cubicBezTo>
                    <a:pt x="646512" y="0"/>
                    <a:pt x="658562" y="17274"/>
                    <a:pt x="649597" y="13826"/>
                  </a:cubicBezTo>
                  <a:close/>
                </a:path>
              </a:pathLst>
            </a:cu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905262" y="3763120"/>
              <a:ext cx="977022" cy="861525"/>
            </a:xfrm>
            <a:custGeom>
              <a:avLst/>
              <a:gdLst>
                <a:gd name="connsiteX0" fmla="*/ 624771 w 889639"/>
                <a:gd name="connsiteY0" fmla="*/ 16550 h 943363"/>
                <a:gd name="connsiteX1" fmla="*/ 587533 w 889639"/>
                <a:gd name="connsiteY1" fmla="*/ 4137 h 943363"/>
                <a:gd name="connsiteX2" fmla="*/ 575120 w 889639"/>
                <a:gd name="connsiteY2" fmla="*/ 0 h 943363"/>
                <a:gd name="connsiteX3" fmla="*/ 438581 w 889639"/>
                <a:gd name="connsiteY3" fmla="*/ 4137 h 943363"/>
                <a:gd name="connsiteX4" fmla="*/ 426168 w 889639"/>
                <a:gd name="connsiteY4" fmla="*/ 12413 h 943363"/>
                <a:gd name="connsiteX5" fmla="*/ 413755 w 889639"/>
                <a:gd name="connsiteY5" fmla="*/ 16550 h 943363"/>
                <a:gd name="connsiteX6" fmla="*/ 380655 w 889639"/>
                <a:gd name="connsiteY6" fmla="*/ 49651 h 943363"/>
                <a:gd name="connsiteX7" fmla="*/ 368242 w 889639"/>
                <a:gd name="connsiteY7" fmla="*/ 57926 h 943363"/>
                <a:gd name="connsiteX8" fmla="*/ 359967 w 889639"/>
                <a:gd name="connsiteY8" fmla="*/ 70338 h 943363"/>
                <a:gd name="connsiteX9" fmla="*/ 339279 w 889639"/>
                <a:gd name="connsiteY9" fmla="*/ 86889 h 943363"/>
                <a:gd name="connsiteX10" fmla="*/ 318592 w 889639"/>
                <a:gd name="connsiteY10" fmla="*/ 107576 h 943363"/>
                <a:gd name="connsiteX11" fmla="*/ 306179 w 889639"/>
                <a:gd name="connsiteY11" fmla="*/ 99301 h 943363"/>
                <a:gd name="connsiteX12" fmla="*/ 248253 w 889639"/>
                <a:gd name="connsiteY12" fmla="*/ 99301 h 943363"/>
                <a:gd name="connsiteX13" fmla="*/ 227565 w 889639"/>
                <a:gd name="connsiteY13" fmla="*/ 111714 h 943363"/>
                <a:gd name="connsiteX14" fmla="*/ 202740 w 889639"/>
                <a:gd name="connsiteY14" fmla="*/ 128264 h 943363"/>
                <a:gd name="connsiteX15" fmla="*/ 190327 w 889639"/>
                <a:gd name="connsiteY15" fmla="*/ 140677 h 943363"/>
                <a:gd name="connsiteX16" fmla="*/ 177915 w 889639"/>
                <a:gd name="connsiteY16" fmla="*/ 148952 h 943363"/>
                <a:gd name="connsiteX17" fmla="*/ 161364 w 889639"/>
                <a:gd name="connsiteY17" fmla="*/ 169640 h 943363"/>
                <a:gd name="connsiteX18" fmla="*/ 148952 w 889639"/>
                <a:gd name="connsiteY18" fmla="*/ 177915 h 943363"/>
                <a:gd name="connsiteX19" fmla="*/ 128264 w 889639"/>
                <a:gd name="connsiteY19" fmla="*/ 198603 h 943363"/>
                <a:gd name="connsiteX20" fmla="*/ 103439 w 889639"/>
                <a:gd name="connsiteY20" fmla="*/ 223428 h 943363"/>
                <a:gd name="connsiteX21" fmla="*/ 86888 w 889639"/>
                <a:gd name="connsiteY21" fmla="*/ 244116 h 943363"/>
                <a:gd name="connsiteX22" fmla="*/ 70338 w 889639"/>
                <a:gd name="connsiteY22" fmla="*/ 252391 h 943363"/>
                <a:gd name="connsiteX23" fmla="*/ 49650 w 889639"/>
                <a:gd name="connsiteY23" fmla="*/ 297904 h 943363"/>
                <a:gd name="connsiteX24" fmla="*/ 41375 w 889639"/>
                <a:gd name="connsiteY24" fmla="*/ 322729 h 943363"/>
                <a:gd name="connsiteX25" fmla="*/ 24825 w 889639"/>
                <a:gd name="connsiteY25" fmla="*/ 351692 h 943363"/>
                <a:gd name="connsiteX26" fmla="*/ 20688 w 889639"/>
                <a:gd name="connsiteY26" fmla="*/ 364105 h 943363"/>
                <a:gd name="connsiteX27" fmla="*/ 12412 w 889639"/>
                <a:gd name="connsiteY27" fmla="*/ 372380 h 943363"/>
                <a:gd name="connsiteX28" fmla="*/ 8275 w 889639"/>
                <a:gd name="connsiteY28" fmla="*/ 388930 h 943363"/>
                <a:gd name="connsiteX29" fmla="*/ 4137 w 889639"/>
                <a:gd name="connsiteY29" fmla="*/ 475819 h 943363"/>
                <a:gd name="connsiteX30" fmla="*/ 0 w 889639"/>
                <a:gd name="connsiteY30" fmla="*/ 488232 h 943363"/>
                <a:gd name="connsiteX31" fmla="*/ 4137 w 889639"/>
                <a:gd name="connsiteY31" fmla="*/ 628908 h 943363"/>
                <a:gd name="connsiteX32" fmla="*/ 8275 w 889639"/>
                <a:gd name="connsiteY32" fmla="*/ 645459 h 943363"/>
                <a:gd name="connsiteX33" fmla="*/ 20688 w 889639"/>
                <a:gd name="connsiteY33" fmla="*/ 682697 h 943363"/>
                <a:gd name="connsiteX34" fmla="*/ 24825 w 889639"/>
                <a:gd name="connsiteY34" fmla="*/ 695109 h 943363"/>
                <a:gd name="connsiteX35" fmla="*/ 28963 w 889639"/>
                <a:gd name="connsiteY35" fmla="*/ 707522 h 943363"/>
                <a:gd name="connsiteX36" fmla="*/ 37238 w 889639"/>
                <a:gd name="connsiteY36" fmla="*/ 773723 h 943363"/>
                <a:gd name="connsiteX37" fmla="*/ 49650 w 889639"/>
                <a:gd name="connsiteY37" fmla="*/ 798548 h 943363"/>
                <a:gd name="connsiteX38" fmla="*/ 53788 w 889639"/>
                <a:gd name="connsiteY38" fmla="*/ 810961 h 943363"/>
                <a:gd name="connsiteX39" fmla="*/ 62063 w 889639"/>
                <a:gd name="connsiteY39" fmla="*/ 823374 h 943363"/>
                <a:gd name="connsiteX40" fmla="*/ 66201 w 889639"/>
                <a:gd name="connsiteY40" fmla="*/ 835786 h 943363"/>
                <a:gd name="connsiteX41" fmla="*/ 78613 w 889639"/>
                <a:gd name="connsiteY41" fmla="*/ 852337 h 943363"/>
                <a:gd name="connsiteX42" fmla="*/ 95164 w 889639"/>
                <a:gd name="connsiteY42" fmla="*/ 877162 h 943363"/>
                <a:gd name="connsiteX43" fmla="*/ 103439 w 889639"/>
                <a:gd name="connsiteY43" fmla="*/ 889575 h 943363"/>
                <a:gd name="connsiteX44" fmla="*/ 119989 w 889639"/>
                <a:gd name="connsiteY44" fmla="*/ 910262 h 943363"/>
                <a:gd name="connsiteX45" fmla="*/ 128264 w 889639"/>
                <a:gd name="connsiteY45" fmla="*/ 922675 h 943363"/>
                <a:gd name="connsiteX46" fmla="*/ 165502 w 889639"/>
                <a:gd name="connsiteY46" fmla="*/ 943363 h 943363"/>
                <a:gd name="connsiteX47" fmla="*/ 190327 w 889639"/>
                <a:gd name="connsiteY47" fmla="*/ 926813 h 943363"/>
                <a:gd name="connsiteX48" fmla="*/ 198603 w 889639"/>
                <a:gd name="connsiteY48" fmla="*/ 918537 h 943363"/>
                <a:gd name="connsiteX49" fmla="*/ 211015 w 889639"/>
                <a:gd name="connsiteY49" fmla="*/ 910262 h 943363"/>
                <a:gd name="connsiteX50" fmla="*/ 219290 w 889639"/>
                <a:gd name="connsiteY50" fmla="*/ 897850 h 943363"/>
                <a:gd name="connsiteX51" fmla="*/ 231703 w 889639"/>
                <a:gd name="connsiteY51" fmla="*/ 889575 h 943363"/>
                <a:gd name="connsiteX52" fmla="*/ 256528 w 889639"/>
                <a:gd name="connsiteY52" fmla="*/ 873024 h 943363"/>
                <a:gd name="connsiteX53" fmla="*/ 264803 w 889639"/>
                <a:gd name="connsiteY53" fmla="*/ 860612 h 943363"/>
                <a:gd name="connsiteX54" fmla="*/ 289629 w 889639"/>
                <a:gd name="connsiteY54" fmla="*/ 852337 h 943363"/>
                <a:gd name="connsiteX55" fmla="*/ 326867 w 889639"/>
                <a:gd name="connsiteY55" fmla="*/ 831649 h 943363"/>
                <a:gd name="connsiteX56" fmla="*/ 339279 w 889639"/>
                <a:gd name="connsiteY56" fmla="*/ 823374 h 943363"/>
                <a:gd name="connsiteX57" fmla="*/ 380655 w 889639"/>
                <a:gd name="connsiteY57" fmla="*/ 810961 h 943363"/>
                <a:gd name="connsiteX58" fmla="*/ 413755 w 889639"/>
                <a:gd name="connsiteY58" fmla="*/ 806823 h 943363"/>
                <a:gd name="connsiteX59" fmla="*/ 455131 w 889639"/>
                <a:gd name="connsiteY59" fmla="*/ 802686 h 943363"/>
                <a:gd name="connsiteX60" fmla="*/ 529607 w 889639"/>
                <a:gd name="connsiteY60" fmla="*/ 806823 h 943363"/>
                <a:gd name="connsiteX61" fmla="*/ 542020 w 889639"/>
                <a:gd name="connsiteY61" fmla="*/ 810961 h 943363"/>
                <a:gd name="connsiteX62" fmla="*/ 566845 w 889639"/>
                <a:gd name="connsiteY62" fmla="*/ 827511 h 943363"/>
                <a:gd name="connsiteX63" fmla="*/ 599945 w 889639"/>
                <a:gd name="connsiteY63" fmla="*/ 848199 h 943363"/>
                <a:gd name="connsiteX64" fmla="*/ 612358 w 889639"/>
                <a:gd name="connsiteY64" fmla="*/ 852337 h 943363"/>
                <a:gd name="connsiteX65" fmla="*/ 757173 w 889639"/>
                <a:gd name="connsiteY65" fmla="*/ 848199 h 943363"/>
                <a:gd name="connsiteX66" fmla="*/ 781998 w 889639"/>
                <a:gd name="connsiteY66" fmla="*/ 827511 h 943363"/>
                <a:gd name="connsiteX67" fmla="*/ 798548 w 889639"/>
                <a:gd name="connsiteY67" fmla="*/ 802686 h 943363"/>
                <a:gd name="connsiteX68" fmla="*/ 802686 w 889639"/>
                <a:gd name="connsiteY68" fmla="*/ 790273 h 943363"/>
                <a:gd name="connsiteX69" fmla="*/ 810961 w 889639"/>
                <a:gd name="connsiteY69" fmla="*/ 777861 h 943363"/>
                <a:gd name="connsiteX70" fmla="*/ 819236 w 889639"/>
                <a:gd name="connsiteY70" fmla="*/ 753035 h 943363"/>
                <a:gd name="connsiteX71" fmla="*/ 827511 w 889639"/>
                <a:gd name="connsiteY71" fmla="*/ 736485 h 943363"/>
                <a:gd name="connsiteX72" fmla="*/ 835786 w 889639"/>
                <a:gd name="connsiteY72" fmla="*/ 711660 h 943363"/>
                <a:gd name="connsiteX73" fmla="*/ 839924 w 889639"/>
                <a:gd name="connsiteY73" fmla="*/ 699247 h 943363"/>
                <a:gd name="connsiteX74" fmla="*/ 848199 w 889639"/>
                <a:gd name="connsiteY74" fmla="*/ 686834 h 943363"/>
                <a:gd name="connsiteX75" fmla="*/ 856474 w 889639"/>
                <a:gd name="connsiteY75" fmla="*/ 662009 h 943363"/>
                <a:gd name="connsiteX76" fmla="*/ 868887 w 889639"/>
                <a:gd name="connsiteY76" fmla="*/ 612358 h 943363"/>
                <a:gd name="connsiteX77" fmla="*/ 873024 w 889639"/>
                <a:gd name="connsiteY77" fmla="*/ 595808 h 943363"/>
                <a:gd name="connsiteX78" fmla="*/ 881299 w 889639"/>
                <a:gd name="connsiteY78" fmla="*/ 570983 h 943363"/>
                <a:gd name="connsiteX79" fmla="*/ 881299 w 889639"/>
                <a:gd name="connsiteY79" fmla="*/ 393068 h 943363"/>
                <a:gd name="connsiteX80" fmla="*/ 873024 w 889639"/>
                <a:gd name="connsiteY80" fmla="*/ 351692 h 943363"/>
                <a:gd name="connsiteX81" fmla="*/ 864749 w 889639"/>
                <a:gd name="connsiteY81" fmla="*/ 302042 h 943363"/>
                <a:gd name="connsiteX82" fmla="*/ 856474 w 889639"/>
                <a:gd name="connsiteY82" fmla="*/ 277216 h 943363"/>
                <a:gd name="connsiteX83" fmla="*/ 823374 w 889639"/>
                <a:gd name="connsiteY83" fmla="*/ 227566 h 943363"/>
                <a:gd name="connsiteX84" fmla="*/ 815098 w 889639"/>
                <a:gd name="connsiteY84" fmla="*/ 219290 h 943363"/>
                <a:gd name="connsiteX85" fmla="*/ 798548 w 889639"/>
                <a:gd name="connsiteY85" fmla="*/ 194465 h 943363"/>
                <a:gd name="connsiteX86" fmla="*/ 790273 w 889639"/>
                <a:gd name="connsiteY86" fmla="*/ 182052 h 943363"/>
                <a:gd name="connsiteX87" fmla="*/ 786136 w 889639"/>
                <a:gd name="connsiteY87" fmla="*/ 169640 h 943363"/>
                <a:gd name="connsiteX88" fmla="*/ 773723 w 889639"/>
                <a:gd name="connsiteY88" fmla="*/ 161365 h 943363"/>
                <a:gd name="connsiteX89" fmla="*/ 765448 w 889639"/>
                <a:gd name="connsiteY89" fmla="*/ 153089 h 943363"/>
                <a:gd name="connsiteX90" fmla="*/ 753035 w 889639"/>
                <a:gd name="connsiteY90" fmla="*/ 124127 h 943363"/>
                <a:gd name="connsiteX91" fmla="*/ 748898 w 889639"/>
                <a:gd name="connsiteY91" fmla="*/ 111714 h 943363"/>
                <a:gd name="connsiteX92" fmla="*/ 728210 w 889639"/>
                <a:gd name="connsiteY92" fmla="*/ 91026 h 943363"/>
                <a:gd name="connsiteX93" fmla="*/ 719935 w 889639"/>
                <a:gd name="connsiteY93" fmla="*/ 78613 h 943363"/>
                <a:gd name="connsiteX94" fmla="*/ 695109 w 889639"/>
                <a:gd name="connsiteY94" fmla="*/ 62063 h 943363"/>
                <a:gd name="connsiteX95" fmla="*/ 670284 w 889639"/>
                <a:gd name="connsiteY95" fmla="*/ 45513 h 943363"/>
                <a:gd name="connsiteX96" fmla="*/ 645459 w 889639"/>
                <a:gd name="connsiteY96" fmla="*/ 37238 h 943363"/>
                <a:gd name="connsiteX97" fmla="*/ 624771 w 889639"/>
                <a:gd name="connsiteY97" fmla="*/ 20688 h 943363"/>
                <a:gd name="connsiteX98" fmla="*/ 624771 w 889639"/>
                <a:gd name="connsiteY98" fmla="*/ 16550 h 943363"/>
                <a:gd name="connsiteX0" fmla="*/ 624771 w 889639"/>
                <a:gd name="connsiteY0" fmla="*/ 16550 h 943363"/>
                <a:gd name="connsiteX1" fmla="*/ 587533 w 889639"/>
                <a:gd name="connsiteY1" fmla="*/ 4137 h 943363"/>
                <a:gd name="connsiteX2" fmla="*/ 575120 w 889639"/>
                <a:gd name="connsiteY2" fmla="*/ 0 h 943363"/>
                <a:gd name="connsiteX3" fmla="*/ 438581 w 889639"/>
                <a:gd name="connsiteY3" fmla="*/ 4137 h 943363"/>
                <a:gd name="connsiteX4" fmla="*/ 426168 w 889639"/>
                <a:gd name="connsiteY4" fmla="*/ 12413 h 943363"/>
                <a:gd name="connsiteX5" fmla="*/ 413755 w 889639"/>
                <a:gd name="connsiteY5" fmla="*/ 16550 h 943363"/>
                <a:gd name="connsiteX6" fmla="*/ 380655 w 889639"/>
                <a:gd name="connsiteY6" fmla="*/ 49651 h 943363"/>
                <a:gd name="connsiteX7" fmla="*/ 368242 w 889639"/>
                <a:gd name="connsiteY7" fmla="*/ 57926 h 943363"/>
                <a:gd name="connsiteX8" fmla="*/ 359967 w 889639"/>
                <a:gd name="connsiteY8" fmla="*/ 70338 h 943363"/>
                <a:gd name="connsiteX9" fmla="*/ 339279 w 889639"/>
                <a:gd name="connsiteY9" fmla="*/ 86889 h 943363"/>
                <a:gd name="connsiteX10" fmla="*/ 318592 w 889639"/>
                <a:gd name="connsiteY10" fmla="*/ 107576 h 943363"/>
                <a:gd name="connsiteX11" fmla="*/ 306179 w 889639"/>
                <a:gd name="connsiteY11" fmla="*/ 99301 h 943363"/>
                <a:gd name="connsiteX12" fmla="*/ 248253 w 889639"/>
                <a:gd name="connsiteY12" fmla="*/ 99301 h 943363"/>
                <a:gd name="connsiteX13" fmla="*/ 227565 w 889639"/>
                <a:gd name="connsiteY13" fmla="*/ 111714 h 943363"/>
                <a:gd name="connsiteX14" fmla="*/ 202740 w 889639"/>
                <a:gd name="connsiteY14" fmla="*/ 128264 h 943363"/>
                <a:gd name="connsiteX15" fmla="*/ 190327 w 889639"/>
                <a:gd name="connsiteY15" fmla="*/ 140677 h 943363"/>
                <a:gd name="connsiteX16" fmla="*/ 177915 w 889639"/>
                <a:gd name="connsiteY16" fmla="*/ 148952 h 943363"/>
                <a:gd name="connsiteX17" fmla="*/ 161364 w 889639"/>
                <a:gd name="connsiteY17" fmla="*/ 169640 h 943363"/>
                <a:gd name="connsiteX18" fmla="*/ 148952 w 889639"/>
                <a:gd name="connsiteY18" fmla="*/ 177915 h 943363"/>
                <a:gd name="connsiteX19" fmla="*/ 128264 w 889639"/>
                <a:gd name="connsiteY19" fmla="*/ 198603 h 943363"/>
                <a:gd name="connsiteX20" fmla="*/ 103439 w 889639"/>
                <a:gd name="connsiteY20" fmla="*/ 223428 h 943363"/>
                <a:gd name="connsiteX21" fmla="*/ 86888 w 889639"/>
                <a:gd name="connsiteY21" fmla="*/ 244116 h 943363"/>
                <a:gd name="connsiteX22" fmla="*/ 70338 w 889639"/>
                <a:gd name="connsiteY22" fmla="*/ 252391 h 943363"/>
                <a:gd name="connsiteX23" fmla="*/ 49650 w 889639"/>
                <a:gd name="connsiteY23" fmla="*/ 297904 h 943363"/>
                <a:gd name="connsiteX24" fmla="*/ 41375 w 889639"/>
                <a:gd name="connsiteY24" fmla="*/ 322729 h 943363"/>
                <a:gd name="connsiteX25" fmla="*/ 24825 w 889639"/>
                <a:gd name="connsiteY25" fmla="*/ 351692 h 943363"/>
                <a:gd name="connsiteX26" fmla="*/ 20688 w 889639"/>
                <a:gd name="connsiteY26" fmla="*/ 364105 h 943363"/>
                <a:gd name="connsiteX27" fmla="*/ 12412 w 889639"/>
                <a:gd name="connsiteY27" fmla="*/ 372380 h 943363"/>
                <a:gd name="connsiteX28" fmla="*/ 8275 w 889639"/>
                <a:gd name="connsiteY28" fmla="*/ 388930 h 943363"/>
                <a:gd name="connsiteX29" fmla="*/ 4137 w 889639"/>
                <a:gd name="connsiteY29" fmla="*/ 475819 h 943363"/>
                <a:gd name="connsiteX30" fmla="*/ 0 w 889639"/>
                <a:gd name="connsiteY30" fmla="*/ 488232 h 943363"/>
                <a:gd name="connsiteX31" fmla="*/ 4137 w 889639"/>
                <a:gd name="connsiteY31" fmla="*/ 628908 h 943363"/>
                <a:gd name="connsiteX32" fmla="*/ 8275 w 889639"/>
                <a:gd name="connsiteY32" fmla="*/ 645459 h 943363"/>
                <a:gd name="connsiteX33" fmla="*/ 20688 w 889639"/>
                <a:gd name="connsiteY33" fmla="*/ 682697 h 943363"/>
                <a:gd name="connsiteX34" fmla="*/ 24825 w 889639"/>
                <a:gd name="connsiteY34" fmla="*/ 695109 h 943363"/>
                <a:gd name="connsiteX35" fmla="*/ 37238 w 889639"/>
                <a:gd name="connsiteY35" fmla="*/ 773723 h 943363"/>
                <a:gd name="connsiteX36" fmla="*/ 49650 w 889639"/>
                <a:gd name="connsiteY36" fmla="*/ 798548 h 943363"/>
                <a:gd name="connsiteX37" fmla="*/ 53788 w 889639"/>
                <a:gd name="connsiteY37" fmla="*/ 810961 h 943363"/>
                <a:gd name="connsiteX38" fmla="*/ 62063 w 889639"/>
                <a:gd name="connsiteY38" fmla="*/ 823374 h 943363"/>
                <a:gd name="connsiteX39" fmla="*/ 66201 w 889639"/>
                <a:gd name="connsiteY39" fmla="*/ 835786 h 943363"/>
                <a:gd name="connsiteX40" fmla="*/ 78613 w 889639"/>
                <a:gd name="connsiteY40" fmla="*/ 852337 h 943363"/>
                <a:gd name="connsiteX41" fmla="*/ 95164 w 889639"/>
                <a:gd name="connsiteY41" fmla="*/ 877162 h 943363"/>
                <a:gd name="connsiteX42" fmla="*/ 103439 w 889639"/>
                <a:gd name="connsiteY42" fmla="*/ 889575 h 943363"/>
                <a:gd name="connsiteX43" fmla="*/ 119989 w 889639"/>
                <a:gd name="connsiteY43" fmla="*/ 910262 h 943363"/>
                <a:gd name="connsiteX44" fmla="*/ 128264 w 889639"/>
                <a:gd name="connsiteY44" fmla="*/ 922675 h 943363"/>
                <a:gd name="connsiteX45" fmla="*/ 165502 w 889639"/>
                <a:gd name="connsiteY45" fmla="*/ 943363 h 943363"/>
                <a:gd name="connsiteX46" fmla="*/ 190327 w 889639"/>
                <a:gd name="connsiteY46" fmla="*/ 926813 h 943363"/>
                <a:gd name="connsiteX47" fmla="*/ 198603 w 889639"/>
                <a:gd name="connsiteY47" fmla="*/ 918537 h 943363"/>
                <a:gd name="connsiteX48" fmla="*/ 211015 w 889639"/>
                <a:gd name="connsiteY48" fmla="*/ 910262 h 943363"/>
                <a:gd name="connsiteX49" fmla="*/ 219290 w 889639"/>
                <a:gd name="connsiteY49" fmla="*/ 897850 h 943363"/>
                <a:gd name="connsiteX50" fmla="*/ 231703 w 889639"/>
                <a:gd name="connsiteY50" fmla="*/ 889575 h 943363"/>
                <a:gd name="connsiteX51" fmla="*/ 256528 w 889639"/>
                <a:gd name="connsiteY51" fmla="*/ 873024 h 943363"/>
                <a:gd name="connsiteX52" fmla="*/ 264803 w 889639"/>
                <a:gd name="connsiteY52" fmla="*/ 860612 h 943363"/>
                <a:gd name="connsiteX53" fmla="*/ 289629 w 889639"/>
                <a:gd name="connsiteY53" fmla="*/ 852337 h 943363"/>
                <a:gd name="connsiteX54" fmla="*/ 326867 w 889639"/>
                <a:gd name="connsiteY54" fmla="*/ 831649 h 943363"/>
                <a:gd name="connsiteX55" fmla="*/ 339279 w 889639"/>
                <a:gd name="connsiteY55" fmla="*/ 823374 h 943363"/>
                <a:gd name="connsiteX56" fmla="*/ 380655 w 889639"/>
                <a:gd name="connsiteY56" fmla="*/ 810961 h 943363"/>
                <a:gd name="connsiteX57" fmla="*/ 413755 w 889639"/>
                <a:gd name="connsiteY57" fmla="*/ 806823 h 943363"/>
                <a:gd name="connsiteX58" fmla="*/ 455131 w 889639"/>
                <a:gd name="connsiteY58" fmla="*/ 802686 h 943363"/>
                <a:gd name="connsiteX59" fmla="*/ 529607 w 889639"/>
                <a:gd name="connsiteY59" fmla="*/ 806823 h 943363"/>
                <a:gd name="connsiteX60" fmla="*/ 542020 w 889639"/>
                <a:gd name="connsiteY60" fmla="*/ 810961 h 943363"/>
                <a:gd name="connsiteX61" fmla="*/ 566845 w 889639"/>
                <a:gd name="connsiteY61" fmla="*/ 827511 h 943363"/>
                <a:gd name="connsiteX62" fmla="*/ 599945 w 889639"/>
                <a:gd name="connsiteY62" fmla="*/ 848199 h 943363"/>
                <a:gd name="connsiteX63" fmla="*/ 612358 w 889639"/>
                <a:gd name="connsiteY63" fmla="*/ 852337 h 943363"/>
                <a:gd name="connsiteX64" fmla="*/ 757173 w 889639"/>
                <a:gd name="connsiteY64" fmla="*/ 848199 h 943363"/>
                <a:gd name="connsiteX65" fmla="*/ 781998 w 889639"/>
                <a:gd name="connsiteY65" fmla="*/ 827511 h 943363"/>
                <a:gd name="connsiteX66" fmla="*/ 798548 w 889639"/>
                <a:gd name="connsiteY66" fmla="*/ 802686 h 943363"/>
                <a:gd name="connsiteX67" fmla="*/ 802686 w 889639"/>
                <a:gd name="connsiteY67" fmla="*/ 790273 h 943363"/>
                <a:gd name="connsiteX68" fmla="*/ 810961 w 889639"/>
                <a:gd name="connsiteY68" fmla="*/ 777861 h 943363"/>
                <a:gd name="connsiteX69" fmla="*/ 819236 w 889639"/>
                <a:gd name="connsiteY69" fmla="*/ 753035 h 943363"/>
                <a:gd name="connsiteX70" fmla="*/ 827511 w 889639"/>
                <a:gd name="connsiteY70" fmla="*/ 736485 h 943363"/>
                <a:gd name="connsiteX71" fmla="*/ 835786 w 889639"/>
                <a:gd name="connsiteY71" fmla="*/ 711660 h 943363"/>
                <a:gd name="connsiteX72" fmla="*/ 839924 w 889639"/>
                <a:gd name="connsiteY72" fmla="*/ 699247 h 943363"/>
                <a:gd name="connsiteX73" fmla="*/ 848199 w 889639"/>
                <a:gd name="connsiteY73" fmla="*/ 686834 h 943363"/>
                <a:gd name="connsiteX74" fmla="*/ 856474 w 889639"/>
                <a:gd name="connsiteY74" fmla="*/ 662009 h 943363"/>
                <a:gd name="connsiteX75" fmla="*/ 868887 w 889639"/>
                <a:gd name="connsiteY75" fmla="*/ 612358 h 943363"/>
                <a:gd name="connsiteX76" fmla="*/ 873024 w 889639"/>
                <a:gd name="connsiteY76" fmla="*/ 595808 h 943363"/>
                <a:gd name="connsiteX77" fmla="*/ 881299 w 889639"/>
                <a:gd name="connsiteY77" fmla="*/ 570983 h 943363"/>
                <a:gd name="connsiteX78" fmla="*/ 881299 w 889639"/>
                <a:gd name="connsiteY78" fmla="*/ 393068 h 943363"/>
                <a:gd name="connsiteX79" fmla="*/ 873024 w 889639"/>
                <a:gd name="connsiteY79" fmla="*/ 351692 h 943363"/>
                <a:gd name="connsiteX80" fmla="*/ 864749 w 889639"/>
                <a:gd name="connsiteY80" fmla="*/ 302042 h 943363"/>
                <a:gd name="connsiteX81" fmla="*/ 856474 w 889639"/>
                <a:gd name="connsiteY81" fmla="*/ 277216 h 943363"/>
                <a:gd name="connsiteX82" fmla="*/ 823374 w 889639"/>
                <a:gd name="connsiteY82" fmla="*/ 227566 h 943363"/>
                <a:gd name="connsiteX83" fmla="*/ 815098 w 889639"/>
                <a:gd name="connsiteY83" fmla="*/ 219290 h 943363"/>
                <a:gd name="connsiteX84" fmla="*/ 798548 w 889639"/>
                <a:gd name="connsiteY84" fmla="*/ 194465 h 943363"/>
                <a:gd name="connsiteX85" fmla="*/ 790273 w 889639"/>
                <a:gd name="connsiteY85" fmla="*/ 182052 h 943363"/>
                <a:gd name="connsiteX86" fmla="*/ 786136 w 889639"/>
                <a:gd name="connsiteY86" fmla="*/ 169640 h 943363"/>
                <a:gd name="connsiteX87" fmla="*/ 773723 w 889639"/>
                <a:gd name="connsiteY87" fmla="*/ 161365 h 943363"/>
                <a:gd name="connsiteX88" fmla="*/ 765448 w 889639"/>
                <a:gd name="connsiteY88" fmla="*/ 153089 h 943363"/>
                <a:gd name="connsiteX89" fmla="*/ 753035 w 889639"/>
                <a:gd name="connsiteY89" fmla="*/ 124127 h 943363"/>
                <a:gd name="connsiteX90" fmla="*/ 748898 w 889639"/>
                <a:gd name="connsiteY90" fmla="*/ 111714 h 943363"/>
                <a:gd name="connsiteX91" fmla="*/ 728210 w 889639"/>
                <a:gd name="connsiteY91" fmla="*/ 91026 h 943363"/>
                <a:gd name="connsiteX92" fmla="*/ 719935 w 889639"/>
                <a:gd name="connsiteY92" fmla="*/ 78613 h 943363"/>
                <a:gd name="connsiteX93" fmla="*/ 695109 w 889639"/>
                <a:gd name="connsiteY93" fmla="*/ 62063 h 943363"/>
                <a:gd name="connsiteX94" fmla="*/ 670284 w 889639"/>
                <a:gd name="connsiteY94" fmla="*/ 45513 h 943363"/>
                <a:gd name="connsiteX95" fmla="*/ 645459 w 889639"/>
                <a:gd name="connsiteY95" fmla="*/ 37238 h 943363"/>
                <a:gd name="connsiteX96" fmla="*/ 624771 w 889639"/>
                <a:gd name="connsiteY96" fmla="*/ 20688 h 943363"/>
                <a:gd name="connsiteX97" fmla="*/ 624771 w 889639"/>
                <a:gd name="connsiteY97" fmla="*/ 16550 h 943363"/>
                <a:gd name="connsiteX0" fmla="*/ 676146 w 941014"/>
                <a:gd name="connsiteY0" fmla="*/ 16550 h 943363"/>
                <a:gd name="connsiteX1" fmla="*/ 638908 w 941014"/>
                <a:gd name="connsiteY1" fmla="*/ 4137 h 943363"/>
                <a:gd name="connsiteX2" fmla="*/ 626495 w 941014"/>
                <a:gd name="connsiteY2" fmla="*/ 0 h 943363"/>
                <a:gd name="connsiteX3" fmla="*/ 489956 w 941014"/>
                <a:gd name="connsiteY3" fmla="*/ 4137 h 943363"/>
                <a:gd name="connsiteX4" fmla="*/ 477543 w 941014"/>
                <a:gd name="connsiteY4" fmla="*/ 12413 h 943363"/>
                <a:gd name="connsiteX5" fmla="*/ 465130 w 941014"/>
                <a:gd name="connsiteY5" fmla="*/ 16550 h 943363"/>
                <a:gd name="connsiteX6" fmla="*/ 432030 w 941014"/>
                <a:gd name="connsiteY6" fmla="*/ 49651 h 943363"/>
                <a:gd name="connsiteX7" fmla="*/ 419617 w 941014"/>
                <a:gd name="connsiteY7" fmla="*/ 57926 h 943363"/>
                <a:gd name="connsiteX8" fmla="*/ 411342 w 941014"/>
                <a:gd name="connsiteY8" fmla="*/ 70338 h 943363"/>
                <a:gd name="connsiteX9" fmla="*/ 390654 w 941014"/>
                <a:gd name="connsiteY9" fmla="*/ 86889 h 943363"/>
                <a:gd name="connsiteX10" fmla="*/ 369967 w 941014"/>
                <a:gd name="connsiteY10" fmla="*/ 107576 h 943363"/>
                <a:gd name="connsiteX11" fmla="*/ 357554 w 941014"/>
                <a:gd name="connsiteY11" fmla="*/ 99301 h 943363"/>
                <a:gd name="connsiteX12" fmla="*/ 299628 w 941014"/>
                <a:gd name="connsiteY12" fmla="*/ 99301 h 943363"/>
                <a:gd name="connsiteX13" fmla="*/ 278940 w 941014"/>
                <a:gd name="connsiteY13" fmla="*/ 111714 h 943363"/>
                <a:gd name="connsiteX14" fmla="*/ 254115 w 941014"/>
                <a:gd name="connsiteY14" fmla="*/ 128264 h 943363"/>
                <a:gd name="connsiteX15" fmla="*/ 241702 w 941014"/>
                <a:gd name="connsiteY15" fmla="*/ 140677 h 943363"/>
                <a:gd name="connsiteX16" fmla="*/ 229290 w 941014"/>
                <a:gd name="connsiteY16" fmla="*/ 148952 h 943363"/>
                <a:gd name="connsiteX17" fmla="*/ 212739 w 941014"/>
                <a:gd name="connsiteY17" fmla="*/ 169640 h 943363"/>
                <a:gd name="connsiteX18" fmla="*/ 200327 w 941014"/>
                <a:gd name="connsiteY18" fmla="*/ 177915 h 943363"/>
                <a:gd name="connsiteX19" fmla="*/ 179639 w 941014"/>
                <a:gd name="connsiteY19" fmla="*/ 198603 h 943363"/>
                <a:gd name="connsiteX20" fmla="*/ 154814 w 941014"/>
                <a:gd name="connsiteY20" fmla="*/ 223428 h 943363"/>
                <a:gd name="connsiteX21" fmla="*/ 138263 w 941014"/>
                <a:gd name="connsiteY21" fmla="*/ 244116 h 943363"/>
                <a:gd name="connsiteX22" fmla="*/ 121713 w 941014"/>
                <a:gd name="connsiteY22" fmla="*/ 252391 h 943363"/>
                <a:gd name="connsiteX23" fmla="*/ 101025 w 941014"/>
                <a:gd name="connsiteY23" fmla="*/ 297904 h 943363"/>
                <a:gd name="connsiteX24" fmla="*/ 92750 w 941014"/>
                <a:gd name="connsiteY24" fmla="*/ 322729 h 943363"/>
                <a:gd name="connsiteX25" fmla="*/ 76200 w 941014"/>
                <a:gd name="connsiteY25" fmla="*/ 351692 h 943363"/>
                <a:gd name="connsiteX26" fmla="*/ 72063 w 941014"/>
                <a:gd name="connsiteY26" fmla="*/ 364105 h 943363"/>
                <a:gd name="connsiteX27" fmla="*/ 63787 w 941014"/>
                <a:gd name="connsiteY27" fmla="*/ 372380 h 943363"/>
                <a:gd name="connsiteX28" fmla="*/ 59650 w 941014"/>
                <a:gd name="connsiteY28" fmla="*/ 388930 h 943363"/>
                <a:gd name="connsiteX29" fmla="*/ 55512 w 941014"/>
                <a:gd name="connsiteY29" fmla="*/ 475819 h 943363"/>
                <a:gd name="connsiteX30" fmla="*/ 51375 w 941014"/>
                <a:gd name="connsiteY30" fmla="*/ 488232 h 943363"/>
                <a:gd name="connsiteX31" fmla="*/ 55512 w 941014"/>
                <a:gd name="connsiteY31" fmla="*/ 628908 h 943363"/>
                <a:gd name="connsiteX32" fmla="*/ 59650 w 941014"/>
                <a:gd name="connsiteY32" fmla="*/ 645459 h 943363"/>
                <a:gd name="connsiteX33" fmla="*/ 72063 w 941014"/>
                <a:gd name="connsiteY33" fmla="*/ 682697 h 943363"/>
                <a:gd name="connsiteX34" fmla="*/ 0 w 941014"/>
                <a:gd name="connsiteY34" fmla="*/ 695109 h 943363"/>
                <a:gd name="connsiteX35" fmla="*/ 88613 w 941014"/>
                <a:gd name="connsiteY35" fmla="*/ 773723 h 943363"/>
                <a:gd name="connsiteX36" fmla="*/ 101025 w 941014"/>
                <a:gd name="connsiteY36" fmla="*/ 798548 h 943363"/>
                <a:gd name="connsiteX37" fmla="*/ 105163 w 941014"/>
                <a:gd name="connsiteY37" fmla="*/ 810961 h 943363"/>
                <a:gd name="connsiteX38" fmla="*/ 113438 w 941014"/>
                <a:gd name="connsiteY38" fmla="*/ 823374 h 943363"/>
                <a:gd name="connsiteX39" fmla="*/ 117576 w 941014"/>
                <a:gd name="connsiteY39" fmla="*/ 835786 h 943363"/>
                <a:gd name="connsiteX40" fmla="*/ 129988 w 941014"/>
                <a:gd name="connsiteY40" fmla="*/ 852337 h 943363"/>
                <a:gd name="connsiteX41" fmla="*/ 146539 w 941014"/>
                <a:gd name="connsiteY41" fmla="*/ 877162 h 943363"/>
                <a:gd name="connsiteX42" fmla="*/ 154814 w 941014"/>
                <a:gd name="connsiteY42" fmla="*/ 889575 h 943363"/>
                <a:gd name="connsiteX43" fmla="*/ 171364 w 941014"/>
                <a:gd name="connsiteY43" fmla="*/ 910262 h 943363"/>
                <a:gd name="connsiteX44" fmla="*/ 179639 w 941014"/>
                <a:gd name="connsiteY44" fmla="*/ 922675 h 943363"/>
                <a:gd name="connsiteX45" fmla="*/ 216877 w 941014"/>
                <a:gd name="connsiteY45" fmla="*/ 943363 h 943363"/>
                <a:gd name="connsiteX46" fmla="*/ 241702 w 941014"/>
                <a:gd name="connsiteY46" fmla="*/ 926813 h 943363"/>
                <a:gd name="connsiteX47" fmla="*/ 249978 w 941014"/>
                <a:gd name="connsiteY47" fmla="*/ 918537 h 943363"/>
                <a:gd name="connsiteX48" fmla="*/ 262390 w 941014"/>
                <a:gd name="connsiteY48" fmla="*/ 910262 h 943363"/>
                <a:gd name="connsiteX49" fmla="*/ 270665 w 941014"/>
                <a:gd name="connsiteY49" fmla="*/ 897850 h 943363"/>
                <a:gd name="connsiteX50" fmla="*/ 283078 w 941014"/>
                <a:gd name="connsiteY50" fmla="*/ 889575 h 943363"/>
                <a:gd name="connsiteX51" fmla="*/ 307903 w 941014"/>
                <a:gd name="connsiteY51" fmla="*/ 873024 h 943363"/>
                <a:gd name="connsiteX52" fmla="*/ 316178 w 941014"/>
                <a:gd name="connsiteY52" fmla="*/ 860612 h 943363"/>
                <a:gd name="connsiteX53" fmla="*/ 341004 w 941014"/>
                <a:gd name="connsiteY53" fmla="*/ 852337 h 943363"/>
                <a:gd name="connsiteX54" fmla="*/ 378242 w 941014"/>
                <a:gd name="connsiteY54" fmla="*/ 831649 h 943363"/>
                <a:gd name="connsiteX55" fmla="*/ 390654 w 941014"/>
                <a:gd name="connsiteY55" fmla="*/ 823374 h 943363"/>
                <a:gd name="connsiteX56" fmla="*/ 432030 w 941014"/>
                <a:gd name="connsiteY56" fmla="*/ 810961 h 943363"/>
                <a:gd name="connsiteX57" fmla="*/ 465130 w 941014"/>
                <a:gd name="connsiteY57" fmla="*/ 806823 h 943363"/>
                <a:gd name="connsiteX58" fmla="*/ 506506 w 941014"/>
                <a:gd name="connsiteY58" fmla="*/ 802686 h 943363"/>
                <a:gd name="connsiteX59" fmla="*/ 580982 w 941014"/>
                <a:gd name="connsiteY59" fmla="*/ 806823 h 943363"/>
                <a:gd name="connsiteX60" fmla="*/ 593395 w 941014"/>
                <a:gd name="connsiteY60" fmla="*/ 810961 h 943363"/>
                <a:gd name="connsiteX61" fmla="*/ 618220 w 941014"/>
                <a:gd name="connsiteY61" fmla="*/ 827511 h 943363"/>
                <a:gd name="connsiteX62" fmla="*/ 651320 w 941014"/>
                <a:gd name="connsiteY62" fmla="*/ 848199 h 943363"/>
                <a:gd name="connsiteX63" fmla="*/ 663733 w 941014"/>
                <a:gd name="connsiteY63" fmla="*/ 852337 h 943363"/>
                <a:gd name="connsiteX64" fmla="*/ 808548 w 941014"/>
                <a:gd name="connsiteY64" fmla="*/ 848199 h 943363"/>
                <a:gd name="connsiteX65" fmla="*/ 833373 w 941014"/>
                <a:gd name="connsiteY65" fmla="*/ 827511 h 943363"/>
                <a:gd name="connsiteX66" fmla="*/ 849923 w 941014"/>
                <a:gd name="connsiteY66" fmla="*/ 802686 h 943363"/>
                <a:gd name="connsiteX67" fmla="*/ 854061 w 941014"/>
                <a:gd name="connsiteY67" fmla="*/ 790273 h 943363"/>
                <a:gd name="connsiteX68" fmla="*/ 862336 w 941014"/>
                <a:gd name="connsiteY68" fmla="*/ 777861 h 943363"/>
                <a:gd name="connsiteX69" fmla="*/ 870611 w 941014"/>
                <a:gd name="connsiteY69" fmla="*/ 753035 h 943363"/>
                <a:gd name="connsiteX70" fmla="*/ 878886 w 941014"/>
                <a:gd name="connsiteY70" fmla="*/ 736485 h 943363"/>
                <a:gd name="connsiteX71" fmla="*/ 887161 w 941014"/>
                <a:gd name="connsiteY71" fmla="*/ 711660 h 943363"/>
                <a:gd name="connsiteX72" fmla="*/ 891299 w 941014"/>
                <a:gd name="connsiteY72" fmla="*/ 699247 h 943363"/>
                <a:gd name="connsiteX73" fmla="*/ 899574 w 941014"/>
                <a:gd name="connsiteY73" fmla="*/ 686834 h 943363"/>
                <a:gd name="connsiteX74" fmla="*/ 907849 w 941014"/>
                <a:gd name="connsiteY74" fmla="*/ 662009 h 943363"/>
                <a:gd name="connsiteX75" fmla="*/ 920262 w 941014"/>
                <a:gd name="connsiteY75" fmla="*/ 612358 h 943363"/>
                <a:gd name="connsiteX76" fmla="*/ 924399 w 941014"/>
                <a:gd name="connsiteY76" fmla="*/ 595808 h 943363"/>
                <a:gd name="connsiteX77" fmla="*/ 932674 w 941014"/>
                <a:gd name="connsiteY77" fmla="*/ 570983 h 943363"/>
                <a:gd name="connsiteX78" fmla="*/ 932674 w 941014"/>
                <a:gd name="connsiteY78" fmla="*/ 393068 h 943363"/>
                <a:gd name="connsiteX79" fmla="*/ 924399 w 941014"/>
                <a:gd name="connsiteY79" fmla="*/ 351692 h 943363"/>
                <a:gd name="connsiteX80" fmla="*/ 916124 w 941014"/>
                <a:gd name="connsiteY80" fmla="*/ 302042 h 943363"/>
                <a:gd name="connsiteX81" fmla="*/ 907849 w 941014"/>
                <a:gd name="connsiteY81" fmla="*/ 277216 h 943363"/>
                <a:gd name="connsiteX82" fmla="*/ 874749 w 941014"/>
                <a:gd name="connsiteY82" fmla="*/ 227566 h 943363"/>
                <a:gd name="connsiteX83" fmla="*/ 866473 w 941014"/>
                <a:gd name="connsiteY83" fmla="*/ 219290 h 943363"/>
                <a:gd name="connsiteX84" fmla="*/ 849923 w 941014"/>
                <a:gd name="connsiteY84" fmla="*/ 194465 h 943363"/>
                <a:gd name="connsiteX85" fmla="*/ 841648 w 941014"/>
                <a:gd name="connsiteY85" fmla="*/ 182052 h 943363"/>
                <a:gd name="connsiteX86" fmla="*/ 837511 w 941014"/>
                <a:gd name="connsiteY86" fmla="*/ 169640 h 943363"/>
                <a:gd name="connsiteX87" fmla="*/ 825098 w 941014"/>
                <a:gd name="connsiteY87" fmla="*/ 161365 h 943363"/>
                <a:gd name="connsiteX88" fmla="*/ 816823 w 941014"/>
                <a:gd name="connsiteY88" fmla="*/ 153089 h 943363"/>
                <a:gd name="connsiteX89" fmla="*/ 804410 w 941014"/>
                <a:gd name="connsiteY89" fmla="*/ 124127 h 943363"/>
                <a:gd name="connsiteX90" fmla="*/ 800273 w 941014"/>
                <a:gd name="connsiteY90" fmla="*/ 111714 h 943363"/>
                <a:gd name="connsiteX91" fmla="*/ 779585 w 941014"/>
                <a:gd name="connsiteY91" fmla="*/ 91026 h 943363"/>
                <a:gd name="connsiteX92" fmla="*/ 771310 w 941014"/>
                <a:gd name="connsiteY92" fmla="*/ 78613 h 943363"/>
                <a:gd name="connsiteX93" fmla="*/ 746484 w 941014"/>
                <a:gd name="connsiteY93" fmla="*/ 62063 h 943363"/>
                <a:gd name="connsiteX94" fmla="*/ 721659 w 941014"/>
                <a:gd name="connsiteY94" fmla="*/ 45513 h 943363"/>
                <a:gd name="connsiteX95" fmla="*/ 696834 w 941014"/>
                <a:gd name="connsiteY95" fmla="*/ 37238 h 943363"/>
                <a:gd name="connsiteX96" fmla="*/ 676146 w 941014"/>
                <a:gd name="connsiteY96" fmla="*/ 20688 h 943363"/>
                <a:gd name="connsiteX97" fmla="*/ 676146 w 941014"/>
                <a:gd name="connsiteY97" fmla="*/ 16550 h 943363"/>
                <a:gd name="connsiteX0" fmla="*/ 680973 w 945841"/>
                <a:gd name="connsiteY0" fmla="*/ 16550 h 943363"/>
                <a:gd name="connsiteX1" fmla="*/ 643735 w 945841"/>
                <a:gd name="connsiteY1" fmla="*/ 4137 h 943363"/>
                <a:gd name="connsiteX2" fmla="*/ 631322 w 945841"/>
                <a:gd name="connsiteY2" fmla="*/ 0 h 943363"/>
                <a:gd name="connsiteX3" fmla="*/ 494783 w 945841"/>
                <a:gd name="connsiteY3" fmla="*/ 4137 h 943363"/>
                <a:gd name="connsiteX4" fmla="*/ 482370 w 945841"/>
                <a:gd name="connsiteY4" fmla="*/ 12413 h 943363"/>
                <a:gd name="connsiteX5" fmla="*/ 469957 w 945841"/>
                <a:gd name="connsiteY5" fmla="*/ 16550 h 943363"/>
                <a:gd name="connsiteX6" fmla="*/ 436857 w 945841"/>
                <a:gd name="connsiteY6" fmla="*/ 49651 h 943363"/>
                <a:gd name="connsiteX7" fmla="*/ 424444 w 945841"/>
                <a:gd name="connsiteY7" fmla="*/ 57926 h 943363"/>
                <a:gd name="connsiteX8" fmla="*/ 416169 w 945841"/>
                <a:gd name="connsiteY8" fmla="*/ 70338 h 943363"/>
                <a:gd name="connsiteX9" fmla="*/ 395481 w 945841"/>
                <a:gd name="connsiteY9" fmla="*/ 86889 h 943363"/>
                <a:gd name="connsiteX10" fmla="*/ 374794 w 945841"/>
                <a:gd name="connsiteY10" fmla="*/ 107576 h 943363"/>
                <a:gd name="connsiteX11" fmla="*/ 362381 w 945841"/>
                <a:gd name="connsiteY11" fmla="*/ 99301 h 943363"/>
                <a:gd name="connsiteX12" fmla="*/ 304455 w 945841"/>
                <a:gd name="connsiteY12" fmla="*/ 99301 h 943363"/>
                <a:gd name="connsiteX13" fmla="*/ 283767 w 945841"/>
                <a:gd name="connsiteY13" fmla="*/ 111714 h 943363"/>
                <a:gd name="connsiteX14" fmla="*/ 258942 w 945841"/>
                <a:gd name="connsiteY14" fmla="*/ 128264 h 943363"/>
                <a:gd name="connsiteX15" fmla="*/ 246529 w 945841"/>
                <a:gd name="connsiteY15" fmla="*/ 140677 h 943363"/>
                <a:gd name="connsiteX16" fmla="*/ 234117 w 945841"/>
                <a:gd name="connsiteY16" fmla="*/ 148952 h 943363"/>
                <a:gd name="connsiteX17" fmla="*/ 217566 w 945841"/>
                <a:gd name="connsiteY17" fmla="*/ 169640 h 943363"/>
                <a:gd name="connsiteX18" fmla="*/ 205154 w 945841"/>
                <a:gd name="connsiteY18" fmla="*/ 177915 h 943363"/>
                <a:gd name="connsiteX19" fmla="*/ 184466 w 945841"/>
                <a:gd name="connsiteY19" fmla="*/ 198603 h 943363"/>
                <a:gd name="connsiteX20" fmla="*/ 159641 w 945841"/>
                <a:gd name="connsiteY20" fmla="*/ 223428 h 943363"/>
                <a:gd name="connsiteX21" fmla="*/ 143090 w 945841"/>
                <a:gd name="connsiteY21" fmla="*/ 244116 h 943363"/>
                <a:gd name="connsiteX22" fmla="*/ 126540 w 945841"/>
                <a:gd name="connsiteY22" fmla="*/ 252391 h 943363"/>
                <a:gd name="connsiteX23" fmla="*/ 105852 w 945841"/>
                <a:gd name="connsiteY23" fmla="*/ 297904 h 943363"/>
                <a:gd name="connsiteX24" fmla="*/ 97577 w 945841"/>
                <a:gd name="connsiteY24" fmla="*/ 322729 h 943363"/>
                <a:gd name="connsiteX25" fmla="*/ 81027 w 945841"/>
                <a:gd name="connsiteY25" fmla="*/ 351692 h 943363"/>
                <a:gd name="connsiteX26" fmla="*/ 76890 w 945841"/>
                <a:gd name="connsiteY26" fmla="*/ 364105 h 943363"/>
                <a:gd name="connsiteX27" fmla="*/ 68614 w 945841"/>
                <a:gd name="connsiteY27" fmla="*/ 372380 h 943363"/>
                <a:gd name="connsiteX28" fmla="*/ 64477 w 945841"/>
                <a:gd name="connsiteY28" fmla="*/ 388930 h 943363"/>
                <a:gd name="connsiteX29" fmla="*/ 60339 w 945841"/>
                <a:gd name="connsiteY29" fmla="*/ 475819 h 943363"/>
                <a:gd name="connsiteX30" fmla="*/ 56202 w 945841"/>
                <a:gd name="connsiteY30" fmla="*/ 488232 h 943363"/>
                <a:gd name="connsiteX31" fmla="*/ 60339 w 945841"/>
                <a:gd name="connsiteY31" fmla="*/ 628908 h 943363"/>
                <a:gd name="connsiteX32" fmla="*/ 64477 w 945841"/>
                <a:gd name="connsiteY32" fmla="*/ 645459 h 943363"/>
                <a:gd name="connsiteX33" fmla="*/ 4827 w 945841"/>
                <a:gd name="connsiteY33" fmla="*/ 695109 h 943363"/>
                <a:gd name="connsiteX34" fmla="*/ 93440 w 945841"/>
                <a:gd name="connsiteY34" fmla="*/ 773723 h 943363"/>
                <a:gd name="connsiteX35" fmla="*/ 105852 w 945841"/>
                <a:gd name="connsiteY35" fmla="*/ 798548 h 943363"/>
                <a:gd name="connsiteX36" fmla="*/ 109990 w 945841"/>
                <a:gd name="connsiteY36" fmla="*/ 810961 h 943363"/>
                <a:gd name="connsiteX37" fmla="*/ 118265 w 945841"/>
                <a:gd name="connsiteY37" fmla="*/ 823374 h 943363"/>
                <a:gd name="connsiteX38" fmla="*/ 122403 w 945841"/>
                <a:gd name="connsiteY38" fmla="*/ 835786 h 943363"/>
                <a:gd name="connsiteX39" fmla="*/ 134815 w 945841"/>
                <a:gd name="connsiteY39" fmla="*/ 852337 h 943363"/>
                <a:gd name="connsiteX40" fmla="*/ 151366 w 945841"/>
                <a:gd name="connsiteY40" fmla="*/ 877162 h 943363"/>
                <a:gd name="connsiteX41" fmla="*/ 159641 w 945841"/>
                <a:gd name="connsiteY41" fmla="*/ 889575 h 943363"/>
                <a:gd name="connsiteX42" fmla="*/ 176191 w 945841"/>
                <a:gd name="connsiteY42" fmla="*/ 910262 h 943363"/>
                <a:gd name="connsiteX43" fmla="*/ 184466 w 945841"/>
                <a:gd name="connsiteY43" fmla="*/ 922675 h 943363"/>
                <a:gd name="connsiteX44" fmla="*/ 221704 w 945841"/>
                <a:gd name="connsiteY44" fmla="*/ 943363 h 943363"/>
                <a:gd name="connsiteX45" fmla="*/ 246529 w 945841"/>
                <a:gd name="connsiteY45" fmla="*/ 926813 h 943363"/>
                <a:gd name="connsiteX46" fmla="*/ 254805 w 945841"/>
                <a:gd name="connsiteY46" fmla="*/ 918537 h 943363"/>
                <a:gd name="connsiteX47" fmla="*/ 267217 w 945841"/>
                <a:gd name="connsiteY47" fmla="*/ 910262 h 943363"/>
                <a:gd name="connsiteX48" fmla="*/ 275492 w 945841"/>
                <a:gd name="connsiteY48" fmla="*/ 897850 h 943363"/>
                <a:gd name="connsiteX49" fmla="*/ 287905 w 945841"/>
                <a:gd name="connsiteY49" fmla="*/ 889575 h 943363"/>
                <a:gd name="connsiteX50" fmla="*/ 312730 w 945841"/>
                <a:gd name="connsiteY50" fmla="*/ 873024 h 943363"/>
                <a:gd name="connsiteX51" fmla="*/ 321005 w 945841"/>
                <a:gd name="connsiteY51" fmla="*/ 860612 h 943363"/>
                <a:gd name="connsiteX52" fmla="*/ 345831 w 945841"/>
                <a:gd name="connsiteY52" fmla="*/ 852337 h 943363"/>
                <a:gd name="connsiteX53" fmla="*/ 383069 w 945841"/>
                <a:gd name="connsiteY53" fmla="*/ 831649 h 943363"/>
                <a:gd name="connsiteX54" fmla="*/ 395481 w 945841"/>
                <a:gd name="connsiteY54" fmla="*/ 823374 h 943363"/>
                <a:gd name="connsiteX55" fmla="*/ 436857 w 945841"/>
                <a:gd name="connsiteY55" fmla="*/ 810961 h 943363"/>
                <a:gd name="connsiteX56" fmla="*/ 469957 w 945841"/>
                <a:gd name="connsiteY56" fmla="*/ 806823 h 943363"/>
                <a:gd name="connsiteX57" fmla="*/ 511333 w 945841"/>
                <a:gd name="connsiteY57" fmla="*/ 802686 h 943363"/>
                <a:gd name="connsiteX58" fmla="*/ 585809 w 945841"/>
                <a:gd name="connsiteY58" fmla="*/ 806823 h 943363"/>
                <a:gd name="connsiteX59" fmla="*/ 598222 w 945841"/>
                <a:gd name="connsiteY59" fmla="*/ 810961 h 943363"/>
                <a:gd name="connsiteX60" fmla="*/ 623047 w 945841"/>
                <a:gd name="connsiteY60" fmla="*/ 827511 h 943363"/>
                <a:gd name="connsiteX61" fmla="*/ 656147 w 945841"/>
                <a:gd name="connsiteY61" fmla="*/ 848199 h 943363"/>
                <a:gd name="connsiteX62" fmla="*/ 668560 w 945841"/>
                <a:gd name="connsiteY62" fmla="*/ 852337 h 943363"/>
                <a:gd name="connsiteX63" fmla="*/ 813375 w 945841"/>
                <a:gd name="connsiteY63" fmla="*/ 848199 h 943363"/>
                <a:gd name="connsiteX64" fmla="*/ 838200 w 945841"/>
                <a:gd name="connsiteY64" fmla="*/ 827511 h 943363"/>
                <a:gd name="connsiteX65" fmla="*/ 854750 w 945841"/>
                <a:gd name="connsiteY65" fmla="*/ 802686 h 943363"/>
                <a:gd name="connsiteX66" fmla="*/ 858888 w 945841"/>
                <a:gd name="connsiteY66" fmla="*/ 790273 h 943363"/>
                <a:gd name="connsiteX67" fmla="*/ 867163 w 945841"/>
                <a:gd name="connsiteY67" fmla="*/ 777861 h 943363"/>
                <a:gd name="connsiteX68" fmla="*/ 875438 w 945841"/>
                <a:gd name="connsiteY68" fmla="*/ 753035 h 943363"/>
                <a:gd name="connsiteX69" fmla="*/ 883713 w 945841"/>
                <a:gd name="connsiteY69" fmla="*/ 736485 h 943363"/>
                <a:gd name="connsiteX70" fmla="*/ 891988 w 945841"/>
                <a:gd name="connsiteY70" fmla="*/ 711660 h 943363"/>
                <a:gd name="connsiteX71" fmla="*/ 896126 w 945841"/>
                <a:gd name="connsiteY71" fmla="*/ 699247 h 943363"/>
                <a:gd name="connsiteX72" fmla="*/ 904401 w 945841"/>
                <a:gd name="connsiteY72" fmla="*/ 686834 h 943363"/>
                <a:gd name="connsiteX73" fmla="*/ 912676 w 945841"/>
                <a:gd name="connsiteY73" fmla="*/ 662009 h 943363"/>
                <a:gd name="connsiteX74" fmla="*/ 925089 w 945841"/>
                <a:gd name="connsiteY74" fmla="*/ 612358 h 943363"/>
                <a:gd name="connsiteX75" fmla="*/ 929226 w 945841"/>
                <a:gd name="connsiteY75" fmla="*/ 595808 h 943363"/>
                <a:gd name="connsiteX76" fmla="*/ 937501 w 945841"/>
                <a:gd name="connsiteY76" fmla="*/ 570983 h 943363"/>
                <a:gd name="connsiteX77" fmla="*/ 937501 w 945841"/>
                <a:gd name="connsiteY77" fmla="*/ 393068 h 943363"/>
                <a:gd name="connsiteX78" fmla="*/ 929226 w 945841"/>
                <a:gd name="connsiteY78" fmla="*/ 351692 h 943363"/>
                <a:gd name="connsiteX79" fmla="*/ 920951 w 945841"/>
                <a:gd name="connsiteY79" fmla="*/ 302042 h 943363"/>
                <a:gd name="connsiteX80" fmla="*/ 912676 w 945841"/>
                <a:gd name="connsiteY80" fmla="*/ 277216 h 943363"/>
                <a:gd name="connsiteX81" fmla="*/ 879576 w 945841"/>
                <a:gd name="connsiteY81" fmla="*/ 227566 h 943363"/>
                <a:gd name="connsiteX82" fmla="*/ 871300 w 945841"/>
                <a:gd name="connsiteY82" fmla="*/ 219290 h 943363"/>
                <a:gd name="connsiteX83" fmla="*/ 854750 w 945841"/>
                <a:gd name="connsiteY83" fmla="*/ 194465 h 943363"/>
                <a:gd name="connsiteX84" fmla="*/ 846475 w 945841"/>
                <a:gd name="connsiteY84" fmla="*/ 182052 h 943363"/>
                <a:gd name="connsiteX85" fmla="*/ 842338 w 945841"/>
                <a:gd name="connsiteY85" fmla="*/ 169640 h 943363"/>
                <a:gd name="connsiteX86" fmla="*/ 829925 w 945841"/>
                <a:gd name="connsiteY86" fmla="*/ 161365 h 943363"/>
                <a:gd name="connsiteX87" fmla="*/ 821650 w 945841"/>
                <a:gd name="connsiteY87" fmla="*/ 153089 h 943363"/>
                <a:gd name="connsiteX88" fmla="*/ 809237 w 945841"/>
                <a:gd name="connsiteY88" fmla="*/ 124127 h 943363"/>
                <a:gd name="connsiteX89" fmla="*/ 805100 w 945841"/>
                <a:gd name="connsiteY89" fmla="*/ 111714 h 943363"/>
                <a:gd name="connsiteX90" fmla="*/ 784412 w 945841"/>
                <a:gd name="connsiteY90" fmla="*/ 91026 h 943363"/>
                <a:gd name="connsiteX91" fmla="*/ 776137 w 945841"/>
                <a:gd name="connsiteY91" fmla="*/ 78613 h 943363"/>
                <a:gd name="connsiteX92" fmla="*/ 751311 w 945841"/>
                <a:gd name="connsiteY92" fmla="*/ 62063 h 943363"/>
                <a:gd name="connsiteX93" fmla="*/ 726486 w 945841"/>
                <a:gd name="connsiteY93" fmla="*/ 45513 h 943363"/>
                <a:gd name="connsiteX94" fmla="*/ 701661 w 945841"/>
                <a:gd name="connsiteY94" fmla="*/ 37238 h 943363"/>
                <a:gd name="connsiteX95" fmla="*/ 680973 w 945841"/>
                <a:gd name="connsiteY95" fmla="*/ 20688 h 943363"/>
                <a:gd name="connsiteX96" fmla="*/ 680973 w 945841"/>
                <a:gd name="connsiteY96" fmla="*/ 16550 h 943363"/>
                <a:gd name="connsiteX0" fmla="*/ 681663 w 946531"/>
                <a:gd name="connsiteY0" fmla="*/ 16550 h 943363"/>
                <a:gd name="connsiteX1" fmla="*/ 644425 w 946531"/>
                <a:gd name="connsiteY1" fmla="*/ 4137 h 943363"/>
                <a:gd name="connsiteX2" fmla="*/ 632012 w 946531"/>
                <a:gd name="connsiteY2" fmla="*/ 0 h 943363"/>
                <a:gd name="connsiteX3" fmla="*/ 495473 w 946531"/>
                <a:gd name="connsiteY3" fmla="*/ 4137 h 943363"/>
                <a:gd name="connsiteX4" fmla="*/ 483060 w 946531"/>
                <a:gd name="connsiteY4" fmla="*/ 12413 h 943363"/>
                <a:gd name="connsiteX5" fmla="*/ 470647 w 946531"/>
                <a:gd name="connsiteY5" fmla="*/ 16550 h 943363"/>
                <a:gd name="connsiteX6" fmla="*/ 437547 w 946531"/>
                <a:gd name="connsiteY6" fmla="*/ 49651 h 943363"/>
                <a:gd name="connsiteX7" fmla="*/ 425134 w 946531"/>
                <a:gd name="connsiteY7" fmla="*/ 57926 h 943363"/>
                <a:gd name="connsiteX8" fmla="*/ 416859 w 946531"/>
                <a:gd name="connsiteY8" fmla="*/ 70338 h 943363"/>
                <a:gd name="connsiteX9" fmla="*/ 396171 w 946531"/>
                <a:gd name="connsiteY9" fmla="*/ 86889 h 943363"/>
                <a:gd name="connsiteX10" fmla="*/ 375484 w 946531"/>
                <a:gd name="connsiteY10" fmla="*/ 107576 h 943363"/>
                <a:gd name="connsiteX11" fmla="*/ 363071 w 946531"/>
                <a:gd name="connsiteY11" fmla="*/ 99301 h 943363"/>
                <a:gd name="connsiteX12" fmla="*/ 305145 w 946531"/>
                <a:gd name="connsiteY12" fmla="*/ 99301 h 943363"/>
                <a:gd name="connsiteX13" fmla="*/ 284457 w 946531"/>
                <a:gd name="connsiteY13" fmla="*/ 111714 h 943363"/>
                <a:gd name="connsiteX14" fmla="*/ 259632 w 946531"/>
                <a:gd name="connsiteY14" fmla="*/ 128264 h 943363"/>
                <a:gd name="connsiteX15" fmla="*/ 247219 w 946531"/>
                <a:gd name="connsiteY15" fmla="*/ 140677 h 943363"/>
                <a:gd name="connsiteX16" fmla="*/ 234807 w 946531"/>
                <a:gd name="connsiteY16" fmla="*/ 148952 h 943363"/>
                <a:gd name="connsiteX17" fmla="*/ 218256 w 946531"/>
                <a:gd name="connsiteY17" fmla="*/ 169640 h 943363"/>
                <a:gd name="connsiteX18" fmla="*/ 205844 w 946531"/>
                <a:gd name="connsiteY18" fmla="*/ 177915 h 943363"/>
                <a:gd name="connsiteX19" fmla="*/ 185156 w 946531"/>
                <a:gd name="connsiteY19" fmla="*/ 198603 h 943363"/>
                <a:gd name="connsiteX20" fmla="*/ 160331 w 946531"/>
                <a:gd name="connsiteY20" fmla="*/ 223428 h 943363"/>
                <a:gd name="connsiteX21" fmla="*/ 143780 w 946531"/>
                <a:gd name="connsiteY21" fmla="*/ 244116 h 943363"/>
                <a:gd name="connsiteX22" fmla="*/ 127230 w 946531"/>
                <a:gd name="connsiteY22" fmla="*/ 252391 h 943363"/>
                <a:gd name="connsiteX23" fmla="*/ 106542 w 946531"/>
                <a:gd name="connsiteY23" fmla="*/ 297904 h 943363"/>
                <a:gd name="connsiteX24" fmla="*/ 98267 w 946531"/>
                <a:gd name="connsiteY24" fmla="*/ 322729 h 943363"/>
                <a:gd name="connsiteX25" fmla="*/ 81717 w 946531"/>
                <a:gd name="connsiteY25" fmla="*/ 351692 h 943363"/>
                <a:gd name="connsiteX26" fmla="*/ 77580 w 946531"/>
                <a:gd name="connsiteY26" fmla="*/ 364105 h 943363"/>
                <a:gd name="connsiteX27" fmla="*/ 69304 w 946531"/>
                <a:gd name="connsiteY27" fmla="*/ 372380 h 943363"/>
                <a:gd name="connsiteX28" fmla="*/ 65167 w 946531"/>
                <a:gd name="connsiteY28" fmla="*/ 388930 h 943363"/>
                <a:gd name="connsiteX29" fmla="*/ 61029 w 946531"/>
                <a:gd name="connsiteY29" fmla="*/ 475819 h 943363"/>
                <a:gd name="connsiteX30" fmla="*/ 56892 w 946531"/>
                <a:gd name="connsiteY30" fmla="*/ 488232 h 943363"/>
                <a:gd name="connsiteX31" fmla="*/ 61029 w 946531"/>
                <a:gd name="connsiteY31" fmla="*/ 628908 h 943363"/>
                <a:gd name="connsiteX32" fmla="*/ 5517 w 946531"/>
                <a:gd name="connsiteY32" fmla="*/ 695109 h 943363"/>
                <a:gd name="connsiteX33" fmla="*/ 94130 w 946531"/>
                <a:gd name="connsiteY33" fmla="*/ 773723 h 943363"/>
                <a:gd name="connsiteX34" fmla="*/ 106542 w 946531"/>
                <a:gd name="connsiteY34" fmla="*/ 798548 h 943363"/>
                <a:gd name="connsiteX35" fmla="*/ 110680 w 946531"/>
                <a:gd name="connsiteY35" fmla="*/ 810961 h 943363"/>
                <a:gd name="connsiteX36" fmla="*/ 118955 w 946531"/>
                <a:gd name="connsiteY36" fmla="*/ 823374 h 943363"/>
                <a:gd name="connsiteX37" fmla="*/ 123093 w 946531"/>
                <a:gd name="connsiteY37" fmla="*/ 835786 h 943363"/>
                <a:gd name="connsiteX38" fmla="*/ 135505 w 946531"/>
                <a:gd name="connsiteY38" fmla="*/ 852337 h 943363"/>
                <a:gd name="connsiteX39" fmla="*/ 152056 w 946531"/>
                <a:gd name="connsiteY39" fmla="*/ 877162 h 943363"/>
                <a:gd name="connsiteX40" fmla="*/ 160331 w 946531"/>
                <a:gd name="connsiteY40" fmla="*/ 889575 h 943363"/>
                <a:gd name="connsiteX41" fmla="*/ 176881 w 946531"/>
                <a:gd name="connsiteY41" fmla="*/ 910262 h 943363"/>
                <a:gd name="connsiteX42" fmla="*/ 185156 w 946531"/>
                <a:gd name="connsiteY42" fmla="*/ 922675 h 943363"/>
                <a:gd name="connsiteX43" fmla="*/ 222394 w 946531"/>
                <a:gd name="connsiteY43" fmla="*/ 943363 h 943363"/>
                <a:gd name="connsiteX44" fmla="*/ 247219 w 946531"/>
                <a:gd name="connsiteY44" fmla="*/ 926813 h 943363"/>
                <a:gd name="connsiteX45" fmla="*/ 255495 w 946531"/>
                <a:gd name="connsiteY45" fmla="*/ 918537 h 943363"/>
                <a:gd name="connsiteX46" fmla="*/ 267907 w 946531"/>
                <a:gd name="connsiteY46" fmla="*/ 910262 h 943363"/>
                <a:gd name="connsiteX47" fmla="*/ 276182 w 946531"/>
                <a:gd name="connsiteY47" fmla="*/ 897850 h 943363"/>
                <a:gd name="connsiteX48" fmla="*/ 288595 w 946531"/>
                <a:gd name="connsiteY48" fmla="*/ 889575 h 943363"/>
                <a:gd name="connsiteX49" fmla="*/ 313420 w 946531"/>
                <a:gd name="connsiteY49" fmla="*/ 873024 h 943363"/>
                <a:gd name="connsiteX50" fmla="*/ 321695 w 946531"/>
                <a:gd name="connsiteY50" fmla="*/ 860612 h 943363"/>
                <a:gd name="connsiteX51" fmla="*/ 346521 w 946531"/>
                <a:gd name="connsiteY51" fmla="*/ 852337 h 943363"/>
                <a:gd name="connsiteX52" fmla="*/ 383759 w 946531"/>
                <a:gd name="connsiteY52" fmla="*/ 831649 h 943363"/>
                <a:gd name="connsiteX53" fmla="*/ 396171 w 946531"/>
                <a:gd name="connsiteY53" fmla="*/ 823374 h 943363"/>
                <a:gd name="connsiteX54" fmla="*/ 437547 w 946531"/>
                <a:gd name="connsiteY54" fmla="*/ 810961 h 943363"/>
                <a:gd name="connsiteX55" fmla="*/ 470647 w 946531"/>
                <a:gd name="connsiteY55" fmla="*/ 806823 h 943363"/>
                <a:gd name="connsiteX56" fmla="*/ 512023 w 946531"/>
                <a:gd name="connsiteY56" fmla="*/ 802686 h 943363"/>
                <a:gd name="connsiteX57" fmla="*/ 586499 w 946531"/>
                <a:gd name="connsiteY57" fmla="*/ 806823 h 943363"/>
                <a:gd name="connsiteX58" fmla="*/ 598912 w 946531"/>
                <a:gd name="connsiteY58" fmla="*/ 810961 h 943363"/>
                <a:gd name="connsiteX59" fmla="*/ 623737 w 946531"/>
                <a:gd name="connsiteY59" fmla="*/ 827511 h 943363"/>
                <a:gd name="connsiteX60" fmla="*/ 656837 w 946531"/>
                <a:gd name="connsiteY60" fmla="*/ 848199 h 943363"/>
                <a:gd name="connsiteX61" fmla="*/ 669250 w 946531"/>
                <a:gd name="connsiteY61" fmla="*/ 852337 h 943363"/>
                <a:gd name="connsiteX62" fmla="*/ 814065 w 946531"/>
                <a:gd name="connsiteY62" fmla="*/ 848199 h 943363"/>
                <a:gd name="connsiteX63" fmla="*/ 838890 w 946531"/>
                <a:gd name="connsiteY63" fmla="*/ 827511 h 943363"/>
                <a:gd name="connsiteX64" fmla="*/ 855440 w 946531"/>
                <a:gd name="connsiteY64" fmla="*/ 802686 h 943363"/>
                <a:gd name="connsiteX65" fmla="*/ 859578 w 946531"/>
                <a:gd name="connsiteY65" fmla="*/ 790273 h 943363"/>
                <a:gd name="connsiteX66" fmla="*/ 867853 w 946531"/>
                <a:gd name="connsiteY66" fmla="*/ 777861 h 943363"/>
                <a:gd name="connsiteX67" fmla="*/ 876128 w 946531"/>
                <a:gd name="connsiteY67" fmla="*/ 753035 h 943363"/>
                <a:gd name="connsiteX68" fmla="*/ 884403 w 946531"/>
                <a:gd name="connsiteY68" fmla="*/ 736485 h 943363"/>
                <a:gd name="connsiteX69" fmla="*/ 892678 w 946531"/>
                <a:gd name="connsiteY69" fmla="*/ 711660 h 943363"/>
                <a:gd name="connsiteX70" fmla="*/ 896816 w 946531"/>
                <a:gd name="connsiteY70" fmla="*/ 699247 h 943363"/>
                <a:gd name="connsiteX71" fmla="*/ 905091 w 946531"/>
                <a:gd name="connsiteY71" fmla="*/ 686834 h 943363"/>
                <a:gd name="connsiteX72" fmla="*/ 913366 w 946531"/>
                <a:gd name="connsiteY72" fmla="*/ 662009 h 943363"/>
                <a:gd name="connsiteX73" fmla="*/ 925779 w 946531"/>
                <a:gd name="connsiteY73" fmla="*/ 612358 h 943363"/>
                <a:gd name="connsiteX74" fmla="*/ 929916 w 946531"/>
                <a:gd name="connsiteY74" fmla="*/ 595808 h 943363"/>
                <a:gd name="connsiteX75" fmla="*/ 938191 w 946531"/>
                <a:gd name="connsiteY75" fmla="*/ 570983 h 943363"/>
                <a:gd name="connsiteX76" fmla="*/ 938191 w 946531"/>
                <a:gd name="connsiteY76" fmla="*/ 393068 h 943363"/>
                <a:gd name="connsiteX77" fmla="*/ 929916 w 946531"/>
                <a:gd name="connsiteY77" fmla="*/ 351692 h 943363"/>
                <a:gd name="connsiteX78" fmla="*/ 921641 w 946531"/>
                <a:gd name="connsiteY78" fmla="*/ 302042 h 943363"/>
                <a:gd name="connsiteX79" fmla="*/ 913366 w 946531"/>
                <a:gd name="connsiteY79" fmla="*/ 277216 h 943363"/>
                <a:gd name="connsiteX80" fmla="*/ 880266 w 946531"/>
                <a:gd name="connsiteY80" fmla="*/ 227566 h 943363"/>
                <a:gd name="connsiteX81" fmla="*/ 871990 w 946531"/>
                <a:gd name="connsiteY81" fmla="*/ 219290 h 943363"/>
                <a:gd name="connsiteX82" fmla="*/ 855440 w 946531"/>
                <a:gd name="connsiteY82" fmla="*/ 194465 h 943363"/>
                <a:gd name="connsiteX83" fmla="*/ 847165 w 946531"/>
                <a:gd name="connsiteY83" fmla="*/ 182052 h 943363"/>
                <a:gd name="connsiteX84" fmla="*/ 843028 w 946531"/>
                <a:gd name="connsiteY84" fmla="*/ 169640 h 943363"/>
                <a:gd name="connsiteX85" fmla="*/ 830615 w 946531"/>
                <a:gd name="connsiteY85" fmla="*/ 161365 h 943363"/>
                <a:gd name="connsiteX86" fmla="*/ 822340 w 946531"/>
                <a:gd name="connsiteY86" fmla="*/ 153089 h 943363"/>
                <a:gd name="connsiteX87" fmla="*/ 809927 w 946531"/>
                <a:gd name="connsiteY87" fmla="*/ 124127 h 943363"/>
                <a:gd name="connsiteX88" fmla="*/ 805790 w 946531"/>
                <a:gd name="connsiteY88" fmla="*/ 111714 h 943363"/>
                <a:gd name="connsiteX89" fmla="*/ 785102 w 946531"/>
                <a:gd name="connsiteY89" fmla="*/ 91026 h 943363"/>
                <a:gd name="connsiteX90" fmla="*/ 776827 w 946531"/>
                <a:gd name="connsiteY90" fmla="*/ 78613 h 943363"/>
                <a:gd name="connsiteX91" fmla="*/ 752001 w 946531"/>
                <a:gd name="connsiteY91" fmla="*/ 62063 h 943363"/>
                <a:gd name="connsiteX92" fmla="*/ 727176 w 946531"/>
                <a:gd name="connsiteY92" fmla="*/ 45513 h 943363"/>
                <a:gd name="connsiteX93" fmla="*/ 702351 w 946531"/>
                <a:gd name="connsiteY93" fmla="*/ 37238 h 943363"/>
                <a:gd name="connsiteX94" fmla="*/ 681663 w 946531"/>
                <a:gd name="connsiteY94" fmla="*/ 20688 h 943363"/>
                <a:gd name="connsiteX95" fmla="*/ 681663 w 946531"/>
                <a:gd name="connsiteY95" fmla="*/ 16550 h 943363"/>
                <a:gd name="connsiteX0" fmla="*/ 682352 w 947220"/>
                <a:gd name="connsiteY0" fmla="*/ 16550 h 943363"/>
                <a:gd name="connsiteX1" fmla="*/ 645114 w 947220"/>
                <a:gd name="connsiteY1" fmla="*/ 4137 h 943363"/>
                <a:gd name="connsiteX2" fmla="*/ 632701 w 947220"/>
                <a:gd name="connsiteY2" fmla="*/ 0 h 943363"/>
                <a:gd name="connsiteX3" fmla="*/ 496162 w 947220"/>
                <a:gd name="connsiteY3" fmla="*/ 4137 h 943363"/>
                <a:gd name="connsiteX4" fmla="*/ 483749 w 947220"/>
                <a:gd name="connsiteY4" fmla="*/ 12413 h 943363"/>
                <a:gd name="connsiteX5" fmla="*/ 471336 w 947220"/>
                <a:gd name="connsiteY5" fmla="*/ 16550 h 943363"/>
                <a:gd name="connsiteX6" fmla="*/ 438236 w 947220"/>
                <a:gd name="connsiteY6" fmla="*/ 49651 h 943363"/>
                <a:gd name="connsiteX7" fmla="*/ 425823 w 947220"/>
                <a:gd name="connsiteY7" fmla="*/ 57926 h 943363"/>
                <a:gd name="connsiteX8" fmla="*/ 417548 w 947220"/>
                <a:gd name="connsiteY8" fmla="*/ 70338 h 943363"/>
                <a:gd name="connsiteX9" fmla="*/ 396860 w 947220"/>
                <a:gd name="connsiteY9" fmla="*/ 86889 h 943363"/>
                <a:gd name="connsiteX10" fmla="*/ 376173 w 947220"/>
                <a:gd name="connsiteY10" fmla="*/ 107576 h 943363"/>
                <a:gd name="connsiteX11" fmla="*/ 363760 w 947220"/>
                <a:gd name="connsiteY11" fmla="*/ 99301 h 943363"/>
                <a:gd name="connsiteX12" fmla="*/ 305834 w 947220"/>
                <a:gd name="connsiteY12" fmla="*/ 99301 h 943363"/>
                <a:gd name="connsiteX13" fmla="*/ 285146 w 947220"/>
                <a:gd name="connsiteY13" fmla="*/ 111714 h 943363"/>
                <a:gd name="connsiteX14" fmla="*/ 260321 w 947220"/>
                <a:gd name="connsiteY14" fmla="*/ 128264 h 943363"/>
                <a:gd name="connsiteX15" fmla="*/ 247908 w 947220"/>
                <a:gd name="connsiteY15" fmla="*/ 140677 h 943363"/>
                <a:gd name="connsiteX16" fmla="*/ 235496 w 947220"/>
                <a:gd name="connsiteY16" fmla="*/ 148952 h 943363"/>
                <a:gd name="connsiteX17" fmla="*/ 218945 w 947220"/>
                <a:gd name="connsiteY17" fmla="*/ 169640 h 943363"/>
                <a:gd name="connsiteX18" fmla="*/ 206533 w 947220"/>
                <a:gd name="connsiteY18" fmla="*/ 177915 h 943363"/>
                <a:gd name="connsiteX19" fmla="*/ 185845 w 947220"/>
                <a:gd name="connsiteY19" fmla="*/ 198603 h 943363"/>
                <a:gd name="connsiteX20" fmla="*/ 161020 w 947220"/>
                <a:gd name="connsiteY20" fmla="*/ 223428 h 943363"/>
                <a:gd name="connsiteX21" fmla="*/ 144469 w 947220"/>
                <a:gd name="connsiteY21" fmla="*/ 244116 h 943363"/>
                <a:gd name="connsiteX22" fmla="*/ 127919 w 947220"/>
                <a:gd name="connsiteY22" fmla="*/ 252391 h 943363"/>
                <a:gd name="connsiteX23" fmla="*/ 107231 w 947220"/>
                <a:gd name="connsiteY23" fmla="*/ 297904 h 943363"/>
                <a:gd name="connsiteX24" fmla="*/ 98956 w 947220"/>
                <a:gd name="connsiteY24" fmla="*/ 322729 h 943363"/>
                <a:gd name="connsiteX25" fmla="*/ 82406 w 947220"/>
                <a:gd name="connsiteY25" fmla="*/ 351692 h 943363"/>
                <a:gd name="connsiteX26" fmla="*/ 78269 w 947220"/>
                <a:gd name="connsiteY26" fmla="*/ 364105 h 943363"/>
                <a:gd name="connsiteX27" fmla="*/ 69993 w 947220"/>
                <a:gd name="connsiteY27" fmla="*/ 372380 h 943363"/>
                <a:gd name="connsiteX28" fmla="*/ 65856 w 947220"/>
                <a:gd name="connsiteY28" fmla="*/ 388930 h 943363"/>
                <a:gd name="connsiteX29" fmla="*/ 61718 w 947220"/>
                <a:gd name="connsiteY29" fmla="*/ 475819 h 943363"/>
                <a:gd name="connsiteX30" fmla="*/ 57581 w 947220"/>
                <a:gd name="connsiteY30" fmla="*/ 488232 h 943363"/>
                <a:gd name="connsiteX31" fmla="*/ 6206 w 947220"/>
                <a:gd name="connsiteY31" fmla="*/ 695109 h 943363"/>
                <a:gd name="connsiteX32" fmla="*/ 94819 w 947220"/>
                <a:gd name="connsiteY32" fmla="*/ 773723 h 943363"/>
                <a:gd name="connsiteX33" fmla="*/ 107231 w 947220"/>
                <a:gd name="connsiteY33" fmla="*/ 798548 h 943363"/>
                <a:gd name="connsiteX34" fmla="*/ 111369 w 947220"/>
                <a:gd name="connsiteY34" fmla="*/ 810961 h 943363"/>
                <a:gd name="connsiteX35" fmla="*/ 119644 w 947220"/>
                <a:gd name="connsiteY35" fmla="*/ 823374 h 943363"/>
                <a:gd name="connsiteX36" fmla="*/ 123782 w 947220"/>
                <a:gd name="connsiteY36" fmla="*/ 835786 h 943363"/>
                <a:gd name="connsiteX37" fmla="*/ 136194 w 947220"/>
                <a:gd name="connsiteY37" fmla="*/ 852337 h 943363"/>
                <a:gd name="connsiteX38" fmla="*/ 152745 w 947220"/>
                <a:gd name="connsiteY38" fmla="*/ 877162 h 943363"/>
                <a:gd name="connsiteX39" fmla="*/ 161020 w 947220"/>
                <a:gd name="connsiteY39" fmla="*/ 889575 h 943363"/>
                <a:gd name="connsiteX40" fmla="*/ 177570 w 947220"/>
                <a:gd name="connsiteY40" fmla="*/ 910262 h 943363"/>
                <a:gd name="connsiteX41" fmla="*/ 185845 w 947220"/>
                <a:gd name="connsiteY41" fmla="*/ 922675 h 943363"/>
                <a:gd name="connsiteX42" fmla="*/ 223083 w 947220"/>
                <a:gd name="connsiteY42" fmla="*/ 943363 h 943363"/>
                <a:gd name="connsiteX43" fmla="*/ 247908 w 947220"/>
                <a:gd name="connsiteY43" fmla="*/ 926813 h 943363"/>
                <a:gd name="connsiteX44" fmla="*/ 256184 w 947220"/>
                <a:gd name="connsiteY44" fmla="*/ 918537 h 943363"/>
                <a:gd name="connsiteX45" fmla="*/ 268596 w 947220"/>
                <a:gd name="connsiteY45" fmla="*/ 910262 h 943363"/>
                <a:gd name="connsiteX46" fmla="*/ 276871 w 947220"/>
                <a:gd name="connsiteY46" fmla="*/ 897850 h 943363"/>
                <a:gd name="connsiteX47" fmla="*/ 289284 w 947220"/>
                <a:gd name="connsiteY47" fmla="*/ 889575 h 943363"/>
                <a:gd name="connsiteX48" fmla="*/ 314109 w 947220"/>
                <a:gd name="connsiteY48" fmla="*/ 873024 h 943363"/>
                <a:gd name="connsiteX49" fmla="*/ 322384 w 947220"/>
                <a:gd name="connsiteY49" fmla="*/ 860612 h 943363"/>
                <a:gd name="connsiteX50" fmla="*/ 347210 w 947220"/>
                <a:gd name="connsiteY50" fmla="*/ 852337 h 943363"/>
                <a:gd name="connsiteX51" fmla="*/ 384448 w 947220"/>
                <a:gd name="connsiteY51" fmla="*/ 831649 h 943363"/>
                <a:gd name="connsiteX52" fmla="*/ 396860 w 947220"/>
                <a:gd name="connsiteY52" fmla="*/ 823374 h 943363"/>
                <a:gd name="connsiteX53" fmla="*/ 438236 w 947220"/>
                <a:gd name="connsiteY53" fmla="*/ 810961 h 943363"/>
                <a:gd name="connsiteX54" fmla="*/ 471336 w 947220"/>
                <a:gd name="connsiteY54" fmla="*/ 806823 h 943363"/>
                <a:gd name="connsiteX55" fmla="*/ 512712 w 947220"/>
                <a:gd name="connsiteY55" fmla="*/ 802686 h 943363"/>
                <a:gd name="connsiteX56" fmla="*/ 587188 w 947220"/>
                <a:gd name="connsiteY56" fmla="*/ 806823 h 943363"/>
                <a:gd name="connsiteX57" fmla="*/ 599601 w 947220"/>
                <a:gd name="connsiteY57" fmla="*/ 810961 h 943363"/>
                <a:gd name="connsiteX58" fmla="*/ 624426 w 947220"/>
                <a:gd name="connsiteY58" fmla="*/ 827511 h 943363"/>
                <a:gd name="connsiteX59" fmla="*/ 657526 w 947220"/>
                <a:gd name="connsiteY59" fmla="*/ 848199 h 943363"/>
                <a:gd name="connsiteX60" fmla="*/ 669939 w 947220"/>
                <a:gd name="connsiteY60" fmla="*/ 852337 h 943363"/>
                <a:gd name="connsiteX61" fmla="*/ 814754 w 947220"/>
                <a:gd name="connsiteY61" fmla="*/ 848199 h 943363"/>
                <a:gd name="connsiteX62" fmla="*/ 839579 w 947220"/>
                <a:gd name="connsiteY62" fmla="*/ 827511 h 943363"/>
                <a:gd name="connsiteX63" fmla="*/ 856129 w 947220"/>
                <a:gd name="connsiteY63" fmla="*/ 802686 h 943363"/>
                <a:gd name="connsiteX64" fmla="*/ 860267 w 947220"/>
                <a:gd name="connsiteY64" fmla="*/ 790273 h 943363"/>
                <a:gd name="connsiteX65" fmla="*/ 868542 w 947220"/>
                <a:gd name="connsiteY65" fmla="*/ 777861 h 943363"/>
                <a:gd name="connsiteX66" fmla="*/ 876817 w 947220"/>
                <a:gd name="connsiteY66" fmla="*/ 753035 h 943363"/>
                <a:gd name="connsiteX67" fmla="*/ 885092 w 947220"/>
                <a:gd name="connsiteY67" fmla="*/ 736485 h 943363"/>
                <a:gd name="connsiteX68" fmla="*/ 893367 w 947220"/>
                <a:gd name="connsiteY68" fmla="*/ 711660 h 943363"/>
                <a:gd name="connsiteX69" fmla="*/ 897505 w 947220"/>
                <a:gd name="connsiteY69" fmla="*/ 699247 h 943363"/>
                <a:gd name="connsiteX70" fmla="*/ 905780 w 947220"/>
                <a:gd name="connsiteY70" fmla="*/ 686834 h 943363"/>
                <a:gd name="connsiteX71" fmla="*/ 914055 w 947220"/>
                <a:gd name="connsiteY71" fmla="*/ 662009 h 943363"/>
                <a:gd name="connsiteX72" fmla="*/ 926468 w 947220"/>
                <a:gd name="connsiteY72" fmla="*/ 612358 h 943363"/>
                <a:gd name="connsiteX73" fmla="*/ 930605 w 947220"/>
                <a:gd name="connsiteY73" fmla="*/ 595808 h 943363"/>
                <a:gd name="connsiteX74" fmla="*/ 938880 w 947220"/>
                <a:gd name="connsiteY74" fmla="*/ 570983 h 943363"/>
                <a:gd name="connsiteX75" fmla="*/ 938880 w 947220"/>
                <a:gd name="connsiteY75" fmla="*/ 393068 h 943363"/>
                <a:gd name="connsiteX76" fmla="*/ 930605 w 947220"/>
                <a:gd name="connsiteY76" fmla="*/ 351692 h 943363"/>
                <a:gd name="connsiteX77" fmla="*/ 922330 w 947220"/>
                <a:gd name="connsiteY77" fmla="*/ 302042 h 943363"/>
                <a:gd name="connsiteX78" fmla="*/ 914055 w 947220"/>
                <a:gd name="connsiteY78" fmla="*/ 277216 h 943363"/>
                <a:gd name="connsiteX79" fmla="*/ 880955 w 947220"/>
                <a:gd name="connsiteY79" fmla="*/ 227566 h 943363"/>
                <a:gd name="connsiteX80" fmla="*/ 872679 w 947220"/>
                <a:gd name="connsiteY80" fmla="*/ 219290 h 943363"/>
                <a:gd name="connsiteX81" fmla="*/ 856129 w 947220"/>
                <a:gd name="connsiteY81" fmla="*/ 194465 h 943363"/>
                <a:gd name="connsiteX82" fmla="*/ 847854 w 947220"/>
                <a:gd name="connsiteY82" fmla="*/ 182052 h 943363"/>
                <a:gd name="connsiteX83" fmla="*/ 843717 w 947220"/>
                <a:gd name="connsiteY83" fmla="*/ 169640 h 943363"/>
                <a:gd name="connsiteX84" fmla="*/ 831304 w 947220"/>
                <a:gd name="connsiteY84" fmla="*/ 161365 h 943363"/>
                <a:gd name="connsiteX85" fmla="*/ 823029 w 947220"/>
                <a:gd name="connsiteY85" fmla="*/ 153089 h 943363"/>
                <a:gd name="connsiteX86" fmla="*/ 810616 w 947220"/>
                <a:gd name="connsiteY86" fmla="*/ 124127 h 943363"/>
                <a:gd name="connsiteX87" fmla="*/ 806479 w 947220"/>
                <a:gd name="connsiteY87" fmla="*/ 111714 h 943363"/>
                <a:gd name="connsiteX88" fmla="*/ 785791 w 947220"/>
                <a:gd name="connsiteY88" fmla="*/ 91026 h 943363"/>
                <a:gd name="connsiteX89" fmla="*/ 777516 w 947220"/>
                <a:gd name="connsiteY89" fmla="*/ 78613 h 943363"/>
                <a:gd name="connsiteX90" fmla="*/ 752690 w 947220"/>
                <a:gd name="connsiteY90" fmla="*/ 62063 h 943363"/>
                <a:gd name="connsiteX91" fmla="*/ 727865 w 947220"/>
                <a:gd name="connsiteY91" fmla="*/ 45513 h 943363"/>
                <a:gd name="connsiteX92" fmla="*/ 703040 w 947220"/>
                <a:gd name="connsiteY92" fmla="*/ 37238 h 943363"/>
                <a:gd name="connsiteX93" fmla="*/ 682352 w 947220"/>
                <a:gd name="connsiteY93" fmla="*/ 20688 h 943363"/>
                <a:gd name="connsiteX94" fmla="*/ 682352 w 947220"/>
                <a:gd name="connsiteY94" fmla="*/ 16550 h 943363"/>
                <a:gd name="connsiteX0" fmla="*/ 682352 w 947220"/>
                <a:gd name="connsiteY0" fmla="*/ 16550 h 943363"/>
                <a:gd name="connsiteX1" fmla="*/ 645114 w 947220"/>
                <a:gd name="connsiteY1" fmla="*/ 4137 h 943363"/>
                <a:gd name="connsiteX2" fmla="*/ 632701 w 947220"/>
                <a:gd name="connsiteY2" fmla="*/ 0 h 943363"/>
                <a:gd name="connsiteX3" fmla="*/ 496162 w 947220"/>
                <a:gd name="connsiteY3" fmla="*/ 4137 h 943363"/>
                <a:gd name="connsiteX4" fmla="*/ 483749 w 947220"/>
                <a:gd name="connsiteY4" fmla="*/ 12413 h 943363"/>
                <a:gd name="connsiteX5" fmla="*/ 471336 w 947220"/>
                <a:gd name="connsiteY5" fmla="*/ 16550 h 943363"/>
                <a:gd name="connsiteX6" fmla="*/ 438236 w 947220"/>
                <a:gd name="connsiteY6" fmla="*/ 49651 h 943363"/>
                <a:gd name="connsiteX7" fmla="*/ 425823 w 947220"/>
                <a:gd name="connsiteY7" fmla="*/ 57926 h 943363"/>
                <a:gd name="connsiteX8" fmla="*/ 417548 w 947220"/>
                <a:gd name="connsiteY8" fmla="*/ 70338 h 943363"/>
                <a:gd name="connsiteX9" fmla="*/ 396860 w 947220"/>
                <a:gd name="connsiteY9" fmla="*/ 86889 h 943363"/>
                <a:gd name="connsiteX10" fmla="*/ 376173 w 947220"/>
                <a:gd name="connsiteY10" fmla="*/ 107576 h 943363"/>
                <a:gd name="connsiteX11" fmla="*/ 363760 w 947220"/>
                <a:gd name="connsiteY11" fmla="*/ 99301 h 943363"/>
                <a:gd name="connsiteX12" fmla="*/ 305834 w 947220"/>
                <a:gd name="connsiteY12" fmla="*/ 99301 h 943363"/>
                <a:gd name="connsiteX13" fmla="*/ 285146 w 947220"/>
                <a:gd name="connsiteY13" fmla="*/ 111714 h 943363"/>
                <a:gd name="connsiteX14" fmla="*/ 260321 w 947220"/>
                <a:gd name="connsiteY14" fmla="*/ 128264 h 943363"/>
                <a:gd name="connsiteX15" fmla="*/ 247908 w 947220"/>
                <a:gd name="connsiteY15" fmla="*/ 140677 h 943363"/>
                <a:gd name="connsiteX16" fmla="*/ 235496 w 947220"/>
                <a:gd name="connsiteY16" fmla="*/ 148952 h 943363"/>
                <a:gd name="connsiteX17" fmla="*/ 218945 w 947220"/>
                <a:gd name="connsiteY17" fmla="*/ 169640 h 943363"/>
                <a:gd name="connsiteX18" fmla="*/ 206533 w 947220"/>
                <a:gd name="connsiteY18" fmla="*/ 177915 h 943363"/>
                <a:gd name="connsiteX19" fmla="*/ 185845 w 947220"/>
                <a:gd name="connsiteY19" fmla="*/ 198603 h 943363"/>
                <a:gd name="connsiteX20" fmla="*/ 161020 w 947220"/>
                <a:gd name="connsiteY20" fmla="*/ 223428 h 943363"/>
                <a:gd name="connsiteX21" fmla="*/ 144469 w 947220"/>
                <a:gd name="connsiteY21" fmla="*/ 244116 h 943363"/>
                <a:gd name="connsiteX22" fmla="*/ 127919 w 947220"/>
                <a:gd name="connsiteY22" fmla="*/ 252391 h 943363"/>
                <a:gd name="connsiteX23" fmla="*/ 107231 w 947220"/>
                <a:gd name="connsiteY23" fmla="*/ 297904 h 943363"/>
                <a:gd name="connsiteX24" fmla="*/ 98956 w 947220"/>
                <a:gd name="connsiteY24" fmla="*/ 322729 h 943363"/>
                <a:gd name="connsiteX25" fmla="*/ 82406 w 947220"/>
                <a:gd name="connsiteY25" fmla="*/ 351692 h 943363"/>
                <a:gd name="connsiteX26" fmla="*/ 78269 w 947220"/>
                <a:gd name="connsiteY26" fmla="*/ 364105 h 943363"/>
                <a:gd name="connsiteX27" fmla="*/ 69993 w 947220"/>
                <a:gd name="connsiteY27" fmla="*/ 372380 h 943363"/>
                <a:gd name="connsiteX28" fmla="*/ 65856 w 947220"/>
                <a:gd name="connsiteY28" fmla="*/ 388930 h 943363"/>
                <a:gd name="connsiteX29" fmla="*/ 61718 w 947220"/>
                <a:gd name="connsiteY29" fmla="*/ 475819 h 943363"/>
                <a:gd name="connsiteX30" fmla="*/ 57581 w 947220"/>
                <a:gd name="connsiteY30" fmla="*/ 488232 h 943363"/>
                <a:gd name="connsiteX31" fmla="*/ 6206 w 947220"/>
                <a:gd name="connsiteY31" fmla="*/ 695109 h 943363"/>
                <a:gd name="connsiteX32" fmla="*/ 107231 w 947220"/>
                <a:gd name="connsiteY32" fmla="*/ 798548 h 943363"/>
                <a:gd name="connsiteX33" fmla="*/ 111369 w 947220"/>
                <a:gd name="connsiteY33" fmla="*/ 810961 h 943363"/>
                <a:gd name="connsiteX34" fmla="*/ 119644 w 947220"/>
                <a:gd name="connsiteY34" fmla="*/ 823374 h 943363"/>
                <a:gd name="connsiteX35" fmla="*/ 123782 w 947220"/>
                <a:gd name="connsiteY35" fmla="*/ 835786 h 943363"/>
                <a:gd name="connsiteX36" fmla="*/ 136194 w 947220"/>
                <a:gd name="connsiteY36" fmla="*/ 852337 h 943363"/>
                <a:gd name="connsiteX37" fmla="*/ 152745 w 947220"/>
                <a:gd name="connsiteY37" fmla="*/ 877162 h 943363"/>
                <a:gd name="connsiteX38" fmla="*/ 161020 w 947220"/>
                <a:gd name="connsiteY38" fmla="*/ 889575 h 943363"/>
                <a:gd name="connsiteX39" fmla="*/ 177570 w 947220"/>
                <a:gd name="connsiteY39" fmla="*/ 910262 h 943363"/>
                <a:gd name="connsiteX40" fmla="*/ 185845 w 947220"/>
                <a:gd name="connsiteY40" fmla="*/ 922675 h 943363"/>
                <a:gd name="connsiteX41" fmla="*/ 223083 w 947220"/>
                <a:gd name="connsiteY41" fmla="*/ 943363 h 943363"/>
                <a:gd name="connsiteX42" fmla="*/ 247908 w 947220"/>
                <a:gd name="connsiteY42" fmla="*/ 926813 h 943363"/>
                <a:gd name="connsiteX43" fmla="*/ 256184 w 947220"/>
                <a:gd name="connsiteY43" fmla="*/ 918537 h 943363"/>
                <a:gd name="connsiteX44" fmla="*/ 268596 w 947220"/>
                <a:gd name="connsiteY44" fmla="*/ 910262 h 943363"/>
                <a:gd name="connsiteX45" fmla="*/ 276871 w 947220"/>
                <a:gd name="connsiteY45" fmla="*/ 897850 h 943363"/>
                <a:gd name="connsiteX46" fmla="*/ 289284 w 947220"/>
                <a:gd name="connsiteY46" fmla="*/ 889575 h 943363"/>
                <a:gd name="connsiteX47" fmla="*/ 314109 w 947220"/>
                <a:gd name="connsiteY47" fmla="*/ 873024 h 943363"/>
                <a:gd name="connsiteX48" fmla="*/ 322384 w 947220"/>
                <a:gd name="connsiteY48" fmla="*/ 860612 h 943363"/>
                <a:gd name="connsiteX49" fmla="*/ 347210 w 947220"/>
                <a:gd name="connsiteY49" fmla="*/ 852337 h 943363"/>
                <a:gd name="connsiteX50" fmla="*/ 384448 w 947220"/>
                <a:gd name="connsiteY50" fmla="*/ 831649 h 943363"/>
                <a:gd name="connsiteX51" fmla="*/ 396860 w 947220"/>
                <a:gd name="connsiteY51" fmla="*/ 823374 h 943363"/>
                <a:gd name="connsiteX52" fmla="*/ 438236 w 947220"/>
                <a:gd name="connsiteY52" fmla="*/ 810961 h 943363"/>
                <a:gd name="connsiteX53" fmla="*/ 471336 w 947220"/>
                <a:gd name="connsiteY53" fmla="*/ 806823 h 943363"/>
                <a:gd name="connsiteX54" fmla="*/ 512712 w 947220"/>
                <a:gd name="connsiteY54" fmla="*/ 802686 h 943363"/>
                <a:gd name="connsiteX55" fmla="*/ 587188 w 947220"/>
                <a:gd name="connsiteY55" fmla="*/ 806823 h 943363"/>
                <a:gd name="connsiteX56" fmla="*/ 599601 w 947220"/>
                <a:gd name="connsiteY56" fmla="*/ 810961 h 943363"/>
                <a:gd name="connsiteX57" fmla="*/ 624426 w 947220"/>
                <a:gd name="connsiteY57" fmla="*/ 827511 h 943363"/>
                <a:gd name="connsiteX58" fmla="*/ 657526 w 947220"/>
                <a:gd name="connsiteY58" fmla="*/ 848199 h 943363"/>
                <a:gd name="connsiteX59" fmla="*/ 669939 w 947220"/>
                <a:gd name="connsiteY59" fmla="*/ 852337 h 943363"/>
                <a:gd name="connsiteX60" fmla="*/ 814754 w 947220"/>
                <a:gd name="connsiteY60" fmla="*/ 848199 h 943363"/>
                <a:gd name="connsiteX61" fmla="*/ 839579 w 947220"/>
                <a:gd name="connsiteY61" fmla="*/ 827511 h 943363"/>
                <a:gd name="connsiteX62" fmla="*/ 856129 w 947220"/>
                <a:gd name="connsiteY62" fmla="*/ 802686 h 943363"/>
                <a:gd name="connsiteX63" fmla="*/ 860267 w 947220"/>
                <a:gd name="connsiteY63" fmla="*/ 790273 h 943363"/>
                <a:gd name="connsiteX64" fmla="*/ 868542 w 947220"/>
                <a:gd name="connsiteY64" fmla="*/ 777861 h 943363"/>
                <a:gd name="connsiteX65" fmla="*/ 876817 w 947220"/>
                <a:gd name="connsiteY65" fmla="*/ 753035 h 943363"/>
                <a:gd name="connsiteX66" fmla="*/ 885092 w 947220"/>
                <a:gd name="connsiteY66" fmla="*/ 736485 h 943363"/>
                <a:gd name="connsiteX67" fmla="*/ 893367 w 947220"/>
                <a:gd name="connsiteY67" fmla="*/ 711660 h 943363"/>
                <a:gd name="connsiteX68" fmla="*/ 897505 w 947220"/>
                <a:gd name="connsiteY68" fmla="*/ 699247 h 943363"/>
                <a:gd name="connsiteX69" fmla="*/ 905780 w 947220"/>
                <a:gd name="connsiteY69" fmla="*/ 686834 h 943363"/>
                <a:gd name="connsiteX70" fmla="*/ 914055 w 947220"/>
                <a:gd name="connsiteY70" fmla="*/ 662009 h 943363"/>
                <a:gd name="connsiteX71" fmla="*/ 926468 w 947220"/>
                <a:gd name="connsiteY71" fmla="*/ 612358 h 943363"/>
                <a:gd name="connsiteX72" fmla="*/ 930605 w 947220"/>
                <a:gd name="connsiteY72" fmla="*/ 595808 h 943363"/>
                <a:gd name="connsiteX73" fmla="*/ 938880 w 947220"/>
                <a:gd name="connsiteY73" fmla="*/ 570983 h 943363"/>
                <a:gd name="connsiteX74" fmla="*/ 938880 w 947220"/>
                <a:gd name="connsiteY74" fmla="*/ 393068 h 943363"/>
                <a:gd name="connsiteX75" fmla="*/ 930605 w 947220"/>
                <a:gd name="connsiteY75" fmla="*/ 351692 h 943363"/>
                <a:gd name="connsiteX76" fmla="*/ 922330 w 947220"/>
                <a:gd name="connsiteY76" fmla="*/ 302042 h 943363"/>
                <a:gd name="connsiteX77" fmla="*/ 914055 w 947220"/>
                <a:gd name="connsiteY77" fmla="*/ 277216 h 943363"/>
                <a:gd name="connsiteX78" fmla="*/ 880955 w 947220"/>
                <a:gd name="connsiteY78" fmla="*/ 227566 h 943363"/>
                <a:gd name="connsiteX79" fmla="*/ 872679 w 947220"/>
                <a:gd name="connsiteY79" fmla="*/ 219290 h 943363"/>
                <a:gd name="connsiteX80" fmla="*/ 856129 w 947220"/>
                <a:gd name="connsiteY80" fmla="*/ 194465 h 943363"/>
                <a:gd name="connsiteX81" fmla="*/ 847854 w 947220"/>
                <a:gd name="connsiteY81" fmla="*/ 182052 h 943363"/>
                <a:gd name="connsiteX82" fmla="*/ 843717 w 947220"/>
                <a:gd name="connsiteY82" fmla="*/ 169640 h 943363"/>
                <a:gd name="connsiteX83" fmla="*/ 831304 w 947220"/>
                <a:gd name="connsiteY83" fmla="*/ 161365 h 943363"/>
                <a:gd name="connsiteX84" fmla="*/ 823029 w 947220"/>
                <a:gd name="connsiteY84" fmla="*/ 153089 h 943363"/>
                <a:gd name="connsiteX85" fmla="*/ 810616 w 947220"/>
                <a:gd name="connsiteY85" fmla="*/ 124127 h 943363"/>
                <a:gd name="connsiteX86" fmla="*/ 806479 w 947220"/>
                <a:gd name="connsiteY86" fmla="*/ 111714 h 943363"/>
                <a:gd name="connsiteX87" fmla="*/ 785791 w 947220"/>
                <a:gd name="connsiteY87" fmla="*/ 91026 h 943363"/>
                <a:gd name="connsiteX88" fmla="*/ 777516 w 947220"/>
                <a:gd name="connsiteY88" fmla="*/ 78613 h 943363"/>
                <a:gd name="connsiteX89" fmla="*/ 752690 w 947220"/>
                <a:gd name="connsiteY89" fmla="*/ 62063 h 943363"/>
                <a:gd name="connsiteX90" fmla="*/ 727865 w 947220"/>
                <a:gd name="connsiteY90" fmla="*/ 45513 h 943363"/>
                <a:gd name="connsiteX91" fmla="*/ 703040 w 947220"/>
                <a:gd name="connsiteY91" fmla="*/ 37238 h 943363"/>
                <a:gd name="connsiteX92" fmla="*/ 682352 w 947220"/>
                <a:gd name="connsiteY92" fmla="*/ 20688 h 943363"/>
                <a:gd name="connsiteX93" fmla="*/ 682352 w 947220"/>
                <a:gd name="connsiteY93" fmla="*/ 16550 h 943363"/>
                <a:gd name="connsiteX0" fmla="*/ 676146 w 941014"/>
                <a:gd name="connsiteY0" fmla="*/ 16550 h 943363"/>
                <a:gd name="connsiteX1" fmla="*/ 638908 w 941014"/>
                <a:gd name="connsiteY1" fmla="*/ 4137 h 943363"/>
                <a:gd name="connsiteX2" fmla="*/ 626495 w 941014"/>
                <a:gd name="connsiteY2" fmla="*/ 0 h 943363"/>
                <a:gd name="connsiteX3" fmla="*/ 489956 w 941014"/>
                <a:gd name="connsiteY3" fmla="*/ 4137 h 943363"/>
                <a:gd name="connsiteX4" fmla="*/ 477543 w 941014"/>
                <a:gd name="connsiteY4" fmla="*/ 12413 h 943363"/>
                <a:gd name="connsiteX5" fmla="*/ 465130 w 941014"/>
                <a:gd name="connsiteY5" fmla="*/ 16550 h 943363"/>
                <a:gd name="connsiteX6" fmla="*/ 432030 w 941014"/>
                <a:gd name="connsiteY6" fmla="*/ 49651 h 943363"/>
                <a:gd name="connsiteX7" fmla="*/ 419617 w 941014"/>
                <a:gd name="connsiteY7" fmla="*/ 57926 h 943363"/>
                <a:gd name="connsiteX8" fmla="*/ 411342 w 941014"/>
                <a:gd name="connsiteY8" fmla="*/ 70338 h 943363"/>
                <a:gd name="connsiteX9" fmla="*/ 390654 w 941014"/>
                <a:gd name="connsiteY9" fmla="*/ 86889 h 943363"/>
                <a:gd name="connsiteX10" fmla="*/ 369967 w 941014"/>
                <a:gd name="connsiteY10" fmla="*/ 107576 h 943363"/>
                <a:gd name="connsiteX11" fmla="*/ 357554 w 941014"/>
                <a:gd name="connsiteY11" fmla="*/ 99301 h 943363"/>
                <a:gd name="connsiteX12" fmla="*/ 299628 w 941014"/>
                <a:gd name="connsiteY12" fmla="*/ 99301 h 943363"/>
                <a:gd name="connsiteX13" fmla="*/ 278940 w 941014"/>
                <a:gd name="connsiteY13" fmla="*/ 111714 h 943363"/>
                <a:gd name="connsiteX14" fmla="*/ 254115 w 941014"/>
                <a:gd name="connsiteY14" fmla="*/ 128264 h 943363"/>
                <a:gd name="connsiteX15" fmla="*/ 241702 w 941014"/>
                <a:gd name="connsiteY15" fmla="*/ 140677 h 943363"/>
                <a:gd name="connsiteX16" fmla="*/ 229290 w 941014"/>
                <a:gd name="connsiteY16" fmla="*/ 148952 h 943363"/>
                <a:gd name="connsiteX17" fmla="*/ 212739 w 941014"/>
                <a:gd name="connsiteY17" fmla="*/ 169640 h 943363"/>
                <a:gd name="connsiteX18" fmla="*/ 200327 w 941014"/>
                <a:gd name="connsiteY18" fmla="*/ 177915 h 943363"/>
                <a:gd name="connsiteX19" fmla="*/ 179639 w 941014"/>
                <a:gd name="connsiteY19" fmla="*/ 198603 h 943363"/>
                <a:gd name="connsiteX20" fmla="*/ 154814 w 941014"/>
                <a:gd name="connsiteY20" fmla="*/ 223428 h 943363"/>
                <a:gd name="connsiteX21" fmla="*/ 138263 w 941014"/>
                <a:gd name="connsiteY21" fmla="*/ 244116 h 943363"/>
                <a:gd name="connsiteX22" fmla="*/ 121713 w 941014"/>
                <a:gd name="connsiteY22" fmla="*/ 252391 h 943363"/>
                <a:gd name="connsiteX23" fmla="*/ 101025 w 941014"/>
                <a:gd name="connsiteY23" fmla="*/ 297904 h 943363"/>
                <a:gd name="connsiteX24" fmla="*/ 92750 w 941014"/>
                <a:gd name="connsiteY24" fmla="*/ 322729 h 943363"/>
                <a:gd name="connsiteX25" fmla="*/ 76200 w 941014"/>
                <a:gd name="connsiteY25" fmla="*/ 351692 h 943363"/>
                <a:gd name="connsiteX26" fmla="*/ 72063 w 941014"/>
                <a:gd name="connsiteY26" fmla="*/ 364105 h 943363"/>
                <a:gd name="connsiteX27" fmla="*/ 63787 w 941014"/>
                <a:gd name="connsiteY27" fmla="*/ 372380 h 943363"/>
                <a:gd name="connsiteX28" fmla="*/ 59650 w 941014"/>
                <a:gd name="connsiteY28" fmla="*/ 388930 h 943363"/>
                <a:gd name="connsiteX29" fmla="*/ 55512 w 941014"/>
                <a:gd name="connsiteY29" fmla="*/ 475819 h 943363"/>
                <a:gd name="connsiteX30" fmla="*/ 51375 w 941014"/>
                <a:gd name="connsiteY30" fmla="*/ 488232 h 943363"/>
                <a:gd name="connsiteX31" fmla="*/ 0 w 941014"/>
                <a:gd name="connsiteY31" fmla="*/ 695109 h 943363"/>
                <a:gd name="connsiteX32" fmla="*/ 101025 w 941014"/>
                <a:gd name="connsiteY32" fmla="*/ 798548 h 943363"/>
                <a:gd name="connsiteX33" fmla="*/ 105163 w 941014"/>
                <a:gd name="connsiteY33" fmla="*/ 810961 h 943363"/>
                <a:gd name="connsiteX34" fmla="*/ 113438 w 941014"/>
                <a:gd name="connsiteY34" fmla="*/ 823374 h 943363"/>
                <a:gd name="connsiteX35" fmla="*/ 117576 w 941014"/>
                <a:gd name="connsiteY35" fmla="*/ 835786 h 943363"/>
                <a:gd name="connsiteX36" fmla="*/ 129988 w 941014"/>
                <a:gd name="connsiteY36" fmla="*/ 852337 h 943363"/>
                <a:gd name="connsiteX37" fmla="*/ 146539 w 941014"/>
                <a:gd name="connsiteY37" fmla="*/ 877162 h 943363"/>
                <a:gd name="connsiteX38" fmla="*/ 154814 w 941014"/>
                <a:gd name="connsiteY38" fmla="*/ 889575 h 943363"/>
                <a:gd name="connsiteX39" fmla="*/ 171364 w 941014"/>
                <a:gd name="connsiteY39" fmla="*/ 910262 h 943363"/>
                <a:gd name="connsiteX40" fmla="*/ 179639 w 941014"/>
                <a:gd name="connsiteY40" fmla="*/ 922675 h 943363"/>
                <a:gd name="connsiteX41" fmla="*/ 216877 w 941014"/>
                <a:gd name="connsiteY41" fmla="*/ 943363 h 943363"/>
                <a:gd name="connsiteX42" fmla="*/ 241702 w 941014"/>
                <a:gd name="connsiteY42" fmla="*/ 926813 h 943363"/>
                <a:gd name="connsiteX43" fmla="*/ 249978 w 941014"/>
                <a:gd name="connsiteY43" fmla="*/ 918537 h 943363"/>
                <a:gd name="connsiteX44" fmla="*/ 262390 w 941014"/>
                <a:gd name="connsiteY44" fmla="*/ 910262 h 943363"/>
                <a:gd name="connsiteX45" fmla="*/ 270665 w 941014"/>
                <a:gd name="connsiteY45" fmla="*/ 897850 h 943363"/>
                <a:gd name="connsiteX46" fmla="*/ 283078 w 941014"/>
                <a:gd name="connsiteY46" fmla="*/ 889575 h 943363"/>
                <a:gd name="connsiteX47" fmla="*/ 307903 w 941014"/>
                <a:gd name="connsiteY47" fmla="*/ 873024 h 943363"/>
                <a:gd name="connsiteX48" fmla="*/ 316178 w 941014"/>
                <a:gd name="connsiteY48" fmla="*/ 860612 h 943363"/>
                <a:gd name="connsiteX49" fmla="*/ 341004 w 941014"/>
                <a:gd name="connsiteY49" fmla="*/ 852337 h 943363"/>
                <a:gd name="connsiteX50" fmla="*/ 378242 w 941014"/>
                <a:gd name="connsiteY50" fmla="*/ 831649 h 943363"/>
                <a:gd name="connsiteX51" fmla="*/ 390654 w 941014"/>
                <a:gd name="connsiteY51" fmla="*/ 823374 h 943363"/>
                <a:gd name="connsiteX52" fmla="*/ 432030 w 941014"/>
                <a:gd name="connsiteY52" fmla="*/ 810961 h 943363"/>
                <a:gd name="connsiteX53" fmla="*/ 465130 w 941014"/>
                <a:gd name="connsiteY53" fmla="*/ 806823 h 943363"/>
                <a:gd name="connsiteX54" fmla="*/ 506506 w 941014"/>
                <a:gd name="connsiteY54" fmla="*/ 802686 h 943363"/>
                <a:gd name="connsiteX55" fmla="*/ 580982 w 941014"/>
                <a:gd name="connsiteY55" fmla="*/ 806823 h 943363"/>
                <a:gd name="connsiteX56" fmla="*/ 593395 w 941014"/>
                <a:gd name="connsiteY56" fmla="*/ 810961 h 943363"/>
                <a:gd name="connsiteX57" fmla="*/ 618220 w 941014"/>
                <a:gd name="connsiteY57" fmla="*/ 827511 h 943363"/>
                <a:gd name="connsiteX58" fmla="*/ 651320 w 941014"/>
                <a:gd name="connsiteY58" fmla="*/ 848199 h 943363"/>
                <a:gd name="connsiteX59" fmla="*/ 663733 w 941014"/>
                <a:gd name="connsiteY59" fmla="*/ 852337 h 943363"/>
                <a:gd name="connsiteX60" fmla="*/ 808548 w 941014"/>
                <a:gd name="connsiteY60" fmla="*/ 848199 h 943363"/>
                <a:gd name="connsiteX61" fmla="*/ 833373 w 941014"/>
                <a:gd name="connsiteY61" fmla="*/ 827511 h 943363"/>
                <a:gd name="connsiteX62" fmla="*/ 849923 w 941014"/>
                <a:gd name="connsiteY62" fmla="*/ 802686 h 943363"/>
                <a:gd name="connsiteX63" fmla="*/ 854061 w 941014"/>
                <a:gd name="connsiteY63" fmla="*/ 790273 h 943363"/>
                <a:gd name="connsiteX64" fmla="*/ 862336 w 941014"/>
                <a:gd name="connsiteY64" fmla="*/ 777861 h 943363"/>
                <a:gd name="connsiteX65" fmla="*/ 870611 w 941014"/>
                <a:gd name="connsiteY65" fmla="*/ 753035 h 943363"/>
                <a:gd name="connsiteX66" fmla="*/ 878886 w 941014"/>
                <a:gd name="connsiteY66" fmla="*/ 736485 h 943363"/>
                <a:gd name="connsiteX67" fmla="*/ 887161 w 941014"/>
                <a:gd name="connsiteY67" fmla="*/ 711660 h 943363"/>
                <a:gd name="connsiteX68" fmla="*/ 891299 w 941014"/>
                <a:gd name="connsiteY68" fmla="*/ 699247 h 943363"/>
                <a:gd name="connsiteX69" fmla="*/ 899574 w 941014"/>
                <a:gd name="connsiteY69" fmla="*/ 686834 h 943363"/>
                <a:gd name="connsiteX70" fmla="*/ 907849 w 941014"/>
                <a:gd name="connsiteY70" fmla="*/ 662009 h 943363"/>
                <a:gd name="connsiteX71" fmla="*/ 920262 w 941014"/>
                <a:gd name="connsiteY71" fmla="*/ 612358 h 943363"/>
                <a:gd name="connsiteX72" fmla="*/ 924399 w 941014"/>
                <a:gd name="connsiteY72" fmla="*/ 595808 h 943363"/>
                <a:gd name="connsiteX73" fmla="*/ 932674 w 941014"/>
                <a:gd name="connsiteY73" fmla="*/ 570983 h 943363"/>
                <a:gd name="connsiteX74" fmla="*/ 932674 w 941014"/>
                <a:gd name="connsiteY74" fmla="*/ 393068 h 943363"/>
                <a:gd name="connsiteX75" fmla="*/ 924399 w 941014"/>
                <a:gd name="connsiteY75" fmla="*/ 351692 h 943363"/>
                <a:gd name="connsiteX76" fmla="*/ 916124 w 941014"/>
                <a:gd name="connsiteY76" fmla="*/ 302042 h 943363"/>
                <a:gd name="connsiteX77" fmla="*/ 907849 w 941014"/>
                <a:gd name="connsiteY77" fmla="*/ 277216 h 943363"/>
                <a:gd name="connsiteX78" fmla="*/ 874749 w 941014"/>
                <a:gd name="connsiteY78" fmla="*/ 227566 h 943363"/>
                <a:gd name="connsiteX79" fmla="*/ 866473 w 941014"/>
                <a:gd name="connsiteY79" fmla="*/ 219290 h 943363"/>
                <a:gd name="connsiteX80" fmla="*/ 849923 w 941014"/>
                <a:gd name="connsiteY80" fmla="*/ 194465 h 943363"/>
                <a:gd name="connsiteX81" fmla="*/ 841648 w 941014"/>
                <a:gd name="connsiteY81" fmla="*/ 182052 h 943363"/>
                <a:gd name="connsiteX82" fmla="*/ 837511 w 941014"/>
                <a:gd name="connsiteY82" fmla="*/ 169640 h 943363"/>
                <a:gd name="connsiteX83" fmla="*/ 825098 w 941014"/>
                <a:gd name="connsiteY83" fmla="*/ 161365 h 943363"/>
                <a:gd name="connsiteX84" fmla="*/ 816823 w 941014"/>
                <a:gd name="connsiteY84" fmla="*/ 153089 h 943363"/>
                <a:gd name="connsiteX85" fmla="*/ 804410 w 941014"/>
                <a:gd name="connsiteY85" fmla="*/ 124127 h 943363"/>
                <a:gd name="connsiteX86" fmla="*/ 800273 w 941014"/>
                <a:gd name="connsiteY86" fmla="*/ 111714 h 943363"/>
                <a:gd name="connsiteX87" fmla="*/ 779585 w 941014"/>
                <a:gd name="connsiteY87" fmla="*/ 91026 h 943363"/>
                <a:gd name="connsiteX88" fmla="*/ 771310 w 941014"/>
                <a:gd name="connsiteY88" fmla="*/ 78613 h 943363"/>
                <a:gd name="connsiteX89" fmla="*/ 746484 w 941014"/>
                <a:gd name="connsiteY89" fmla="*/ 62063 h 943363"/>
                <a:gd name="connsiteX90" fmla="*/ 721659 w 941014"/>
                <a:gd name="connsiteY90" fmla="*/ 45513 h 943363"/>
                <a:gd name="connsiteX91" fmla="*/ 696834 w 941014"/>
                <a:gd name="connsiteY91" fmla="*/ 37238 h 943363"/>
                <a:gd name="connsiteX92" fmla="*/ 676146 w 941014"/>
                <a:gd name="connsiteY92" fmla="*/ 20688 h 943363"/>
                <a:gd name="connsiteX93" fmla="*/ 676146 w 941014"/>
                <a:gd name="connsiteY93" fmla="*/ 16550 h 943363"/>
                <a:gd name="connsiteX0" fmla="*/ 676146 w 941014"/>
                <a:gd name="connsiteY0" fmla="*/ 16550 h 943363"/>
                <a:gd name="connsiteX1" fmla="*/ 638908 w 941014"/>
                <a:gd name="connsiteY1" fmla="*/ 4137 h 943363"/>
                <a:gd name="connsiteX2" fmla="*/ 626495 w 941014"/>
                <a:gd name="connsiteY2" fmla="*/ 0 h 943363"/>
                <a:gd name="connsiteX3" fmla="*/ 489956 w 941014"/>
                <a:gd name="connsiteY3" fmla="*/ 4137 h 943363"/>
                <a:gd name="connsiteX4" fmla="*/ 477543 w 941014"/>
                <a:gd name="connsiteY4" fmla="*/ 12413 h 943363"/>
                <a:gd name="connsiteX5" fmla="*/ 465130 w 941014"/>
                <a:gd name="connsiteY5" fmla="*/ 16550 h 943363"/>
                <a:gd name="connsiteX6" fmla="*/ 432030 w 941014"/>
                <a:gd name="connsiteY6" fmla="*/ 49651 h 943363"/>
                <a:gd name="connsiteX7" fmla="*/ 419617 w 941014"/>
                <a:gd name="connsiteY7" fmla="*/ 57926 h 943363"/>
                <a:gd name="connsiteX8" fmla="*/ 411342 w 941014"/>
                <a:gd name="connsiteY8" fmla="*/ 70338 h 943363"/>
                <a:gd name="connsiteX9" fmla="*/ 390654 w 941014"/>
                <a:gd name="connsiteY9" fmla="*/ 86889 h 943363"/>
                <a:gd name="connsiteX10" fmla="*/ 369967 w 941014"/>
                <a:gd name="connsiteY10" fmla="*/ 107576 h 943363"/>
                <a:gd name="connsiteX11" fmla="*/ 357554 w 941014"/>
                <a:gd name="connsiteY11" fmla="*/ 99301 h 943363"/>
                <a:gd name="connsiteX12" fmla="*/ 299628 w 941014"/>
                <a:gd name="connsiteY12" fmla="*/ 99301 h 943363"/>
                <a:gd name="connsiteX13" fmla="*/ 278940 w 941014"/>
                <a:gd name="connsiteY13" fmla="*/ 111714 h 943363"/>
                <a:gd name="connsiteX14" fmla="*/ 254115 w 941014"/>
                <a:gd name="connsiteY14" fmla="*/ 128264 h 943363"/>
                <a:gd name="connsiteX15" fmla="*/ 241702 w 941014"/>
                <a:gd name="connsiteY15" fmla="*/ 140677 h 943363"/>
                <a:gd name="connsiteX16" fmla="*/ 229290 w 941014"/>
                <a:gd name="connsiteY16" fmla="*/ 148952 h 943363"/>
                <a:gd name="connsiteX17" fmla="*/ 212739 w 941014"/>
                <a:gd name="connsiteY17" fmla="*/ 169640 h 943363"/>
                <a:gd name="connsiteX18" fmla="*/ 200327 w 941014"/>
                <a:gd name="connsiteY18" fmla="*/ 177915 h 943363"/>
                <a:gd name="connsiteX19" fmla="*/ 179639 w 941014"/>
                <a:gd name="connsiteY19" fmla="*/ 198603 h 943363"/>
                <a:gd name="connsiteX20" fmla="*/ 154814 w 941014"/>
                <a:gd name="connsiteY20" fmla="*/ 223428 h 943363"/>
                <a:gd name="connsiteX21" fmla="*/ 138263 w 941014"/>
                <a:gd name="connsiteY21" fmla="*/ 244116 h 943363"/>
                <a:gd name="connsiteX22" fmla="*/ 121713 w 941014"/>
                <a:gd name="connsiteY22" fmla="*/ 252391 h 943363"/>
                <a:gd name="connsiteX23" fmla="*/ 101025 w 941014"/>
                <a:gd name="connsiteY23" fmla="*/ 297904 h 943363"/>
                <a:gd name="connsiteX24" fmla="*/ 92750 w 941014"/>
                <a:gd name="connsiteY24" fmla="*/ 322729 h 943363"/>
                <a:gd name="connsiteX25" fmla="*/ 76200 w 941014"/>
                <a:gd name="connsiteY25" fmla="*/ 351692 h 943363"/>
                <a:gd name="connsiteX26" fmla="*/ 72063 w 941014"/>
                <a:gd name="connsiteY26" fmla="*/ 364105 h 943363"/>
                <a:gd name="connsiteX27" fmla="*/ 63787 w 941014"/>
                <a:gd name="connsiteY27" fmla="*/ 372380 h 943363"/>
                <a:gd name="connsiteX28" fmla="*/ 59650 w 941014"/>
                <a:gd name="connsiteY28" fmla="*/ 388930 h 943363"/>
                <a:gd name="connsiteX29" fmla="*/ 55512 w 941014"/>
                <a:gd name="connsiteY29" fmla="*/ 475819 h 943363"/>
                <a:gd name="connsiteX30" fmla="*/ 51375 w 941014"/>
                <a:gd name="connsiteY30" fmla="*/ 488232 h 943363"/>
                <a:gd name="connsiteX31" fmla="*/ 0 w 941014"/>
                <a:gd name="connsiteY31" fmla="*/ 695109 h 943363"/>
                <a:gd name="connsiteX32" fmla="*/ 101025 w 941014"/>
                <a:gd name="connsiteY32" fmla="*/ 798548 h 943363"/>
                <a:gd name="connsiteX33" fmla="*/ 105163 w 941014"/>
                <a:gd name="connsiteY33" fmla="*/ 810961 h 943363"/>
                <a:gd name="connsiteX34" fmla="*/ 113438 w 941014"/>
                <a:gd name="connsiteY34" fmla="*/ 823374 h 943363"/>
                <a:gd name="connsiteX35" fmla="*/ 117576 w 941014"/>
                <a:gd name="connsiteY35" fmla="*/ 835786 h 943363"/>
                <a:gd name="connsiteX36" fmla="*/ 129988 w 941014"/>
                <a:gd name="connsiteY36" fmla="*/ 852337 h 943363"/>
                <a:gd name="connsiteX37" fmla="*/ 146539 w 941014"/>
                <a:gd name="connsiteY37" fmla="*/ 877162 h 943363"/>
                <a:gd name="connsiteX38" fmla="*/ 154814 w 941014"/>
                <a:gd name="connsiteY38" fmla="*/ 889575 h 943363"/>
                <a:gd name="connsiteX39" fmla="*/ 171364 w 941014"/>
                <a:gd name="connsiteY39" fmla="*/ 910262 h 943363"/>
                <a:gd name="connsiteX40" fmla="*/ 179639 w 941014"/>
                <a:gd name="connsiteY40" fmla="*/ 922675 h 943363"/>
                <a:gd name="connsiteX41" fmla="*/ 216877 w 941014"/>
                <a:gd name="connsiteY41" fmla="*/ 943363 h 943363"/>
                <a:gd name="connsiteX42" fmla="*/ 241702 w 941014"/>
                <a:gd name="connsiteY42" fmla="*/ 926813 h 943363"/>
                <a:gd name="connsiteX43" fmla="*/ 249978 w 941014"/>
                <a:gd name="connsiteY43" fmla="*/ 918537 h 943363"/>
                <a:gd name="connsiteX44" fmla="*/ 262390 w 941014"/>
                <a:gd name="connsiteY44" fmla="*/ 910262 h 943363"/>
                <a:gd name="connsiteX45" fmla="*/ 270665 w 941014"/>
                <a:gd name="connsiteY45" fmla="*/ 897850 h 943363"/>
                <a:gd name="connsiteX46" fmla="*/ 283078 w 941014"/>
                <a:gd name="connsiteY46" fmla="*/ 889575 h 943363"/>
                <a:gd name="connsiteX47" fmla="*/ 307903 w 941014"/>
                <a:gd name="connsiteY47" fmla="*/ 873024 h 943363"/>
                <a:gd name="connsiteX48" fmla="*/ 316178 w 941014"/>
                <a:gd name="connsiteY48" fmla="*/ 860612 h 943363"/>
                <a:gd name="connsiteX49" fmla="*/ 341004 w 941014"/>
                <a:gd name="connsiteY49" fmla="*/ 852337 h 943363"/>
                <a:gd name="connsiteX50" fmla="*/ 378242 w 941014"/>
                <a:gd name="connsiteY50" fmla="*/ 831649 h 943363"/>
                <a:gd name="connsiteX51" fmla="*/ 390654 w 941014"/>
                <a:gd name="connsiteY51" fmla="*/ 823374 h 943363"/>
                <a:gd name="connsiteX52" fmla="*/ 432030 w 941014"/>
                <a:gd name="connsiteY52" fmla="*/ 810961 h 943363"/>
                <a:gd name="connsiteX53" fmla="*/ 465130 w 941014"/>
                <a:gd name="connsiteY53" fmla="*/ 806823 h 943363"/>
                <a:gd name="connsiteX54" fmla="*/ 506506 w 941014"/>
                <a:gd name="connsiteY54" fmla="*/ 802686 h 943363"/>
                <a:gd name="connsiteX55" fmla="*/ 580982 w 941014"/>
                <a:gd name="connsiteY55" fmla="*/ 806823 h 943363"/>
                <a:gd name="connsiteX56" fmla="*/ 593395 w 941014"/>
                <a:gd name="connsiteY56" fmla="*/ 810961 h 943363"/>
                <a:gd name="connsiteX57" fmla="*/ 618220 w 941014"/>
                <a:gd name="connsiteY57" fmla="*/ 827511 h 943363"/>
                <a:gd name="connsiteX58" fmla="*/ 651320 w 941014"/>
                <a:gd name="connsiteY58" fmla="*/ 848199 h 943363"/>
                <a:gd name="connsiteX59" fmla="*/ 663733 w 941014"/>
                <a:gd name="connsiteY59" fmla="*/ 852337 h 943363"/>
                <a:gd name="connsiteX60" fmla="*/ 808548 w 941014"/>
                <a:gd name="connsiteY60" fmla="*/ 848199 h 943363"/>
                <a:gd name="connsiteX61" fmla="*/ 833373 w 941014"/>
                <a:gd name="connsiteY61" fmla="*/ 827511 h 943363"/>
                <a:gd name="connsiteX62" fmla="*/ 849923 w 941014"/>
                <a:gd name="connsiteY62" fmla="*/ 802686 h 943363"/>
                <a:gd name="connsiteX63" fmla="*/ 854061 w 941014"/>
                <a:gd name="connsiteY63" fmla="*/ 790273 h 943363"/>
                <a:gd name="connsiteX64" fmla="*/ 862336 w 941014"/>
                <a:gd name="connsiteY64" fmla="*/ 777861 h 943363"/>
                <a:gd name="connsiteX65" fmla="*/ 870611 w 941014"/>
                <a:gd name="connsiteY65" fmla="*/ 753035 h 943363"/>
                <a:gd name="connsiteX66" fmla="*/ 878886 w 941014"/>
                <a:gd name="connsiteY66" fmla="*/ 736485 h 943363"/>
                <a:gd name="connsiteX67" fmla="*/ 887161 w 941014"/>
                <a:gd name="connsiteY67" fmla="*/ 711660 h 943363"/>
                <a:gd name="connsiteX68" fmla="*/ 891299 w 941014"/>
                <a:gd name="connsiteY68" fmla="*/ 699247 h 943363"/>
                <a:gd name="connsiteX69" fmla="*/ 899574 w 941014"/>
                <a:gd name="connsiteY69" fmla="*/ 686834 h 943363"/>
                <a:gd name="connsiteX70" fmla="*/ 907849 w 941014"/>
                <a:gd name="connsiteY70" fmla="*/ 662009 h 943363"/>
                <a:gd name="connsiteX71" fmla="*/ 920262 w 941014"/>
                <a:gd name="connsiteY71" fmla="*/ 612358 h 943363"/>
                <a:gd name="connsiteX72" fmla="*/ 924399 w 941014"/>
                <a:gd name="connsiteY72" fmla="*/ 595808 h 943363"/>
                <a:gd name="connsiteX73" fmla="*/ 932674 w 941014"/>
                <a:gd name="connsiteY73" fmla="*/ 570983 h 943363"/>
                <a:gd name="connsiteX74" fmla="*/ 932674 w 941014"/>
                <a:gd name="connsiteY74" fmla="*/ 393068 h 943363"/>
                <a:gd name="connsiteX75" fmla="*/ 924399 w 941014"/>
                <a:gd name="connsiteY75" fmla="*/ 351692 h 943363"/>
                <a:gd name="connsiteX76" fmla="*/ 916124 w 941014"/>
                <a:gd name="connsiteY76" fmla="*/ 302042 h 943363"/>
                <a:gd name="connsiteX77" fmla="*/ 907849 w 941014"/>
                <a:gd name="connsiteY77" fmla="*/ 277216 h 943363"/>
                <a:gd name="connsiteX78" fmla="*/ 874749 w 941014"/>
                <a:gd name="connsiteY78" fmla="*/ 227566 h 943363"/>
                <a:gd name="connsiteX79" fmla="*/ 866473 w 941014"/>
                <a:gd name="connsiteY79" fmla="*/ 219290 h 943363"/>
                <a:gd name="connsiteX80" fmla="*/ 849923 w 941014"/>
                <a:gd name="connsiteY80" fmla="*/ 194465 h 943363"/>
                <a:gd name="connsiteX81" fmla="*/ 841648 w 941014"/>
                <a:gd name="connsiteY81" fmla="*/ 182052 h 943363"/>
                <a:gd name="connsiteX82" fmla="*/ 837511 w 941014"/>
                <a:gd name="connsiteY82" fmla="*/ 169640 h 943363"/>
                <a:gd name="connsiteX83" fmla="*/ 825098 w 941014"/>
                <a:gd name="connsiteY83" fmla="*/ 161365 h 943363"/>
                <a:gd name="connsiteX84" fmla="*/ 816823 w 941014"/>
                <a:gd name="connsiteY84" fmla="*/ 153089 h 943363"/>
                <a:gd name="connsiteX85" fmla="*/ 804410 w 941014"/>
                <a:gd name="connsiteY85" fmla="*/ 124127 h 943363"/>
                <a:gd name="connsiteX86" fmla="*/ 800273 w 941014"/>
                <a:gd name="connsiteY86" fmla="*/ 111714 h 943363"/>
                <a:gd name="connsiteX87" fmla="*/ 779585 w 941014"/>
                <a:gd name="connsiteY87" fmla="*/ 91026 h 943363"/>
                <a:gd name="connsiteX88" fmla="*/ 771310 w 941014"/>
                <a:gd name="connsiteY88" fmla="*/ 78613 h 943363"/>
                <a:gd name="connsiteX89" fmla="*/ 746484 w 941014"/>
                <a:gd name="connsiteY89" fmla="*/ 62063 h 943363"/>
                <a:gd name="connsiteX90" fmla="*/ 721659 w 941014"/>
                <a:gd name="connsiteY90" fmla="*/ 45513 h 943363"/>
                <a:gd name="connsiteX91" fmla="*/ 696834 w 941014"/>
                <a:gd name="connsiteY91" fmla="*/ 37238 h 943363"/>
                <a:gd name="connsiteX92" fmla="*/ 676146 w 941014"/>
                <a:gd name="connsiteY92" fmla="*/ 20688 h 943363"/>
                <a:gd name="connsiteX93" fmla="*/ 676146 w 941014"/>
                <a:gd name="connsiteY93" fmla="*/ 16550 h 943363"/>
                <a:gd name="connsiteX0" fmla="*/ 634023 w 898891"/>
                <a:gd name="connsiteY0" fmla="*/ 16550 h 943363"/>
                <a:gd name="connsiteX1" fmla="*/ 596785 w 898891"/>
                <a:gd name="connsiteY1" fmla="*/ 4137 h 943363"/>
                <a:gd name="connsiteX2" fmla="*/ 584372 w 898891"/>
                <a:gd name="connsiteY2" fmla="*/ 0 h 943363"/>
                <a:gd name="connsiteX3" fmla="*/ 447833 w 898891"/>
                <a:gd name="connsiteY3" fmla="*/ 4137 h 943363"/>
                <a:gd name="connsiteX4" fmla="*/ 435420 w 898891"/>
                <a:gd name="connsiteY4" fmla="*/ 12413 h 943363"/>
                <a:gd name="connsiteX5" fmla="*/ 423007 w 898891"/>
                <a:gd name="connsiteY5" fmla="*/ 16550 h 943363"/>
                <a:gd name="connsiteX6" fmla="*/ 389907 w 898891"/>
                <a:gd name="connsiteY6" fmla="*/ 49651 h 943363"/>
                <a:gd name="connsiteX7" fmla="*/ 377494 w 898891"/>
                <a:gd name="connsiteY7" fmla="*/ 57926 h 943363"/>
                <a:gd name="connsiteX8" fmla="*/ 369219 w 898891"/>
                <a:gd name="connsiteY8" fmla="*/ 70338 h 943363"/>
                <a:gd name="connsiteX9" fmla="*/ 348531 w 898891"/>
                <a:gd name="connsiteY9" fmla="*/ 86889 h 943363"/>
                <a:gd name="connsiteX10" fmla="*/ 327844 w 898891"/>
                <a:gd name="connsiteY10" fmla="*/ 107576 h 943363"/>
                <a:gd name="connsiteX11" fmla="*/ 315431 w 898891"/>
                <a:gd name="connsiteY11" fmla="*/ 99301 h 943363"/>
                <a:gd name="connsiteX12" fmla="*/ 257505 w 898891"/>
                <a:gd name="connsiteY12" fmla="*/ 99301 h 943363"/>
                <a:gd name="connsiteX13" fmla="*/ 236817 w 898891"/>
                <a:gd name="connsiteY13" fmla="*/ 111714 h 943363"/>
                <a:gd name="connsiteX14" fmla="*/ 211992 w 898891"/>
                <a:gd name="connsiteY14" fmla="*/ 128264 h 943363"/>
                <a:gd name="connsiteX15" fmla="*/ 199579 w 898891"/>
                <a:gd name="connsiteY15" fmla="*/ 140677 h 943363"/>
                <a:gd name="connsiteX16" fmla="*/ 187167 w 898891"/>
                <a:gd name="connsiteY16" fmla="*/ 148952 h 943363"/>
                <a:gd name="connsiteX17" fmla="*/ 170616 w 898891"/>
                <a:gd name="connsiteY17" fmla="*/ 169640 h 943363"/>
                <a:gd name="connsiteX18" fmla="*/ 158204 w 898891"/>
                <a:gd name="connsiteY18" fmla="*/ 177915 h 943363"/>
                <a:gd name="connsiteX19" fmla="*/ 137516 w 898891"/>
                <a:gd name="connsiteY19" fmla="*/ 198603 h 943363"/>
                <a:gd name="connsiteX20" fmla="*/ 112691 w 898891"/>
                <a:gd name="connsiteY20" fmla="*/ 223428 h 943363"/>
                <a:gd name="connsiteX21" fmla="*/ 96140 w 898891"/>
                <a:gd name="connsiteY21" fmla="*/ 244116 h 943363"/>
                <a:gd name="connsiteX22" fmla="*/ 79590 w 898891"/>
                <a:gd name="connsiteY22" fmla="*/ 252391 h 943363"/>
                <a:gd name="connsiteX23" fmla="*/ 58902 w 898891"/>
                <a:gd name="connsiteY23" fmla="*/ 297904 h 943363"/>
                <a:gd name="connsiteX24" fmla="*/ 50627 w 898891"/>
                <a:gd name="connsiteY24" fmla="*/ 322729 h 943363"/>
                <a:gd name="connsiteX25" fmla="*/ 34077 w 898891"/>
                <a:gd name="connsiteY25" fmla="*/ 351692 h 943363"/>
                <a:gd name="connsiteX26" fmla="*/ 29940 w 898891"/>
                <a:gd name="connsiteY26" fmla="*/ 364105 h 943363"/>
                <a:gd name="connsiteX27" fmla="*/ 21664 w 898891"/>
                <a:gd name="connsiteY27" fmla="*/ 372380 h 943363"/>
                <a:gd name="connsiteX28" fmla="*/ 17527 w 898891"/>
                <a:gd name="connsiteY28" fmla="*/ 388930 h 943363"/>
                <a:gd name="connsiteX29" fmla="*/ 13389 w 898891"/>
                <a:gd name="connsiteY29" fmla="*/ 475819 h 943363"/>
                <a:gd name="connsiteX30" fmla="*/ 9252 w 898891"/>
                <a:gd name="connsiteY30" fmla="*/ 488232 h 943363"/>
                <a:gd name="connsiteX31" fmla="*/ 34077 w 898891"/>
                <a:gd name="connsiteY31" fmla="*/ 695109 h 943363"/>
                <a:gd name="connsiteX32" fmla="*/ 58902 w 898891"/>
                <a:gd name="connsiteY32" fmla="*/ 798548 h 943363"/>
                <a:gd name="connsiteX33" fmla="*/ 63040 w 898891"/>
                <a:gd name="connsiteY33" fmla="*/ 810961 h 943363"/>
                <a:gd name="connsiteX34" fmla="*/ 71315 w 898891"/>
                <a:gd name="connsiteY34" fmla="*/ 823374 h 943363"/>
                <a:gd name="connsiteX35" fmla="*/ 75453 w 898891"/>
                <a:gd name="connsiteY35" fmla="*/ 835786 h 943363"/>
                <a:gd name="connsiteX36" fmla="*/ 87865 w 898891"/>
                <a:gd name="connsiteY36" fmla="*/ 852337 h 943363"/>
                <a:gd name="connsiteX37" fmla="*/ 104416 w 898891"/>
                <a:gd name="connsiteY37" fmla="*/ 877162 h 943363"/>
                <a:gd name="connsiteX38" fmla="*/ 112691 w 898891"/>
                <a:gd name="connsiteY38" fmla="*/ 889575 h 943363"/>
                <a:gd name="connsiteX39" fmla="*/ 129241 w 898891"/>
                <a:gd name="connsiteY39" fmla="*/ 910262 h 943363"/>
                <a:gd name="connsiteX40" fmla="*/ 137516 w 898891"/>
                <a:gd name="connsiteY40" fmla="*/ 922675 h 943363"/>
                <a:gd name="connsiteX41" fmla="*/ 174754 w 898891"/>
                <a:gd name="connsiteY41" fmla="*/ 943363 h 943363"/>
                <a:gd name="connsiteX42" fmla="*/ 199579 w 898891"/>
                <a:gd name="connsiteY42" fmla="*/ 926813 h 943363"/>
                <a:gd name="connsiteX43" fmla="*/ 207855 w 898891"/>
                <a:gd name="connsiteY43" fmla="*/ 918537 h 943363"/>
                <a:gd name="connsiteX44" fmla="*/ 220267 w 898891"/>
                <a:gd name="connsiteY44" fmla="*/ 910262 h 943363"/>
                <a:gd name="connsiteX45" fmla="*/ 228542 w 898891"/>
                <a:gd name="connsiteY45" fmla="*/ 897850 h 943363"/>
                <a:gd name="connsiteX46" fmla="*/ 240955 w 898891"/>
                <a:gd name="connsiteY46" fmla="*/ 889575 h 943363"/>
                <a:gd name="connsiteX47" fmla="*/ 265780 w 898891"/>
                <a:gd name="connsiteY47" fmla="*/ 873024 h 943363"/>
                <a:gd name="connsiteX48" fmla="*/ 274055 w 898891"/>
                <a:gd name="connsiteY48" fmla="*/ 860612 h 943363"/>
                <a:gd name="connsiteX49" fmla="*/ 298881 w 898891"/>
                <a:gd name="connsiteY49" fmla="*/ 852337 h 943363"/>
                <a:gd name="connsiteX50" fmla="*/ 336119 w 898891"/>
                <a:gd name="connsiteY50" fmla="*/ 831649 h 943363"/>
                <a:gd name="connsiteX51" fmla="*/ 348531 w 898891"/>
                <a:gd name="connsiteY51" fmla="*/ 823374 h 943363"/>
                <a:gd name="connsiteX52" fmla="*/ 389907 w 898891"/>
                <a:gd name="connsiteY52" fmla="*/ 810961 h 943363"/>
                <a:gd name="connsiteX53" fmla="*/ 423007 w 898891"/>
                <a:gd name="connsiteY53" fmla="*/ 806823 h 943363"/>
                <a:gd name="connsiteX54" fmla="*/ 464383 w 898891"/>
                <a:gd name="connsiteY54" fmla="*/ 802686 h 943363"/>
                <a:gd name="connsiteX55" fmla="*/ 538859 w 898891"/>
                <a:gd name="connsiteY55" fmla="*/ 806823 h 943363"/>
                <a:gd name="connsiteX56" fmla="*/ 551272 w 898891"/>
                <a:gd name="connsiteY56" fmla="*/ 810961 h 943363"/>
                <a:gd name="connsiteX57" fmla="*/ 576097 w 898891"/>
                <a:gd name="connsiteY57" fmla="*/ 827511 h 943363"/>
                <a:gd name="connsiteX58" fmla="*/ 609197 w 898891"/>
                <a:gd name="connsiteY58" fmla="*/ 848199 h 943363"/>
                <a:gd name="connsiteX59" fmla="*/ 621610 w 898891"/>
                <a:gd name="connsiteY59" fmla="*/ 852337 h 943363"/>
                <a:gd name="connsiteX60" fmla="*/ 766425 w 898891"/>
                <a:gd name="connsiteY60" fmla="*/ 848199 h 943363"/>
                <a:gd name="connsiteX61" fmla="*/ 791250 w 898891"/>
                <a:gd name="connsiteY61" fmla="*/ 827511 h 943363"/>
                <a:gd name="connsiteX62" fmla="*/ 807800 w 898891"/>
                <a:gd name="connsiteY62" fmla="*/ 802686 h 943363"/>
                <a:gd name="connsiteX63" fmla="*/ 811938 w 898891"/>
                <a:gd name="connsiteY63" fmla="*/ 790273 h 943363"/>
                <a:gd name="connsiteX64" fmla="*/ 820213 w 898891"/>
                <a:gd name="connsiteY64" fmla="*/ 777861 h 943363"/>
                <a:gd name="connsiteX65" fmla="*/ 828488 w 898891"/>
                <a:gd name="connsiteY65" fmla="*/ 753035 h 943363"/>
                <a:gd name="connsiteX66" fmla="*/ 836763 w 898891"/>
                <a:gd name="connsiteY66" fmla="*/ 736485 h 943363"/>
                <a:gd name="connsiteX67" fmla="*/ 845038 w 898891"/>
                <a:gd name="connsiteY67" fmla="*/ 711660 h 943363"/>
                <a:gd name="connsiteX68" fmla="*/ 849176 w 898891"/>
                <a:gd name="connsiteY68" fmla="*/ 699247 h 943363"/>
                <a:gd name="connsiteX69" fmla="*/ 857451 w 898891"/>
                <a:gd name="connsiteY69" fmla="*/ 686834 h 943363"/>
                <a:gd name="connsiteX70" fmla="*/ 865726 w 898891"/>
                <a:gd name="connsiteY70" fmla="*/ 662009 h 943363"/>
                <a:gd name="connsiteX71" fmla="*/ 878139 w 898891"/>
                <a:gd name="connsiteY71" fmla="*/ 612358 h 943363"/>
                <a:gd name="connsiteX72" fmla="*/ 882276 w 898891"/>
                <a:gd name="connsiteY72" fmla="*/ 595808 h 943363"/>
                <a:gd name="connsiteX73" fmla="*/ 890551 w 898891"/>
                <a:gd name="connsiteY73" fmla="*/ 570983 h 943363"/>
                <a:gd name="connsiteX74" fmla="*/ 890551 w 898891"/>
                <a:gd name="connsiteY74" fmla="*/ 393068 h 943363"/>
                <a:gd name="connsiteX75" fmla="*/ 882276 w 898891"/>
                <a:gd name="connsiteY75" fmla="*/ 351692 h 943363"/>
                <a:gd name="connsiteX76" fmla="*/ 874001 w 898891"/>
                <a:gd name="connsiteY76" fmla="*/ 302042 h 943363"/>
                <a:gd name="connsiteX77" fmla="*/ 865726 w 898891"/>
                <a:gd name="connsiteY77" fmla="*/ 277216 h 943363"/>
                <a:gd name="connsiteX78" fmla="*/ 832626 w 898891"/>
                <a:gd name="connsiteY78" fmla="*/ 227566 h 943363"/>
                <a:gd name="connsiteX79" fmla="*/ 824350 w 898891"/>
                <a:gd name="connsiteY79" fmla="*/ 219290 h 943363"/>
                <a:gd name="connsiteX80" fmla="*/ 807800 w 898891"/>
                <a:gd name="connsiteY80" fmla="*/ 194465 h 943363"/>
                <a:gd name="connsiteX81" fmla="*/ 799525 w 898891"/>
                <a:gd name="connsiteY81" fmla="*/ 182052 h 943363"/>
                <a:gd name="connsiteX82" fmla="*/ 795388 w 898891"/>
                <a:gd name="connsiteY82" fmla="*/ 169640 h 943363"/>
                <a:gd name="connsiteX83" fmla="*/ 782975 w 898891"/>
                <a:gd name="connsiteY83" fmla="*/ 161365 h 943363"/>
                <a:gd name="connsiteX84" fmla="*/ 774700 w 898891"/>
                <a:gd name="connsiteY84" fmla="*/ 153089 h 943363"/>
                <a:gd name="connsiteX85" fmla="*/ 762287 w 898891"/>
                <a:gd name="connsiteY85" fmla="*/ 124127 h 943363"/>
                <a:gd name="connsiteX86" fmla="*/ 758150 w 898891"/>
                <a:gd name="connsiteY86" fmla="*/ 111714 h 943363"/>
                <a:gd name="connsiteX87" fmla="*/ 737462 w 898891"/>
                <a:gd name="connsiteY87" fmla="*/ 91026 h 943363"/>
                <a:gd name="connsiteX88" fmla="*/ 729187 w 898891"/>
                <a:gd name="connsiteY88" fmla="*/ 78613 h 943363"/>
                <a:gd name="connsiteX89" fmla="*/ 704361 w 898891"/>
                <a:gd name="connsiteY89" fmla="*/ 62063 h 943363"/>
                <a:gd name="connsiteX90" fmla="*/ 679536 w 898891"/>
                <a:gd name="connsiteY90" fmla="*/ 45513 h 943363"/>
                <a:gd name="connsiteX91" fmla="*/ 654711 w 898891"/>
                <a:gd name="connsiteY91" fmla="*/ 37238 h 943363"/>
                <a:gd name="connsiteX92" fmla="*/ 634023 w 898891"/>
                <a:gd name="connsiteY92" fmla="*/ 20688 h 943363"/>
                <a:gd name="connsiteX93" fmla="*/ 634023 w 898891"/>
                <a:gd name="connsiteY93" fmla="*/ 16550 h 943363"/>
                <a:gd name="connsiteX0" fmla="*/ 636839 w 901707"/>
                <a:gd name="connsiteY0" fmla="*/ 16550 h 943363"/>
                <a:gd name="connsiteX1" fmla="*/ 599601 w 901707"/>
                <a:gd name="connsiteY1" fmla="*/ 4137 h 943363"/>
                <a:gd name="connsiteX2" fmla="*/ 587188 w 901707"/>
                <a:gd name="connsiteY2" fmla="*/ 0 h 943363"/>
                <a:gd name="connsiteX3" fmla="*/ 450649 w 901707"/>
                <a:gd name="connsiteY3" fmla="*/ 4137 h 943363"/>
                <a:gd name="connsiteX4" fmla="*/ 438236 w 901707"/>
                <a:gd name="connsiteY4" fmla="*/ 12413 h 943363"/>
                <a:gd name="connsiteX5" fmla="*/ 425823 w 901707"/>
                <a:gd name="connsiteY5" fmla="*/ 16550 h 943363"/>
                <a:gd name="connsiteX6" fmla="*/ 392723 w 901707"/>
                <a:gd name="connsiteY6" fmla="*/ 49651 h 943363"/>
                <a:gd name="connsiteX7" fmla="*/ 380310 w 901707"/>
                <a:gd name="connsiteY7" fmla="*/ 57926 h 943363"/>
                <a:gd name="connsiteX8" fmla="*/ 372035 w 901707"/>
                <a:gd name="connsiteY8" fmla="*/ 70338 h 943363"/>
                <a:gd name="connsiteX9" fmla="*/ 351347 w 901707"/>
                <a:gd name="connsiteY9" fmla="*/ 86889 h 943363"/>
                <a:gd name="connsiteX10" fmla="*/ 330660 w 901707"/>
                <a:gd name="connsiteY10" fmla="*/ 107576 h 943363"/>
                <a:gd name="connsiteX11" fmla="*/ 318247 w 901707"/>
                <a:gd name="connsiteY11" fmla="*/ 99301 h 943363"/>
                <a:gd name="connsiteX12" fmla="*/ 260321 w 901707"/>
                <a:gd name="connsiteY12" fmla="*/ 99301 h 943363"/>
                <a:gd name="connsiteX13" fmla="*/ 239633 w 901707"/>
                <a:gd name="connsiteY13" fmla="*/ 111714 h 943363"/>
                <a:gd name="connsiteX14" fmla="*/ 214808 w 901707"/>
                <a:gd name="connsiteY14" fmla="*/ 128264 h 943363"/>
                <a:gd name="connsiteX15" fmla="*/ 202395 w 901707"/>
                <a:gd name="connsiteY15" fmla="*/ 140677 h 943363"/>
                <a:gd name="connsiteX16" fmla="*/ 189983 w 901707"/>
                <a:gd name="connsiteY16" fmla="*/ 148952 h 943363"/>
                <a:gd name="connsiteX17" fmla="*/ 173432 w 901707"/>
                <a:gd name="connsiteY17" fmla="*/ 169640 h 943363"/>
                <a:gd name="connsiteX18" fmla="*/ 161020 w 901707"/>
                <a:gd name="connsiteY18" fmla="*/ 177915 h 943363"/>
                <a:gd name="connsiteX19" fmla="*/ 140332 w 901707"/>
                <a:gd name="connsiteY19" fmla="*/ 198603 h 943363"/>
                <a:gd name="connsiteX20" fmla="*/ 115507 w 901707"/>
                <a:gd name="connsiteY20" fmla="*/ 223428 h 943363"/>
                <a:gd name="connsiteX21" fmla="*/ 98956 w 901707"/>
                <a:gd name="connsiteY21" fmla="*/ 244116 h 943363"/>
                <a:gd name="connsiteX22" fmla="*/ 82406 w 901707"/>
                <a:gd name="connsiteY22" fmla="*/ 252391 h 943363"/>
                <a:gd name="connsiteX23" fmla="*/ 61718 w 901707"/>
                <a:gd name="connsiteY23" fmla="*/ 297904 h 943363"/>
                <a:gd name="connsiteX24" fmla="*/ 53443 w 901707"/>
                <a:gd name="connsiteY24" fmla="*/ 322729 h 943363"/>
                <a:gd name="connsiteX25" fmla="*/ 36893 w 901707"/>
                <a:gd name="connsiteY25" fmla="*/ 351692 h 943363"/>
                <a:gd name="connsiteX26" fmla="*/ 32756 w 901707"/>
                <a:gd name="connsiteY26" fmla="*/ 364105 h 943363"/>
                <a:gd name="connsiteX27" fmla="*/ 24480 w 901707"/>
                <a:gd name="connsiteY27" fmla="*/ 372380 h 943363"/>
                <a:gd name="connsiteX28" fmla="*/ 20343 w 901707"/>
                <a:gd name="connsiteY28" fmla="*/ 388930 h 943363"/>
                <a:gd name="connsiteX29" fmla="*/ 16205 w 901707"/>
                <a:gd name="connsiteY29" fmla="*/ 475819 h 943363"/>
                <a:gd name="connsiteX30" fmla="*/ 12068 w 901707"/>
                <a:gd name="connsiteY30" fmla="*/ 488232 h 943363"/>
                <a:gd name="connsiteX31" fmla="*/ 36893 w 901707"/>
                <a:gd name="connsiteY31" fmla="*/ 695109 h 943363"/>
                <a:gd name="connsiteX32" fmla="*/ 61718 w 901707"/>
                <a:gd name="connsiteY32" fmla="*/ 798548 h 943363"/>
                <a:gd name="connsiteX33" fmla="*/ 65856 w 901707"/>
                <a:gd name="connsiteY33" fmla="*/ 810961 h 943363"/>
                <a:gd name="connsiteX34" fmla="*/ 74131 w 901707"/>
                <a:gd name="connsiteY34" fmla="*/ 823374 h 943363"/>
                <a:gd name="connsiteX35" fmla="*/ 78269 w 901707"/>
                <a:gd name="connsiteY35" fmla="*/ 835786 h 943363"/>
                <a:gd name="connsiteX36" fmla="*/ 90681 w 901707"/>
                <a:gd name="connsiteY36" fmla="*/ 852337 h 943363"/>
                <a:gd name="connsiteX37" fmla="*/ 107232 w 901707"/>
                <a:gd name="connsiteY37" fmla="*/ 877162 h 943363"/>
                <a:gd name="connsiteX38" fmla="*/ 115507 w 901707"/>
                <a:gd name="connsiteY38" fmla="*/ 889575 h 943363"/>
                <a:gd name="connsiteX39" fmla="*/ 132057 w 901707"/>
                <a:gd name="connsiteY39" fmla="*/ 910262 h 943363"/>
                <a:gd name="connsiteX40" fmla="*/ 140332 w 901707"/>
                <a:gd name="connsiteY40" fmla="*/ 922675 h 943363"/>
                <a:gd name="connsiteX41" fmla="*/ 177570 w 901707"/>
                <a:gd name="connsiteY41" fmla="*/ 943363 h 943363"/>
                <a:gd name="connsiteX42" fmla="*/ 202395 w 901707"/>
                <a:gd name="connsiteY42" fmla="*/ 926813 h 943363"/>
                <a:gd name="connsiteX43" fmla="*/ 210671 w 901707"/>
                <a:gd name="connsiteY43" fmla="*/ 918537 h 943363"/>
                <a:gd name="connsiteX44" fmla="*/ 223083 w 901707"/>
                <a:gd name="connsiteY44" fmla="*/ 910262 h 943363"/>
                <a:gd name="connsiteX45" fmla="*/ 231358 w 901707"/>
                <a:gd name="connsiteY45" fmla="*/ 897850 h 943363"/>
                <a:gd name="connsiteX46" fmla="*/ 243771 w 901707"/>
                <a:gd name="connsiteY46" fmla="*/ 889575 h 943363"/>
                <a:gd name="connsiteX47" fmla="*/ 268596 w 901707"/>
                <a:gd name="connsiteY47" fmla="*/ 873024 h 943363"/>
                <a:gd name="connsiteX48" fmla="*/ 276871 w 901707"/>
                <a:gd name="connsiteY48" fmla="*/ 860612 h 943363"/>
                <a:gd name="connsiteX49" fmla="*/ 301697 w 901707"/>
                <a:gd name="connsiteY49" fmla="*/ 852337 h 943363"/>
                <a:gd name="connsiteX50" fmla="*/ 338935 w 901707"/>
                <a:gd name="connsiteY50" fmla="*/ 831649 h 943363"/>
                <a:gd name="connsiteX51" fmla="*/ 351347 w 901707"/>
                <a:gd name="connsiteY51" fmla="*/ 823374 h 943363"/>
                <a:gd name="connsiteX52" fmla="*/ 392723 w 901707"/>
                <a:gd name="connsiteY52" fmla="*/ 810961 h 943363"/>
                <a:gd name="connsiteX53" fmla="*/ 425823 w 901707"/>
                <a:gd name="connsiteY53" fmla="*/ 806823 h 943363"/>
                <a:gd name="connsiteX54" fmla="*/ 467199 w 901707"/>
                <a:gd name="connsiteY54" fmla="*/ 802686 h 943363"/>
                <a:gd name="connsiteX55" fmla="*/ 541675 w 901707"/>
                <a:gd name="connsiteY55" fmla="*/ 806823 h 943363"/>
                <a:gd name="connsiteX56" fmla="*/ 554088 w 901707"/>
                <a:gd name="connsiteY56" fmla="*/ 810961 h 943363"/>
                <a:gd name="connsiteX57" fmla="*/ 578913 w 901707"/>
                <a:gd name="connsiteY57" fmla="*/ 827511 h 943363"/>
                <a:gd name="connsiteX58" fmla="*/ 612013 w 901707"/>
                <a:gd name="connsiteY58" fmla="*/ 848199 h 943363"/>
                <a:gd name="connsiteX59" fmla="*/ 624426 w 901707"/>
                <a:gd name="connsiteY59" fmla="*/ 852337 h 943363"/>
                <a:gd name="connsiteX60" fmla="*/ 769241 w 901707"/>
                <a:gd name="connsiteY60" fmla="*/ 848199 h 943363"/>
                <a:gd name="connsiteX61" fmla="*/ 794066 w 901707"/>
                <a:gd name="connsiteY61" fmla="*/ 827511 h 943363"/>
                <a:gd name="connsiteX62" fmla="*/ 810616 w 901707"/>
                <a:gd name="connsiteY62" fmla="*/ 802686 h 943363"/>
                <a:gd name="connsiteX63" fmla="*/ 814754 w 901707"/>
                <a:gd name="connsiteY63" fmla="*/ 790273 h 943363"/>
                <a:gd name="connsiteX64" fmla="*/ 823029 w 901707"/>
                <a:gd name="connsiteY64" fmla="*/ 777861 h 943363"/>
                <a:gd name="connsiteX65" fmla="*/ 831304 w 901707"/>
                <a:gd name="connsiteY65" fmla="*/ 753035 h 943363"/>
                <a:gd name="connsiteX66" fmla="*/ 839579 w 901707"/>
                <a:gd name="connsiteY66" fmla="*/ 736485 h 943363"/>
                <a:gd name="connsiteX67" fmla="*/ 847854 w 901707"/>
                <a:gd name="connsiteY67" fmla="*/ 711660 h 943363"/>
                <a:gd name="connsiteX68" fmla="*/ 851992 w 901707"/>
                <a:gd name="connsiteY68" fmla="*/ 699247 h 943363"/>
                <a:gd name="connsiteX69" fmla="*/ 860267 w 901707"/>
                <a:gd name="connsiteY69" fmla="*/ 686834 h 943363"/>
                <a:gd name="connsiteX70" fmla="*/ 868542 w 901707"/>
                <a:gd name="connsiteY70" fmla="*/ 662009 h 943363"/>
                <a:gd name="connsiteX71" fmla="*/ 880955 w 901707"/>
                <a:gd name="connsiteY71" fmla="*/ 612358 h 943363"/>
                <a:gd name="connsiteX72" fmla="*/ 885092 w 901707"/>
                <a:gd name="connsiteY72" fmla="*/ 595808 h 943363"/>
                <a:gd name="connsiteX73" fmla="*/ 893367 w 901707"/>
                <a:gd name="connsiteY73" fmla="*/ 570983 h 943363"/>
                <a:gd name="connsiteX74" fmla="*/ 893367 w 901707"/>
                <a:gd name="connsiteY74" fmla="*/ 393068 h 943363"/>
                <a:gd name="connsiteX75" fmla="*/ 885092 w 901707"/>
                <a:gd name="connsiteY75" fmla="*/ 351692 h 943363"/>
                <a:gd name="connsiteX76" fmla="*/ 876817 w 901707"/>
                <a:gd name="connsiteY76" fmla="*/ 302042 h 943363"/>
                <a:gd name="connsiteX77" fmla="*/ 868542 w 901707"/>
                <a:gd name="connsiteY77" fmla="*/ 277216 h 943363"/>
                <a:gd name="connsiteX78" fmla="*/ 835442 w 901707"/>
                <a:gd name="connsiteY78" fmla="*/ 227566 h 943363"/>
                <a:gd name="connsiteX79" fmla="*/ 827166 w 901707"/>
                <a:gd name="connsiteY79" fmla="*/ 219290 h 943363"/>
                <a:gd name="connsiteX80" fmla="*/ 810616 w 901707"/>
                <a:gd name="connsiteY80" fmla="*/ 194465 h 943363"/>
                <a:gd name="connsiteX81" fmla="*/ 802341 w 901707"/>
                <a:gd name="connsiteY81" fmla="*/ 182052 h 943363"/>
                <a:gd name="connsiteX82" fmla="*/ 798204 w 901707"/>
                <a:gd name="connsiteY82" fmla="*/ 169640 h 943363"/>
                <a:gd name="connsiteX83" fmla="*/ 785791 w 901707"/>
                <a:gd name="connsiteY83" fmla="*/ 161365 h 943363"/>
                <a:gd name="connsiteX84" fmla="*/ 777516 w 901707"/>
                <a:gd name="connsiteY84" fmla="*/ 153089 h 943363"/>
                <a:gd name="connsiteX85" fmla="*/ 765103 w 901707"/>
                <a:gd name="connsiteY85" fmla="*/ 124127 h 943363"/>
                <a:gd name="connsiteX86" fmla="*/ 760966 w 901707"/>
                <a:gd name="connsiteY86" fmla="*/ 111714 h 943363"/>
                <a:gd name="connsiteX87" fmla="*/ 740278 w 901707"/>
                <a:gd name="connsiteY87" fmla="*/ 91026 h 943363"/>
                <a:gd name="connsiteX88" fmla="*/ 732003 w 901707"/>
                <a:gd name="connsiteY88" fmla="*/ 78613 h 943363"/>
                <a:gd name="connsiteX89" fmla="*/ 707177 w 901707"/>
                <a:gd name="connsiteY89" fmla="*/ 62063 h 943363"/>
                <a:gd name="connsiteX90" fmla="*/ 682352 w 901707"/>
                <a:gd name="connsiteY90" fmla="*/ 45513 h 943363"/>
                <a:gd name="connsiteX91" fmla="*/ 657527 w 901707"/>
                <a:gd name="connsiteY91" fmla="*/ 37238 h 943363"/>
                <a:gd name="connsiteX92" fmla="*/ 636839 w 901707"/>
                <a:gd name="connsiteY92" fmla="*/ 20688 h 943363"/>
                <a:gd name="connsiteX93" fmla="*/ 636839 w 901707"/>
                <a:gd name="connsiteY93" fmla="*/ 16550 h 9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01707" h="943363">
                  <a:moveTo>
                    <a:pt x="636839" y="16550"/>
                  </a:moveTo>
                  <a:lnTo>
                    <a:pt x="599601" y="4137"/>
                  </a:lnTo>
                  <a:lnTo>
                    <a:pt x="587188" y="0"/>
                  </a:lnTo>
                  <a:cubicBezTo>
                    <a:pt x="541675" y="1379"/>
                    <a:pt x="496026" y="356"/>
                    <a:pt x="450649" y="4137"/>
                  </a:cubicBezTo>
                  <a:cubicBezTo>
                    <a:pt x="445693" y="4550"/>
                    <a:pt x="442684" y="10189"/>
                    <a:pt x="438236" y="12413"/>
                  </a:cubicBezTo>
                  <a:cubicBezTo>
                    <a:pt x="434335" y="14363"/>
                    <a:pt x="429961" y="15171"/>
                    <a:pt x="425823" y="16550"/>
                  </a:cubicBezTo>
                  <a:lnTo>
                    <a:pt x="392723" y="49651"/>
                  </a:lnTo>
                  <a:cubicBezTo>
                    <a:pt x="389207" y="53168"/>
                    <a:pt x="384448" y="55168"/>
                    <a:pt x="380310" y="57926"/>
                  </a:cubicBezTo>
                  <a:cubicBezTo>
                    <a:pt x="377552" y="62063"/>
                    <a:pt x="375551" y="66822"/>
                    <a:pt x="372035" y="70338"/>
                  </a:cubicBezTo>
                  <a:cubicBezTo>
                    <a:pt x="350527" y="91846"/>
                    <a:pt x="367729" y="66413"/>
                    <a:pt x="351347" y="86889"/>
                  </a:cubicBezTo>
                  <a:cubicBezTo>
                    <a:pt x="335585" y="106591"/>
                    <a:pt x="351938" y="93390"/>
                    <a:pt x="330660" y="107576"/>
                  </a:cubicBezTo>
                  <a:cubicBezTo>
                    <a:pt x="326522" y="104818"/>
                    <a:pt x="322695" y="101525"/>
                    <a:pt x="318247" y="99301"/>
                  </a:cubicBezTo>
                  <a:cubicBezTo>
                    <a:pt x="298961" y="89659"/>
                    <a:pt x="283707" y="97175"/>
                    <a:pt x="260321" y="99301"/>
                  </a:cubicBezTo>
                  <a:cubicBezTo>
                    <a:pt x="236590" y="107213"/>
                    <a:pt x="257808" y="98083"/>
                    <a:pt x="239633" y="111714"/>
                  </a:cubicBezTo>
                  <a:cubicBezTo>
                    <a:pt x="231677" y="117681"/>
                    <a:pt x="223083" y="122747"/>
                    <a:pt x="214808" y="128264"/>
                  </a:cubicBezTo>
                  <a:cubicBezTo>
                    <a:pt x="209939" y="131510"/>
                    <a:pt x="206890" y="136931"/>
                    <a:pt x="202395" y="140677"/>
                  </a:cubicBezTo>
                  <a:cubicBezTo>
                    <a:pt x="198575" y="143860"/>
                    <a:pt x="194120" y="146194"/>
                    <a:pt x="189983" y="148952"/>
                  </a:cubicBezTo>
                  <a:cubicBezTo>
                    <a:pt x="183836" y="158172"/>
                    <a:pt x="181857" y="162900"/>
                    <a:pt x="173432" y="169640"/>
                  </a:cubicBezTo>
                  <a:cubicBezTo>
                    <a:pt x="169549" y="172746"/>
                    <a:pt x="164762" y="174641"/>
                    <a:pt x="161020" y="177915"/>
                  </a:cubicBezTo>
                  <a:cubicBezTo>
                    <a:pt x="153681" y="184337"/>
                    <a:pt x="147228" y="191707"/>
                    <a:pt x="140332" y="198603"/>
                  </a:cubicBezTo>
                  <a:lnTo>
                    <a:pt x="115507" y="223428"/>
                  </a:lnTo>
                  <a:cubicBezTo>
                    <a:pt x="111079" y="230071"/>
                    <a:pt x="106033" y="239398"/>
                    <a:pt x="98956" y="244116"/>
                  </a:cubicBezTo>
                  <a:cubicBezTo>
                    <a:pt x="93824" y="247537"/>
                    <a:pt x="87923" y="249633"/>
                    <a:pt x="82406" y="252391"/>
                  </a:cubicBezTo>
                  <a:cubicBezTo>
                    <a:pt x="59368" y="321506"/>
                    <a:pt x="89886" y="235936"/>
                    <a:pt x="61718" y="297904"/>
                  </a:cubicBezTo>
                  <a:cubicBezTo>
                    <a:pt x="58109" y="305845"/>
                    <a:pt x="57344" y="314927"/>
                    <a:pt x="53443" y="322729"/>
                  </a:cubicBezTo>
                  <a:cubicBezTo>
                    <a:pt x="42944" y="343728"/>
                    <a:pt x="48590" y="334148"/>
                    <a:pt x="36893" y="351692"/>
                  </a:cubicBezTo>
                  <a:cubicBezTo>
                    <a:pt x="35514" y="355830"/>
                    <a:pt x="35000" y="360365"/>
                    <a:pt x="32756" y="364105"/>
                  </a:cubicBezTo>
                  <a:cubicBezTo>
                    <a:pt x="30749" y="367450"/>
                    <a:pt x="26225" y="368891"/>
                    <a:pt x="24480" y="372380"/>
                  </a:cubicBezTo>
                  <a:cubicBezTo>
                    <a:pt x="21937" y="377466"/>
                    <a:pt x="21722" y="383413"/>
                    <a:pt x="20343" y="388930"/>
                  </a:cubicBezTo>
                  <a:cubicBezTo>
                    <a:pt x="18964" y="417893"/>
                    <a:pt x="18613" y="446923"/>
                    <a:pt x="16205" y="475819"/>
                  </a:cubicBezTo>
                  <a:cubicBezTo>
                    <a:pt x="15843" y="480165"/>
                    <a:pt x="12068" y="483871"/>
                    <a:pt x="12068" y="488232"/>
                  </a:cubicBezTo>
                  <a:cubicBezTo>
                    <a:pt x="2816" y="524780"/>
                    <a:pt x="0" y="568569"/>
                    <a:pt x="36893" y="695109"/>
                  </a:cubicBezTo>
                  <a:lnTo>
                    <a:pt x="61718" y="798548"/>
                  </a:lnTo>
                  <a:cubicBezTo>
                    <a:pt x="63669" y="802449"/>
                    <a:pt x="63905" y="807060"/>
                    <a:pt x="65856" y="810961"/>
                  </a:cubicBezTo>
                  <a:cubicBezTo>
                    <a:pt x="68080" y="815409"/>
                    <a:pt x="71907" y="818926"/>
                    <a:pt x="74131" y="823374"/>
                  </a:cubicBezTo>
                  <a:cubicBezTo>
                    <a:pt x="76081" y="827275"/>
                    <a:pt x="76105" y="831999"/>
                    <a:pt x="78269" y="835786"/>
                  </a:cubicBezTo>
                  <a:cubicBezTo>
                    <a:pt x="81690" y="841773"/>
                    <a:pt x="86726" y="846688"/>
                    <a:pt x="90681" y="852337"/>
                  </a:cubicBezTo>
                  <a:cubicBezTo>
                    <a:pt x="96384" y="860485"/>
                    <a:pt x="101715" y="868887"/>
                    <a:pt x="107232" y="877162"/>
                  </a:cubicBezTo>
                  <a:lnTo>
                    <a:pt x="115507" y="889575"/>
                  </a:lnTo>
                  <a:cubicBezTo>
                    <a:pt x="123561" y="913739"/>
                    <a:pt x="113342" y="891547"/>
                    <a:pt x="132057" y="910262"/>
                  </a:cubicBezTo>
                  <a:cubicBezTo>
                    <a:pt x="135573" y="913778"/>
                    <a:pt x="136590" y="919400"/>
                    <a:pt x="140332" y="922675"/>
                  </a:cubicBezTo>
                  <a:cubicBezTo>
                    <a:pt x="157841" y="937996"/>
                    <a:pt x="160522" y="937680"/>
                    <a:pt x="177570" y="943363"/>
                  </a:cubicBezTo>
                  <a:lnTo>
                    <a:pt x="202395" y="926813"/>
                  </a:lnTo>
                  <a:cubicBezTo>
                    <a:pt x="205641" y="924649"/>
                    <a:pt x="207625" y="920974"/>
                    <a:pt x="210671" y="918537"/>
                  </a:cubicBezTo>
                  <a:cubicBezTo>
                    <a:pt x="214554" y="915431"/>
                    <a:pt x="218946" y="913020"/>
                    <a:pt x="223083" y="910262"/>
                  </a:cubicBezTo>
                  <a:cubicBezTo>
                    <a:pt x="225841" y="906125"/>
                    <a:pt x="227842" y="901366"/>
                    <a:pt x="231358" y="897850"/>
                  </a:cubicBezTo>
                  <a:cubicBezTo>
                    <a:pt x="234874" y="894334"/>
                    <a:pt x="239888" y="892682"/>
                    <a:pt x="243771" y="889575"/>
                  </a:cubicBezTo>
                  <a:cubicBezTo>
                    <a:pt x="264834" y="872724"/>
                    <a:pt x="235233" y="889705"/>
                    <a:pt x="268596" y="873024"/>
                  </a:cubicBezTo>
                  <a:cubicBezTo>
                    <a:pt x="271354" y="868887"/>
                    <a:pt x="272654" y="863247"/>
                    <a:pt x="276871" y="860612"/>
                  </a:cubicBezTo>
                  <a:cubicBezTo>
                    <a:pt x="284268" y="855989"/>
                    <a:pt x="301697" y="852337"/>
                    <a:pt x="301697" y="852337"/>
                  </a:cubicBezTo>
                  <a:cubicBezTo>
                    <a:pt x="330151" y="833367"/>
                    <a:pt x="317087" y="838931"/>
                    <a:pt x="338935" y="831649"/>
                  </a:cubicBezTo>
                  <a:cubicBezTo>
                    <a:pt x="343072" y="828891"/>
                    <a:pt x="346803" y="825394"/>
                    <a:pt x="351347" y="823374"/>
                  </a:cubicBezTo>
                  <a:cubicBezTo>
                    <a:pt x="357964" y="820433"/>
                    <a:pt x="383098" y="812565"/>
                    <a:pt x="392723" y="810961"/>
                  </a:cubicBezTo>
                  <a:cubicBezTo>
                    <a:pt x="403691" y="809133"/>
                    <a:pt x="414772" y="808051"/>
                    <a:pt x="425823" y="806823"/>
                  </a:cubicBezTo>
                  <a:cubicBezTo>
                    <a:pt x="439599" y="805292"/>
                    <a:pt x="453407" y="804065"/>
                    <a:pt x="467199" y="802686"/>
                  </a:cubicBezTo>
                  <a:cubicBezTo>
                    <a:pt x="492024" y="804065"/>
                    <a:pt x="516923" y="804466"/>
                    <a:pt x="541675" y="806823"/>
                  </a:cubicBezTo>
                  <a:cubicBezTo>
                    <a:pt x="546017" y="807237"/>
                    <a:pt x="550275" y="808843"/>
                    <a:pt x="554088" y="810961"/>
                  </a:cubicBezTo>
                  <a:cubicBezTo>
                    <a:pt x="562782" y="815791"/>
                    <a:pt x="578913" y="827511"/>
                    <a:pt x="578913" y="827511"/>
                  </a:cubicBezTo>
                  <a:cubicBezTo>
                    <a:pt x="592026" y="847182"/>
                    <a:pt x="582470" y="838351"/>
                    <a:pt x="612013" y="848199"/>
                  </a:cubicBezTo>
                  <a:lnTo>
                    <a:pt x="624426" y="852337"/>
                  </a:lnTo>
                  <a:cubicBezTo>
                    <a:pt x="672698" y="850958"/>
                    <a:pt x="721099" y="852000"/>
                    <a:pt x="769241" y="848199"/>
                  </a:cubicBezTo>
                  <a:cubicBezTo>
                    <a:pt x="774900" y="847752"/>
                    <a:pt x="791813" y="830408"/>
                    <a:pt x="794066" y="827511"/>
                  </a:cubicBezTo>
                  <a:cubicBezTo>
                    <a:pt x="800172" y="819661"/>
                    <a:pt x="805099" y="810961"/>
                    <a:pt x="810616" y="802686"/>
                  </a:cubicBezTo>
                  <a:cubicBezTo>
                    <a:pt x="813035" y="799057"/>
                    <a:pt x="812803" y="794174"/>
                    <a:pt x="814754" y="790273"/>
                  </a:cubicBezTo>
                  <a:cubicBezTo>
                    <a:pt x="816978" y="785825"/>
                    <a:pt x="820271" y="781998"/>
                    <a:pt x="823029" y="777861"/>
                  </a:cubicBezTo>
                  <a:cubicBezTo>
                    <a:pt x="825787" y="769586"/>
                    <a:pt x="827403" y="760837"/>
                    <a:pt x="831304" y="753035"/>
                  </a:cubicBezTo>
                  <a:cubicBezTo>
                    <a:pt x="834062" y="747518"/>
                    <a:pt x="837288" y="742212"/>
                    <a:pt x="839579" y="736485"/>
                  </a:cubicBezTo>
                  <a:cubicBezTo>
                    <a:pt x="842818" y="728386"/>
                    <a:pt x="845096" y="719935"/>
                    <a:pt x="847854" y="711660"/>
                  </a:cubicBezTo>
                  <a:lnTo>
                    <a:pt x="851992" y="699247"/>
                  </a:lnTo>
                  <a:cubicBezTo>
                    <a:pt x="853565" y="694529"/>
                    <a:pt x="857509" y="690972"/>
                    <a:pt x="860267" y="686834"/>
                  </a:cubicBezTo>
                  <a:cubicBezTo>
                    <a:pt x="863025" y="678559"/>
                    <a:pt x="867108" y="670613"/>
                    <a:pt x="868542" y="662009"/>
                  </a:cubicBezTo>
                  <a:cubicBezTo>
                    <a:pt x="874114" y="628580"/>
                    <a:pt x="870027" y="645143"/>
                    <a:pt x="880955" y="612358"/>
                  </a:cubicBezTo>
                  <a:cubicBezTo>
                    <a:pt x="882753" y="606963"/>
                    <a:pt x="883458" y="601255"/>
                    <a:pt x="885092" y="595808"/>
                  </a:cubicBezTo>
                  <a:cubicBezTo>
                    <a:pt x="887598" y="587453"/>
                    <a:pt x="893367" y="570983"/>
                    <a:pt x="893367" y="570983"/>
                  </a:cubicBezTo>
                  <a:cubicBezTo>
                    <a:pt x="901707" y="495935"/>
                    <a:pt x="901552" y="513113"/>
                    <a:pt x="893367" y="393068"/>
                  </a:cubicBezTo>
                  <a:cubicBezTo>
                    <a:pt x="892410" y="379035"/>
                    <a:pt x="887081" y="365616"/>
                    <a:pt x="885092" y="351692"/>
                  </a:cubicBezTo>
                  <a:cubicBezTo>
                    <a:pt x="883315" y="339248"/>
                    <a:pt x="880449" y="315360"/>
                    <a:pt x="876817" y="302042"/>
                  </a:cubicBezTo>
                  <a:cubicBezTo>
                    <a:pt x="874522" y="293626"/>
                    <a:pt x="873381" y="284474"/>
                    <a:pt x="868542" y="277216"/>
                  </a:cubicBezTo>
                  <a:lnTo>
                    <a:pt x="835442" y="227566"/>
                  </a:lnTo>
                  <a:cubicBezTo>
                    <a:pt x="833278" y="224320"/>
                    <a:pt x="829507" y="222411"/>
                    <a:pt x="827166" y="219290"/>
                  </a:cubicBezTo>
                  <a:cubicBezTo>
                    <a:pt x="821199" y="211334"/>
                    <a:pt x="816133" y="202740"/>
                    <a:pt x="810616" y="194465"/>
                  </a:cubicBezTo>
                  <a:lnTo>
                    <a:pt x="802341" y="182052"/>
                  </a:lnTo>
                  <a:cubicBezTo>
                    <a:pt x="800962" y="177915"/>
                    <a:pt x="800928" y="173045"/>
                    <a:pt x="798204" y="169640"/>
                  </a:cubicBezTo>
                  <a:cubicBezTo>
                    <a:pt x="795097" y="165757"/>
                    <a:pt x="789674" y="164472"/>
                    <a:pt x="785791" y="161365"/>
                  </a:cubicBezTo>
                  <a:cubicBezTo>
                    <a:pt x="782745" y="158928"/>
                    <a:pt x="780274" y="155848"/>
                    <a:pt x="777516" y="153089"/>
                  </a:cubicBezTo>
                  <a:cubicBezTo>
                    <a:pt x="767807" y="123968"/>
                    <a:pt x="780448" y="159934"/>
                    <a:pt x="765103" y="124127"/>
                  </a:cubicBezTo>
                  <a:cubicBezTo>
                    <a:pt x="763385" y="120118"/>
                    <a:pt x="763583" y="115203"/>
                    <a:pt x="760966" y="111714"/>
                  </a:cubicBezTo>
                  <a:cubicBezTo>
                    <a:pt x="755115" y="103912"/>
                    <a:pt x="745688" y="99141"/>
                    <a:pt x="740278" y="91026"/>
                  </a:cubicBezTo>
                  <a:cubicBezTo>
                    <a:pt x="737520" y="86888"/>
                    <a:pt x="735745" y="81888"/>
                    <a:pt x="732003" y="78613"/>
                  </a:cubicBezTo>
                  <a:cubicBezTo>
                    <a:pt x="724518" y="72064"/>
                    <a:pt x="715452" y="67580"/>
                    <a:pt x="707177" y="62063"/>
                  </a:cubicBezTo>
                  <a:lnTo>
                    <a:pt x="682352" y="45513"/>
                  </a:lnTo>
                  <a:cubicBezTo>
                    <a:pt x="675094" y="40675"/>
                    <a:pt x="657527" y="37238"/>
                    <a:pt x="657527" y="37238"/>
                  </a:cubicBezTo>
                  <a:cubicBezTo>
                    <a:pt x="649831" y="29543"/>
                    <a:pt x="647275" y="25906"/>
                    <a:pt x="636839" y="20688"/>
                  </a:cubicBezTo>
                  <a:cubicBezTo>
                    <a:pt x="635605" y="20071"/>
                    <a:pt x="634080" y="20688"/>
                    <a:pt x="636839" y="16550"/>
                  </a:cubicBezTo>
                  <a:close/>
                </a:path>
              </a:pathLst>
            </a:cu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09859" y="2972342"/>
              <a:ext cx="968024" cy="2278539"/>
            </a:xfrm>
            <a:custGeom>
              <a:avLst/>
              <a:gdLst>
                <a:gd name="connsiteX0" fmla="*/ 891767 w 909874"/>
                <a:gd name="connsiteY0" fmla="*/ 2426328 h 2494983"/>
                <a:gd name="connsiteX1" fmla="*/ 887240 w 909874"/>
                <a:gd name="connsiteY1" fmla="*/ 2014396 h 2494983"/>
                <a:gd name="connsiteX2" fmla="*/ 891767 w 909874"/>
                <a:gd name="connsiteY2" fmla="*/ 1788059 h 2494983"/>
                <a:gd name="connsiteX3" fmla="*/ 887240 w 909874"/>
                <a:gd name="connsiteY3" fmla="*/ 1471188 h 2494983"/>
                <a:gd name="connsiteX4" fmla="*/ 896293 w 909874"/>
                <a:gd name="connsiteY4" fmla="*/ 1308225 h 2494983"/>
                <a:gd name="connsiteX5" fmla="*/ 900820 w 909874"/>
                <a:gd name="connsiteY5" fmla="*/ 1294645 h 2494983"/>
                <a:gd name="connsiteX6" fmla="*/ 905347 w 909874"/>
                <a:gd name="connsiteY6" fmla="*/ 1258431 h 2494983"/>
                <a:gd name="connsiteX7" fmla="*/ 909874 w 909874"/>
                <a:gd name="connsiteY7" fmla="*/ 1235798 h 2494983"/>
                <a:gd name="connsiteX8" fmla="*/ 900820 w 909874"/>
                <a:gd name="connsiteY8" fmla="*/ 1154316 h 2494983"/>
                <a:gd name="connsiteX9" fmla="*/ 891767 w 909874"/>
                <a:gd name="connsiteY9" fmla="*/ 1109049 h 2494983"/>
                <a:gd name="connsiteX10" fmla="*/ 887240 w 909874"/>
                <a:gd name="connsiteY10" fmla="*/ 1018514 h 2494983"/>
                <a:gd name="connsiteX11" fmla="*/ 869133 w 909874"/>
                <a:gd name="connsiteY11" fmla="*/ 1000407 h 2494983"/>
                <a:gd name="connsiteX12" fmla="*/ 841973 w 909874"/>
                <a:gd name="connsiteY12" fmla="*/ 991354 h 2494983"/>
                <a:gd name="connsiteX13" fmla="*/ 774072 w 909874"/>
                <a:gd name="connsiteY13" fmla="*/ 986827 h 2494983"/>
                <a:gd name="connsiteX14" fmla="*/ 787652 w 909874"/>
                <a:gd name="connsiteY14" fmla="*/ 946087 h 2494983"/>
                <a:gd name="connsiteX15" fmla="*/ 805759 w 909874"/>
                <a:gd name="connsiteY15" fmla="*/ 918926 h 2494983"/>
                <a:gd name="connsiteX16" fmla="*/ 814812 w 909874"/>
                <a:gd name="connsiteY16" fmla="*/ 887239 h 2494983"/>
                <a:gd name="connsiteX17" fmla="*/ 819339 w 909874"/>
                <a:gd name="connsiteY17" fmla="*/ 873659 h 2494983"/>
                <a:gd name="connsiteX18" fmla="*/ 819339 w 909874"/>
                <a:gd name="connsiteY18" fmla="*/ 629215 h 2494983"/>
                <a:gd name="connsiteX19" fmla="*/ 801232 w 909874"/>
                <a:gd name="connsiteY19" fmla="*/ 588475 h 2494983"/>
                <a:gd name="connsiteX20" fmla="*/ 792179 w 909874"/>
                <a:gd name="connsiteY20" fmla="*/ 561314 h 2494983"/>
                <a:gd name="connsiteX21" fmla="*/ 783125 w 909874"/>
                <a:gd name="connsiteY21" fmla="*/ 502467 h 2494983"/>
                <a:gd name="connsiteX22" fmla="*/ 778598 w 909874"/>
                <a:gd name="connsiteY22" fmla="*/ 488887 h 2494983"/>
                <a:gd name="connsiteX23" fmla="*/ 769545 w 909874"/>
                <a:gd name="connsiteY23" fmla="*/ 479833 h 2494983"/>
                <a:gd name="connsiteX24" fmla="*/ 760491 w 909874"/>
                <a:gd name="connsiteY24" fmla="*/ 452673 h 2494983"/>
                <a:gd name="connsiteX25" fmla="*/ 751438 w 909874"/>
                <a:gd name="connsiteY25" fmla="*/ 443619 h 2494983"/>
                <a:gd name="connsiteX26" fmla="*/ 742384 w 909874"/>
                <a:gd name="connsiteY26" fmla="*/ 430039 h 2494983"/>
                <a:gd name="connsiteX27" fmla="*/ 728804 w 909874"/>
                <a:gd name="connsiteY27" fmla="*/ 416459 h 2494983"/>
                <a:gd name="connsiteX28" fmla="*/ 710697 w 909874"/>
                <a:gd name="connsiteY28" fmla="*/ 393825 h 2494983"/>
                <a:gd name="connsiteX29" fmla="*/ 706171 w 909874"/>
                <a:gd name="connsiteY29" fmla="*/ 380245 h 2494983"/>
                <a:gd name="connsiteX30" fmla="*/ 692590 w 909874"/>
                <a:gd name="connsiteY30" fmla="*/ 375718 h 2494983"/>
                <a:gd name="connsiteX31" fmla="*/ 679010 w 909874"/>
                <a:gd name="connsiteY31" fmla="*/ 366665 h 2494983"/>
                <a:gd name="connsiteX32" fmla="*/ 665430 w 909874"/>
                <a:gd name="connsiteY32" fmla="*/ 334978 h 2494983"/>
                <a:gd name="connsiteX33" fmla="*/ 660903 w 909874"/>
                <a:gd name="connsiteY33" fmla="*/ 321398 h 2494983"/>
                <a:gd name="connsiteX34" fmla="*/ 642796 w 909874"/>
                <a:gd name="connsiteY34" fmla="*/ 303291 h 2494983"/>
                <a:gd name="connsiteX35" fmla="*/ 629216 w 909874"/>
                <a:gd name="connsiteY35" fmla="*/ 280657 h 2494983"/>
                <a:gd name="connsiteX36" fmla="*/ 615636 w 909874"/>
                <a:gd name="connsiteY36" fmla="*/ 258023 h 2494983"/>
                <a:gd name="connsiteX37" fmla="*/ 611109 w 909874"/>
                <a:gd name="connsiteY37" fmla="*/ 244443 h 2494983"/>
                <a:gd name="connsiteX38" fmla="*/ 593002 w 909874"/>
                <a:gd name="connsiteY38" fmla="*/ 221809 h 2494983"/>
                <a:gd name="connsiteX39" fmla="*/ 579422 w 909874"/>
                <a:gd name="connsiteY39" fmla="*/ 212756 h 2494983"/>
                <a:gd name="connsiteX40" fmla="*/ 570369 w 909874"/>
                <a:gd name="connsiteY40" fmla="*/ 199176 h 2494983"/>
                <a:gd name="connsiteX41" fmla="*/ 556788 w 909874"/>
                <a:gd name="connsiteY41" fmla="*/ 185596 h 2494983"/>
                <a:gd name="connsiteX42" fmla="*/ 552262 w 909874"/>
                <a:gd name="connsiteY42" fmla="*/ 172015 h 2494983"/>
                <a:gd name="connsiteX43" fmla="*/ 534155 w 909874"/>
                <a:gd name="connsiteY43" fmla="*/ 153908 h 2494983"/>
                <a:gd name="connsiteX44" fmla="*/ 511521 w 909874"/>
                <a:gd name="connsiteY44" fmla="*/ 131275 h 2494983"/>
                <a:gd name="connsiteX45" fmla="*/ 497941 w 909874"/>
                <a:gd name="connsiteY45" fmla="*/ 126748 h 2494983"/>
                <a:gd name="connsiteX46" fmla="*/ 479834 w 909874"/>
                <a:gd name="connsiteY46" fmla="*/ 108641 h 2494983"/>
                <a:gd name="connsiteX47" fmla="*/ 466254 w 909874"/>
                <a:gd name="connsiteY47" fmla="*/ 99588 h 2494983"/>
                <a:gd name="connsiteX48" fmla="*/ 452674 w 909874"/>
                <a:gd name="connsiteY48" fmla="*/ 86007 h 2494983"/>
                <a:gd name="connsiteX49" fmla="*/ 434567 w 909874"/>
                <a:gd name="connsiteY49" fmla="*/ 76954 h 2494983"/>
                <a:gd name="connsiteX50" fmla="*/ 416460 w 909874"/>
                <a:gd name="connsiteY50" fmla="*/ 58847 h 2494983"/>
                <a:gd name="connsiteX51" fmla="*/ 407406 w 909874"/>
                <a:gd name="connsiteY51" fmla="*/ 49794 h 2494983"/>
                <a:gd name="connsiteX52" fmla="*/ 398353 w 909874"/>
                <a:gd name="connsiteY52" fmla="*/ 40740 h 2494983"/>
                <a:gd name="connsiteX53" fmla="*/ 384773 w 909874"/>
                <a:gd name="connsiteY53" fmla="*/ 36213 h 2494983"/>
                <a:gd name="connsiteX54" fmla="*/ 366666 w 909874"/>
                <a:gd name="connsiteY54" fmla="*/ 18106 h 2494983"/>
                <a:gd name="connsiteX55" fmla="*/ 339505 w 909874"/>
                <a:gd name="connsiteY55" fmla="*/ 9053 h 2494983"/>
                <a:gd name="connsiteX56" fmla="*/ 289711 w 909874"/>
                <a:gd name="connsiteY56" fmla="*/ 0 h 2494983"/>
                <a:gd name="connsiteX57" fmla="*/ 203703 w 909874"/>
                <a:gd name="connsiteY57" fmla="*/ 4526 h 2494983"/>
                <a:gd name="connsiteX58" fmla="*/ 190123 w 909874"/>
                <a:gd name="connsiteY58" fmla="*/ 9053 h 2494983"/>
                <a:gd name="connsiteX59" fmla="*/ 181070 w 909874"/>
                <a:gd name="connsiteY59" fmla="*/ 22633 h 2494983"/>
                <a:gd name="connsiteX60" fmla="*/ 167489 w 909874"/>
                <a:gd name="connsiteY60" fmla="*/ 31687 h 2494983"/>
                <a:gd name="connsiteX61" fmla="*/ 140329 w 909874"/>
                <a:gd name="connsiteY61" fmla="*/ 63374 h 2494983"/>
                <a:gd name="connsiteX62" fmla="*/ 126749 w 909874"/>
                <a:gd name="connsiteY62" fmla="*/ 67901 h 2494983"/>
                <a:gd name="connsiteX63" fmla="*/ 117695 w 909874"/>
                <a:gd name="connsiteY63" fmla="*/ 76954 h 2494983"/>
                <a:gd name="connsiteX64" fmla="*/ 104115 w 909874"/>
                <a:gd name="connsiteY64" fmla="*/ 95061 h 2494983"/>
                <a:gd name="connsiteX65" fmla="*/ 90535 w 909874"/>
                <a:gd name="connsiteY65" fmla="*/ 104114 h 2494983"/>
                <a:gd name="connsiteX66" fmla="*/ 81481 w 909874"/>
                <a:gd name="connsiteY66" fmla="*/ 113168 h 2494983"/>
                <a:gd name="connsiteX67" fmla="*/ 63375 w 909874"/>
                <a:gd name="connsiteY67" fmla="*/ 126748 h 2494983"/>
                <a:gd name="connsiteX68" fmla="*/ 45268 w 909874"/>
                <a:gd name="connsiteY68" fmla="*/ 153908 h 2494983"/>
                <a:gd name="connsiteX69" fmla="*/ 36214 w 909874"/>
                <a:gd name="connsiteY69" fmla="*/ 162962 h 2494983"/>
                <a:gd name="connsiteX70" fmla="*/ 18107 w 909874"/>
                <a:gd name="connsiteY70" fmla="*/ 190122 h 2494983"/>
                <a:gd name="connsiteX71" fmla="*/ 9054 w 909874"/>
                <a:gd name="connsiteY71" fmla="*/ 285184 h 2494983"/>
                <a:gd name="connsiteX72" fmla="*/ 0 w 909874"/>
                <a:gd name="connsiteY72" fmla="*/ 439093 h 2494983"/>
                <a:gd name="connsiteX73" fmla="*/ 4527 w 909874"/>
                <a:gd name="connsiteY73" fmla="*/ 570368 h 2494983"/>
                <a:gd name="connsiteX74" fmla="*/ 18107 w 909874"/>
                <a:gd name="connsiteY74" fmla="*/ 593002 h 2494983"/>
                <a:gd name="connsiteX75" fmla="*/ 36214 w 909874"/>
                <a:gd name="connsiteY75" fmla="*/ 620162 h 2494983"/>
                <a:gd name="connsiteX76" fmla="*/ 54321 w 909874"/>
                <a:gd name="connsiteY76" fmla="*/ 638269 h 2494983"/>
                <a:gd name="connsiteX77" fmla="*/ 72428 w 909874"/>
                <a:gd name="connsiteY77" fmla="*/ 656376 h 2494983"/>
                <a:gd name="connsiteX78" fmla="*/ 81481 w 909874"/>
                <a:gd name="connsiteY78" fmla="*/ 669956 h 2494983"/>
                <a:gd name="connsiteX79" fmla="*/ 104115 w 909874"/>
                <a:gd name="connsiteY79" fmla="*/ 692590 h 2494983"/>
                <a:gd name="connsiteX80" fmla="*/ 113169 w 909874"/>
                <a:gd name="connsiteY80" fmla="*/ 701643 h 2494983"/>
                <a:gd name="connsiteX81" fmla="*/ 135802 w 909874"/>
                <a:gd name="connsiteY81" fmla="*/ 719750 h 2494983"/>
                <a:gd name="connsiteX82" fmla="*/ 149382 w 909874"/>
                <a:gd name="connsiteY82" fmla="*/ 724277 h 2494983"/>
                <a:gd name="connsiteX83" fmla="*/ 176543 w 909874"/>
                <a:gd name="connsiteY83" fmla="*/ 742384 h 2494983"/>
                <a:gd name="connsiteX84" fmla="*/ 190123 w 909874"/>
                <a:gd name="connsiteY84" fmla="*/ 751437 h 2494983"/>
                <a:gd name="connsiteX85" fmla="*/ 212757 w 909874"/>
                <a:gd name="connsiteY85" fmla="*/ 783124 h 2494983"/>
                <a:gd name="connsiteX86" fmla="*/ 221810 w 909874"/>
                <a:gd name="connsiteY86" fmla="*/ 796704 h 2494983"/>
                <a:gd name="connsiteX87" fmla="*/ 244444 w 909874"/>
                <a:gd name="connsiteY87" fmla="*/ 814811 h 2494983"/>
                <a:gd name="connsiteX88" fmla="*/ 248971 w 909874"/>
                <a:gd name="connsiteY88" fmla="*/ 828392 h 2494983"/>
                <a:gd name="connsiteX89" fmla="*/ 267078 w 909874"/>
                <a:gd name="connsiteY89" fmla="*/ 851025 h 2494983"/>
                <a:gd name="connsiteX90" fmla="*/ 276131 w 909874"/>
                <a:gd name="connsiteY90" fmla="*/ 891766 h 2494983"/>
                <a:gd name="connsiteX91" fmla="*/ 289711 w 909874"/>
                <a:gd name="connsiteY91" fmla="*/ 932506 h 2494983"/>
                <a:gd name="connsiteX92" fmla="*/ 298765 w 909874"/>
                <a:gd name="connsiteY92" fmla="*/ 941560 h 2494983"/>
                <a:gd name="connsiteX93" fmla="*/ 312345 w 909874"/>
                <a:gd name="connsiteY93" fmla="*/ 964194 h 2494983"/>
                <a:gd name="connsiteX94" fmla="*/ 330452 w 909874"/>
                <a:gd name="connsiteY94" fmla="*/ 986827 h 2494983"/>
                <a:gd name="connsiteX95" fmla="*/ 362139 w 909874"/>
                <a:gd name="connsiteY95" fmla="*/ 1004934 h 2494983"/>
                <a:gd name="connsiteX96" fmla="*/ 380246 w 909874"/>
                <a:gd name="connsiteY96" fmla="*/ 1023041 h 2494983"/>
                <a:gd name="connsiteX97" fmla="*/ 389299 w 909874"/>
                <a:gd name="connsiteY97" fmla="*/ 1032095 h 2494983"/>
                <a:gd name="connsiteX98" fmla="*/ 416460 w 909874"/>
                <a:gd name="connsiteY98" fmla="*/ 1050202 h 2494983"/>
                <a:gd name="connsiteX99" fmla="*/ 430040 w 909874"/>
                <a:gd name="connsiteY99" fmla="*/ 1059255 h 2494983"/>
                <a:gd name="connsiteX100" fmla="*/ 479834 w 909874"/>
                <a:gd name="connsiteY100" fmla="*/ 1081889 h 2494983"/>
                <a:gd name="connsiteX101" fmla="*/ 493414 w 909874"/>
                <a:gd name="connsiteY101" fmla="*/ 1086415 h 2494983"/>
                <a:gd name="connsiteX102" fmla="*/ 506994 w 909874"/>
                <a:gd name="connsiteY102" fmla="*/ 1095469 h 2494983"/>
                <a:gd name="connsiteX103" fmla="*/ 543208 w 909874"/>
                <a:gd name="connsiteY103" fmla="*/ 1104522 h 2494983"/>
                <a:gd name="connsiteX104" fmla="*/ 556788 w 909874"/>
                <a:gd name="connsiteY104" fmla="*/ 1109049 h 2494983"/>
                <a:gd name="connsiteX105" fmla="*/ 565842 w 909874"/>
                <a:gd name="connsiteY105" fmla="*/ 1118102 h 2494983"/>
                <a:gd name="connsiteX106" fmla="*/ 556788 w 909874"/>
                <a:gd name="connsiteY106" fmla="*/ 1127156 h 2494983"/>
                <a:gd name="connsiteX107" fmla="*/ 547735 w 909874"/>
                <a:gd name="connsiteY107" fmla="*/ 1163370 h 2494983"/>
                <a:gd name="connsiteX108" fmla="*/ 538681 w 909874"/>
                <a:gd name="connsiteY108" fmla="*/ 1190530 h 2494983"/>
                <a:gd name="connsiteX109" fmla="*/ 529628 w 909874"/>
                <a:gd name="connsiteY109" fmla="*/ 1199584 h 2494983"/>
                <a:gd name="connsiteX110" fmla="*/ 516048 w 909874"/>
                <a:gd name="connsiteY110" fmla="*/ 1226744 h 2494983"/>
                <a:gd name="connsiteX111" fmla="*/ 506994 w 909874"/>
                <a:gd name="connsiteY111" fmla="*/ 1253904 h 2494983"/>
                <a:gd name="connsiteX112" fmla="*/ 493414 w 909874"/>
                <a:gd name="connsiteY112" fmla="*/ 1294645 h 2494983"/>
                <a:gd name="connsiteX113" fmla="*/ 488887 w 909874"/>
                <a:gd name="connsiteY113" fmla="*/ 1308225 h 2494983"/>
                <a:gd name="connsiteX114" fmla="*/ 484361 w 909874"/>
                <a:gd name="connsiteY114" fmla="*/ 1321805 h 2494983"/>
                <a:gd name="connsiteX115" fmla="*/ 475307 w 909874"/>
                <a:gd name="connsiteY115" fmla="*/ 1330859 h 2494983"/>
                <a:gd name="connsiteX116" fmla="*/ 461727 w 909874"/>
                <a:gd name="connsiteY116" fmla="*/ 1371600 h 2494983"/>
                <a:gd name="connsiteX117" fmla="*/ 448147 w 909874"/>
                <a:gd name="connsiteY117" fmla="*/ 1398760 h 2494983"/>
                <a:gd name="connsiteX118" fmla="*/ 439093 w 909874"/>
                <a:gd name="connsiteY118" fmla="*/ 1407813 h 2494983"/>
                <a:gd name="connsiteX119" fmla="*/ 425513 w 909874"/>
                <a:gd name="connsiteY119" fmla="*/ 1430447 h 2494983"/>
                <a:gd name="connsiteX120" fmla="*/ 420986 w 909874"/>
                <a:gd name="connsiteY120" fmla="*/ 1444027 h 2494983"/>
                <a:gd name="connsiteX121" fmla="*/ 411933 w 909874"/>
                <a:gd name="connsiteY121" fmla="*/ 1457607 h 2494983"/>
                <a:gd name="connsiteX122" fmla="*/ 402879 w 909874"/>
                <a:gd name="connsiteY122" fmla="*/ 1484768 h 2494983"/>
                <a:gd name="connsiteX123" fmla="*/ 402879 w 909874"/>
                <a:gd name="connsiteY123" fmla="*/ 1606990 h 2494983"/>
                <a:gd name="connsiteX124" fmla="*/ 425513 w 909874"/>
                <a:gd name="connsiteY124" fmla="*/ 1625097 h 2494983"/>
                <a:gd name="connsiteX125" fmla="*/ 443620 w 909874"/>
                <a:gd name="connsiteY125" fmla="*/ 1652257 h 2494983"/>
                <a:gd name="connsiteX126" fmla="*/ 470780 w 909874"/>
                <a:gd name="connsiteY126" fmla="*/ 1688471 h 2494983"/>
                <a:gd name="connsiteX127" fmla="*/ 493414 w 909874"/>
                <a:gd name="connsiteY127" fmla="*/ 1720158 h 2494983"/>
                <a:gd name="connsiteX128" fmla="*/ 529628 w 909874"/>
                <a:gd name="connsiteY128" fmla="*/ 1747318 h 2494983"/>
                <a:gd name="connsiteX129" fmla="*/ 556788 w 909874"/>
                <a:gd name="connsiteY129" fmla="*/ 1760899 h 2494983"/>
                <a:gd name="connsiteX130" fmla="*/ 583949 w 909874"/>
                <a:gd name="connsiteY130" fmla="*/ 1779005 h 2494983"/>
                <a:gd name="connsiteX131" fmla="*/ 593002 w 909874"/>
                <a:gd name="connsiteY131" fmla="*/ 1788059 h 2494983"/>
                <a:gd name="connsiteX132" fmla="*/ 633743 w 909874"/>
                <a:gd name="connsiteY132" fmla="*/ 1815219 h 2494983"/>
                <a:gd name="connsiteX133" fmla="*/ 660903 w 909874"/>
                <a:gd name="connsiteY133" fmla="*/ 1824273 h 2494983"/>
                <a:gd name="connsiteX134" fmla="*/ 679010 w 909874"/>
                <a:gd name="connsiteY134" fmla="*/ 1833326 h 2494983"/>
                <a:gd name="connsiteX135" fmla="*/ 706171 w 909874"/>
                <a:gd name="connsiteY135" fmla="*/ 1851433 h 2494983"/>
                <a:gd name="connsiteX136" fmla="*/ 715224 w 909874"/>
                <a:gd name="connsiteY136" fmla="*/ 1860487 h 2494983"/>
                <a:gd name="connsiteX137" fmla="*/ 728804 w 909874"/>
                <a:gd name="connsiteY137" fmla="*/ 1865013 h 2494983"/>
                <a:gd name="connsiteX138" fmla="*/ 765018 w 909874"/>
                <a:gd name="connsiteY138" fmla="*/ 1896701 h 2494983"/>
                <a:gd name="connsiteX139" fmla="*/ 774072 w 909874"/>
                <a:gd name="connsiteY139" fmla="*/ 1905754 h 2494983"/>
                <a:gd name="connsiteX140" fmla="*/ 787652 w 909874"/>
                <a:gd name="connsiteY140" fmla="*/ 1910281 h 2494983"/>
                <a:gd name="connsiteX141" fmla="*/ 805759 w 909874"/>
                <a:gd name="connsiteY141" fmla="*/ 1951021 h 2494983"/>
                <a:gd name="connsiteX142" fmla="*/ 810285 w 909874"/>
                <a:gd name="connsiteY142" fmla="*/ 1964602 h 2494983"/>
                <a:gd name="connsiteX143" fmla="*/ 805759 w 909874"/>
                <a:gd name="connsiteY143" fmla="*/ 2100403 h 2494983"/>
                <a:gd name="connsiteX144" fmla="*/ 792179 w 909874"/>
                <a:gd name="connsiteY144" fmla="*/ 2145671 h 2494983"/>
                <a:gd name="connsiteX145" fmla="*/ 755965 w 909874"/>
                <a:gd name="connsiteY145" fmla="*/ 2190938 h 2494983"/>
                <a:gd name="connsiteX146" fmla="*/ 751438 w 909874"/>
                <a:gd name="connsiteY146" fmla="*/ 2204518 h 2494983"/>
                <a:gd name="connsiteX147" fmla="*/ 760491 w 909874"/>
                <a:gd name="connsiteY147" fmla="*/ 2249786 h 2494983"/>
                <a:gd name="connsiteX148" fmla="*/ 769545 w 909874"/>
                <a:gd name="connsiteY148" fmla="*/ 2263366 h 2494983"/>
                <a:gd name="connsiteX149" fmla="*/ 787652 w 909874"/>
                <a:gd name="connsiteY149" fmla="*/ 2313160 h 2494983"/>
                <a:gd name="connsiteX150" fmla="*/ 801232 w 909874"/>
                <a:gd name="connsiteY150" fmla="*/ 2358427 h 2494983"/>
                <a:gd name="connsiteX151" fmla="*/ 814812 w 909874"/>
                <a:gd name="connsiteY151" fmla="*/ 2385588 h 2494983"/>
                <a:gd name="connsiteX152" fmla="*/ 832919 w 909874"/>
                <a:gd name="connsiteY152" fmla="*/ 2403695 h 2494983"/>
                <a:gd name="connsiteX153" fmla="*/ 873660 w 909874"/>
                <a:gd name="connsiteY153" fmla="*/ 2417275 h 2494983"/>
                <a:gd name="connsiteX154" fmla="*/ 887240 w 909874"/>
                <a:gd name="connsiteY154" fmla="*/ 2426328 h 2494983"/>
                <a:gd name="connsiteX155" fmla="*/ 891767 w 909874"/>
                <a:gd name="connsiteY155" fmla="*/ 2426328 h 2494983"/>
                <a:gd name="connsiteX0" fmla="*/ 891767 w 909874"/>
                <a:gd name="connsiteY0" fmla="*/ 2426328 h 2494983"/>
                <a:gd name="connsiteX1" fmla="*/ 887240 w 909874"/>
                <a:gd name="connsiteY1" fmla="*/ 2014396 h 2494983"/>
                <a:gd name="connsiteX2" fmla="*/ 891767 w 909874"/>
                <a:gd name="connsiteY2" fmla="*/ 1788059 h 2494983"/>
                <a:gd name="connsiteX3" fmla="*/ 887240 w 909874"/>
                <a:gd name="connsiteY3" fmla="*/ 1471188 h 2494983"/>
                <a:gd name="connsiteX4" fmla="*/ 896293 w 909874"/>
                <a:gd name="connsiteY4" fmla="*/ 1308225 h 2494983"/>
                <a:gd name="connsiteX5" fmla="*/ 900820 w 909874"/>
                <a:gd name="connsiteY5" fmla="*/ 1294645 h 2494983"/>
                <a:gd name="connsiteX6" fmla="*/ 909874 w 909874"/>
                <a:gd name="connsiteY6" fmla="*/ 1235798 h 2494983"/>
                <a:gd name="connsiteX7" fmla="*/ 900820 w 909874"/>
                <a:gd name="connsiteY7" fmla="*/ 1154316 h 2494983"/>
                <a:gd name="connsiteX8" fmla="*/ 891767 w 909874"/>
                <a:gd name="connsiteY8" fmla="*/ 1109049 h 2494983"/>
                <a:gd name="connsiteX9" fmla="*/ 887240 w 909874"/>
                <a:gd name="connsiteY9" fmla="*/ 1018514 h 2494983"/>
                <a:gd name="connsiteX10" fmla="*/ 869133 w 909874"/>
                <a:gd name="connsiteY10" fmla="*/ 1000407 h 2494983"/>
                <a:gd name="connsiteX11" fmla="*/ 841973 w 909874"/>
                <a:gd name="connsiteY11" fmla="*/ 991354 h 2494983"/>
                <a:gd name="connsiteX12" fmla="*/ 774072 w 909874"/>
                <a:gd name="connsiteY12" fmla="*/ 986827 h 2494983"/>
                <a:gd name="connsiteX13" fmla="*/ 787652 w 909874"/>
                <a:gd name="connsiteY13" fmla="*/ 946087 h 2494983"/>
                <a:gd name="connsiteX14" fmla="*/ 805759 w 909874"/>
                <a:gd name="connsiteY14" fmla="*/ 918926 h 2494983"/>
                <a:gd name="connsiteX15" fmla="*/ 814812 w 909874"/>
                <a:gd name="connsiteY15" fmla="*/ 887239 h 2494983"/>
                <a:gd name="connsiteX16" fmla="*/ 819339 w 909874"/>
                <a:gd name="connsiteY16" fmla="*/ 873659 h 2494983"/>
                <a:gd name="connsiteX17" fmla="*/ 819339 w 909874"/>
                <a:gd name="connsiteY17" fmla="*/ 629215 h 2494983"/>
                <a:gd name="connsiteX18" fmla="*/ 801232 w 909874"/>
                <a:gd name="connsiteY18" fmla="*/ 588475 h 2494983"/>
                <a:gd name="connsiteX19" fmla="*/ 792179 w 909874"/>
                <a:gd name="connsiteY19" fmla="*/ 561314 h 2494983"/>
                <a:gd name="connsiteX20" fmla="*/ 783125 w 909874"/>
                <a:gd name="connsiteY20" fmla="*/ 502467 h 2494983"/>
                <a:gd name="connsiteX21" fmla="*/ 778598 w 909874"/>
                <a:gd name="connsiteY21" fmla="*/ 488887 h 2494983"/>
                <a:gd name="connsiteX22" fmla="*/ 769545 w 909874"/>
                <a:gd name="connsiteY22" fmla="*/ 479833 h 2494983"/>
                <a:gd name="connsiteX23" fmla="*/ 760491 w 909874"/>
                <a:gd name="connsiteY23" fmla="*/ 452673 h 2494983"/>
                <a:gd name="connsiteX24" fmla="*/ 751438 w 909874"/>
                <a:gd name="connsiteY24" fmla="*/ 443619 h 2494983"/>
                <a:gd name="connsiteX25" fmla="*/ 742384 w 909874"/>
                <a:gd name="connsiteY25" fmla="*/ 430039 h 2494983"/>
                <a:gd name="connsiteX26" fmla="*/ 728804 w 909874"/>
                <a:gd name="connsiteY26" fmla="*/ 416459 h 2494983"/>
                <a:gd name="connsiteX27" fmla="*/ 710697 w 909874"/>
                <a:gd name="connsiteY27" fmla="*/ 393825 h 2494983"/>
                <a:gd name="connsiteX28" fmla="*/ 706171 w 909874"/>
                <a:gd name="connsiteY28" fmla="*/ 380245 h 2494983"/>
                <a:gd name="connsiteX29" fmla="*/ 692590 w 909874"/>
                <a:gd name="connsiteY29" fmla="*/ 375718 h 2494983"/>
                <a:gd name="connsiteX30" fmla="*/ 679010 w 909874"/>
                <a:gd name="connsiteY30" fmla="*/ 366665 h 2494983"/>
                <a:gd name="connsiteX31" fmla="*/ 665430 w 909874"/>
                <a:gd name="connsiteY31" fmla="*/ 334978 h 2494983"/>
                <a:gd name="connsiteX32" fmla="*/ 660903 w 909874"/>
                <a:gd name="connsiteY32" fmla="*/ 321398 h 2494983"/>
                <a:gd name="connsiteX33" fmla="*/ 642796 w 909874"/>
                <a:gd name="connsiteY33" fmla="*/ 303291 h 2494983"/>
                <a:gd name="connsiteX34" fmla="*/ 629216 w 909874"/>
                <a:gd name="connsiteY34" fmla="*/ 280657 h 2494983"/>
                <a:gd name="connsiteX35" fmla="*/ 615636 w 909874"/>
                <a:gd name="connsiteY35" fmla="*/ 258023 h 2494983"/>
                <a:gd name="connsiteX36" fmla="*/ 611109 w 909874"/>
                <a:gd name="connsiteY36" fmla="*/ 244443 h 2494983"/>
                <a:gd name="connsiteX37" fmla="*/ 593002 w 909874"/>
                <a:gd name="connsiteY37" fmla="*/ 221809 h 2494983"/>
                <a:gd name="connsiteX38" fmla="*/ 579422 w 909874"/>
                <a:gd name="connsiteY38" fmla="*/ 212756 h 2494983"/>
                <a:gd name="connsiteX39" fmla="*/ 570369 w 909874"/>
                <a:gd name="connsiteY39" fmla="*/ 199176 h 2494983"/>
                <a:gd name="connsiteX40" fmla="*/ 556788 w 909874"/>
                <a:gd name="connsiteY40" fmla="*/ 185596 h 2494983"/>
                <a:gd name="connsiteX41" fmla="*/ 552262 w 909874"/>
                <a:gd name="connsiteY41" fmla="*/ 172015 h 2494983"/>
                <a:gd name="connsiteX42" fmla="*/ 534155 w 909874"/>
                <a:gd name="connsiteY42" fmla="*/ 153908 h 2494983"/>
                <a:gd name="connsiteX43" fmla="*/ 511521 w 909874"/>
                <a:gd name="connsiteY43" fmla="*/ 131275 h 2494983"/>
                <a:gd name="connsiteX44" fmla="*/ 497941 w 909874"/>
                <a:gd name="connsiteY44" fmla="*/ 126748 h 2494983"/>
                <a:gd name="connsiteX45" fmla="*/ 479834 w 909874"/>
                <a:gd name="connsiteY45" fmla="*/ 108641 h 2494983"/>
                <a:gd name="connsiteX46" fmla="*/ 466254 w 909874"/>
                <a:gd name="connsiteY46" fmla="*/ 99588 h 2494983"/>
                <a:gd name="connsiteX47" fmla="*/ 452674 w 909874"/>
                <a:gd name="connsiteY47" fmla="*/ 86007 h 2494983"/>
                <a:gd name="connsiteX48" fmla="*/ 434567 w 909874"/>
                <a:gd name="connsiteY48" fmla="*/ 76954 h 2494983"/>
                <a:gd name="connsiteX49" fmla="*/ 416460 w 909874"/>
                <a:gd name="connsiteY49" fmla="*/ 58847 h 2494983"/>
                <a:gd name="connsiteX50" fmla="*/ 407406 w 909874"/>
                <a:gd name="connsiteY50" fmla="*/ 49794 h 2494983"/>
                <a:gd name="connsiteX51" fmla="*/ 398353 w 909874"/>
                <a:gd name="connsiteY51" fmla="*/ 40740 h 2494983"/>
                <a:gd name="connsiteX52" fmla="*/ 384773 w 909874"/>
                <a:gd name="connsiteY52" fmla="*/ 36213 h 2494983"/>
                <a:gd name="connsiteX53" fmla="*/ 366666 w 909874"/>
                <a:gd name="connsiteY53" fmla="*/ 18106 h 2494983"/>
                <a:gd name="connsiteX54" fmla="*/ 339505 w 909874"/>
                <a:gd name="connsiteY54" fmla="*/ 9053 h 2494983"/>
                <a:gd name="connsiteX55" fmla="*/ 289711 w 909874"/>
                <a:gd name="connsiteY55" fmla="*/ 0 h 2494983"/>
                <a:gd name="connsiteX56" fmla="*/ 203703 w 909874"/>
                <a:gd name="connsiteY56" fmla="*/ 4526 h 2494983"/>
                <a:gd name="connsiteX57" fmla="*/ 190123 w 909874"/>
                <a:gd name="connsiteY57" fmla="*/ 9053 h 2494983"/>
                <a:gd name="connsiteX58" fmla="*/ 181070 w 909874"/>
                <a:gd name="connsiteY58" fmla="*/ 22633 h 2494983"/>
                <a:gd name="connsiteX59" fmla="*/ 167489 w 909874"/>
                <a:gd name="connsiteY59" fmla="*/ 31687 h 2494983"/>
                <a:gd name="connsiteX60" fmla="*/ 140329 w 909874"/>
                <a:gd name="connsiteY60" fmla="*/ 63374 h 2494983"/>
                <a:gd name="connsiteX61" fmla="*/ 126749 w 909874"/>
                <a:gd name="connsiteY61" fmla="*/ 67901 h 2494983"/>
                <a:gd name="connsiteX62" fmla="*/ 117695 w 909874"/>
                <a:gd name="connsiteY62" fmla="*/ 76954 h 2494983"/>
                <a:gd name="connsiteX63" fmla="*/ 104115 w 909874"/>
                <a:gd name="connsiteY63" fmla="*/ 95061 h 2494983"/>
                <a:gd name="connsiteX64" fmla="*/ 90535 w 909874"/>
                <a:gd name="connsiteY64" fmla="*/ 104114 h 2494983"/>
                <a:gd name="connsiteX65" fmla="*/ 81481 w 909874"/>
                <a:gd name="connsiteY65" fmla="*/ 113168 h 2494983"/>
                <a:gd name="connsiteX66" fmla="*/ 63375 w 909874"/>
                <a:gd name="connsiteY66" fmla="*/ 126748 h 2494983"/>
                <a:gd name="connsiteX67" fmla="*/ 45268 w 909874"/>
                <a:gd name="connsiteY67" fmla="*/ 153908 h 2494983"/>
                <a:gd name="connsiteX68" fmla="*/ 36214 w 909874"/>
                <a:gd name="connsiteY68" fmla="*/ 162962 h 2494983"/>
                <a:gd name="connsiteX69" fmla="*/ 18107 w 909874"/>
                <a:gd name="connsiteY69" fmla="*/ 190122 h 2494983"/>
                <a:gd name="connsiteX70" fmla="*/ 9054 w 909874"/>
                <a:gd name="connsiteY70" fmla="*/ 285184 h 2494983"/>
                <a:gd name="connsiteX71" fmla="*/ 0 w 909874"/>
                <a:gd name="connsiteY71" fmla="*/ 439093 h 2494983"/>
                <a:gd name="connsiteX72" fmla="*/ 4527 w 909874"/>
                <a:gd name="connsiteY72" fmla="*/ 570368 h 2494983"/>
                <a:gd name="connsiteX73" fmla="*/ 18107 w 909874"/>
                <a:gd name="connsiteY73" fmla="*/ 593002 h 2494983"/>
                <a:gd name="connsiteX74" fmla="*/ 36214 w 909874"/>
                <a:gd name="connsiteY74" fmla="*/ 620162 h 2494983"/>
                <a:gd name="connsiteX75" fmla="*/ 54321 w 909874"/>
                <a:gd name="connsiteY75" fmla="*/ 638269 h 2494983"/>
                <a:gd name="connsiteX76" fmla="*/ 72428 w 909874"/>
                <a:gd name="connsiteY76" fmla="*/ 656376 h 2494983"/>
                <a:gd name="connsiteX77" fmla="*/ 81481 w 909874"/>
                <a:gd name="connsiteY77" fmla="*/ 669956 h 2494983"/>
                <a:gd name="connsiteX78" fmla="*/ 104115 w 909874"/>
                <a:gd name="connsiteY78" fmla="*/ 692590 h 2494983"/>
                <a:gd name="connsiteX79" fmla="*/ 113169 w 909874"/>
                <a:gd name="connsiteY79" fmla="*/ 701643 h 2494983"/>
                <a:gd name="connsiteX80" fmla="*/ 135802 w 909874"/>
                <a:gd name="connsiteY80" fmla="*/ 719750 h 2494983"/>
                <a:gd name="connsiteX81" fmla="*/ 149382 w 909874"/>
                <a:gd name="connsiteY81" fmla="*/ 724277 h 2494983"/>
                <a:gd name="connsiteX82" fmla="*/ 176543 w 909874"/>
                <a:gd name="connsiteY82" fmla="*/ 742384 h 2494983"/>
                <a:gd name="connsiteX83" fmla="*/ 190123 w 909874"/>
                <a:gd name="connsiteY83" fmla="*/ 751437 h 2494983"/>
                <a:gd name="connsiteX84" fmla="*/ 212757 w 909874"/>
                <a:gd name="connsiteY84" fmla="*/ 783124 h 2494983"/>
                <a:gd name="connsiteX85" fmla="*/ 221810 w 909874"/>
                <a:gd name="connsiteY85" fmla="*/ 796704 h 2494983"/>
                <a:gd name="connsiteX86" fmla="*/ 244444 w 909874"/>
                <a:gd name="connsiteY86" fmla="*/ 814811 h 2494983"/>
                <a:gd name="connsiteX87" fmla="*/ 248971 w 909874"/>
                <a:gd name="connsiteY87" fmla="*/ 828392 h 2494983"/>
                <a:gd name="connsiteX88" fmla="*/ 267078 w 909874"/>
                <a:gd name="connsiteY88" fmla="*/ 851025 h 2494983"/>
                <a:gd name="connsiteX89" fmla="*/ 276131 w 909874"/>
                <a:gd name="connsiteY89" fmla="*/ 891766 h 2494983"/>
                <a:gd name="connsiteX90" fmla="*/ 289711 w 909874"/>
                <a:gd name="connsiteY90" fmla="*/ 932506 h 2494983"/>
                <a:gd name="connsiteX91" fmla="*/ 298765 w 909874"/>
                <a:gd name="connsiteY91" fmla="*/ 941560 h 2494983"/>
                <a:gd name="connsiteX92" fmla="*/ 312345 w 909874"/>
                <a:gd name="connsiteY92" fmla="*/ 964194 h 2494983"/>
                <a:gd name="connsiteX93" fmla="*/ 330452 w 909874"/>
                <a:gd name="connsiteY93" fmla="*/ 986827 h 2494983"/>
                <a:gd name="connsiteX94" fmla="*/ 362139 w 909874"/>
                <a:gd name="connsiteY94" fmla="*/ 1004934 h 2494983"/>
                <a:gd name="connsiteX95" fmla="*/ 380246 w 909874"/>
                <a:gd name="connsiteY95" fmla="*/ 1023041 h 2494983"/>
                <a:gd name="connsiteX96" fmla="*/ 389299 w 909874"/>
                <a:gd name="connsiteY96" fmla="*/ 1032095 h 2494983"/>
                <a:gd name="connsiteX97" fmla="*/ 416460 w 909874"/>
                <a:gd name="connsiteY97" fmla="*/ 1050202 h 2494983"/>
                <a:gd name="connsiteX98" fmla="*/ 430040 w 909874"/>
                <a:gd name="connsiteY98" fmla="*/ 1059255 h 2494983"/>
                <a:gd name="connsiteX99" fmla="*/ 479834 w 909874"/>
                <a:gd name="connsiteY99" fmla="*/ 1081889 h 2494983"/>
                <a:gd name="connsiteX100" fmla="*/ 493414 w 909874"/>
                <a:gd name="connsiteY100" fmla="*/ 1086415 h 2494983"/>
                <a:gd name="connsiteX101" fmla="*/ 506994 w 909874"/>
                <a:gd name="connsiteY101" fmla="*/ 1095469 h 2494983"/>
                <a:gd name="connsiteX102" fmla="*/ 543208 w 909874"/>
                <a:gd name="connsiteY102" fmla="*/ 1104522 h 2494983"/>
                <a:gd name="connsiteX103" fmla="*/ 556788 w 909874"/>
                <a:gd name="connsiteY103" fmla="*/ 1109049 h 2494983"/>
                <a:gd name="connsiteX104" fmla="*/ 565842 w 909874"/>
                <a:gd name="connsiteY104" fmla="*/ 1118102 h 2494983"/>
                <a:gd name="connsiteX105" fmla="*/ 556788 w 909874"/>
                <a:gd name="connsiteY105" fmla="*/ 1127156 h 2494983"/>
                <a:gd name="connsiteX106" fmla="*/ 547735 w 909874"/>
                <a:gd name="connsiteY106" fmla="*/ 1163370 h 2494983"/>
                <a:gd name="connsiteX107" fmla="*/ 538681 w 909874"/>
                <a:gd name="connsiteY107" fmla="*/ 1190530 h 2494983"/>
                <a:gd name="connsiteX108" fmla="*/ 529628 w 909874"/>
                <a:gd name="connsiteY108" fmla="*/ 1199584 h 2494983"/>
                <a:gd name="connsiteX109" fmla="*/ 516048 w 909874"/>
                <a:gd name="connsiteY109" fmla="*/ 1226744 h 2494983"/>
                <a:gd name="connsiteX110" fmla="*/ 506994 w 909874"/>
                <a:gd name="connsiteY110" fmla="*/ 1253904 h 2494983"/>
                <a:gd name="connsiteX111" fmla="*/ 493414 w 909874"/>
                <a:gd name="connsiteY111" fmla="*/ 1294645 h 2494983"/>
                <a:gd name="connsiteX112" fmla="*/ 488887 w 909874"/>
                <a:gd name="connsiteY112" fmla="*/ 1308225 h 2494983"/>
                <a:gd name="connsiteX113" fmla="*/ 484361 w 909874"/>
                <a:gd name="connsiteY113" fmla="*/ 1321805 h 2494983"/>
                <a:gd name="connsiteX114" fmla="*/ 475307 w 909874"/>
                <a:gd name="connsiteY114" fmla="*/ 1330859 h 2494983"/>
                <a:gd name="connsiteX115" fmla="*/ 461727 w 909874"/>
                <a:gd name="connsiteY115" fmla="*/ 1371600 h 2494983"/>
                <a:gd name="connsiteX116" fmla="*/ 448147 w 909874"/>
                <a:gd name="connsiteY116" fmla="*/ 1398760 h 2494983"/>
                <a:gd name="connsiteX117" fmla="*/ 439093 w 909874"/>
                <a:gd name="connsiteY117" fmla="*/ 1407813 h 2494983"/>
                <a:gd name="connsiteX118" fmla="*/ 425513 w 909874"/>
                <a:gd name="connsiteY118" fmla="*/ 1430447 h 2494983"/>
                <a:gd name="connsiteX119" fmla="*/ 420986 w 909874"/>
                <a:gd name="connsiteY119" fmla="*/ 1444027 h 2494983"/>
                <a:gd name="connsiteX120" fmla="*/ 411933 w 909874"/>
                <a:gd name="connsiteY120" fmla="*/ 1457607 h 2494983"/>
                <a:gd name="connsiteX121" fmla="*/ 402879 w 909874"/>
                <a:gd name="connsiteY121" fmla="*/ 1484768 h 2494983"/>
                <a:gd name="connsiteX122" fmla="*/ 402879 w 909874"/>
                <a:gd name="connsiteY122" fmla="*/ 1606990 h 2494983"/>
                <a:gd name="connsiteX123" fmla="*/ 425513 w 909874"/>
                <a:gd name="connsiteY123" fmla="*/ 1625097 h 2494983"/>
                <a:gd name="connsiteX124" fmla="*/ 443620 w 909874"/>
                <a:gd name="connsiteY124" fmla="*/ 1652257 h 2494983"/>
                <a:gd name="connsiteX125" fmla="*/ 470780 w 909874"/>
                <a:gd name="connsiteY125" fmla="*/ 1688471 h 2494983"/>
                <a:gd name="connsiteX126" fmla="*/ 493414 w 909874"/>
                <a:gd name="connsiteY126" fmla="*/ 1720158 h 2494983"/>
                <a:gd name="connsiteX127" fmla="*/ 529628 w 909874"/>
                <a:gd name="connsiteY127" fmla="*/ 1747318 h 2494983"/>
                <a:gd name="connsiteX128" fmla="*/ 556788 w 909874"/>
                <a:gd name="connsiteY128" fmla="*/ 1760899 h 2494983"/>
                <a:gd name="connsiteX129" fmla="*/ 583949 w 909874"/>
                <a:gd name="connsiteY129" fmla="*/ 1779005 h 2494983"/>
                <a:gd name="connsiteX130" fmla="*/ 593002 w 909874"/>
                <a:gd name="connsiteY130" fmla="*/ 1788059 h 2494983"/>
                <a:gd name="connsiteX131" fmla="*/ 633743 w 909874"/>
                <a:gd name="connsiteY131" fmla="*/ 1815219 h 2494983"/>
                <a:gd name="connsiteX132" fmla="*/ 660903 w 909874"/>
                <a:gd name="connsiteY132" fmla="*/ 1824273 h 2494983"/>
                <a:gd name="connsiteX133" fmla="*/ 679010 w 909874"/>
                <a:gd name="connsiteY133" fmla="*/ 1833326 h 2494983"/>
                <a:gd name="connsiteX134" fmla="*/ 706171 w 909874"/>
                <a:gd name="connsiteY134" fmla="*/ 1851433 h 2494983"/>
                <a:gd name="connsiteX135" fmla="*/ 715224 w 909874"/>
                <a:gd name="connsiteY135" fmla="*/ 1860487 h 2494983"/>
                <a:gd name="connsiteX136" fmla="*/ 728804 w 909874"/>
                <a:gd name="connsiteY136" fmla="*/ 1865013 h 2494983"/>
                <a:gd name="connsiteX137" fmla="*/ 765018 w 909874"/>
                <a:gd name="connsiteY137" fmla="*/ 1896701 h 2494983"/>
                <a:gd name="connsiteX138" fmla="*/ 774072 w 909874"/>
                <a:gd name="connsiteY138" fmla="*/ 1905754 h 2494983"/>
                <a:gd name="connsiteX139" fmla="*/ 787652 w 909874"/>
                <a:gd name="connsiteY139" fmla="*/ 1910281 h 2494983"/>
                <a:gd name="connsiteX140" fmla="*/ 805759 w 909874"/>
                <a:gd name="connsiteY140" fmla="*/ 1951021 h 2494983"/>
                <a:gd name="connsiteX141" fmla="*/ 810285 w 909874"/>
                <a:gd name="connsiteY141" fmla="*/ 1964602 h 2494983"/>
                <a:gd name="connsiteX142" fmla="*/ 805759 w 909874"/>
                <a:gd name="connsiteY142" fmla="*/ 2100403 h 2494983"/>
                <a:gd name="connsiteX143" fmla="*/ 792179 w 909874"/>
                <a:gd name="connsiteY143" fmla="*/ 2145671 h 2494983"/>
                <a:gd name="connsiteX144" fmla="*/ 755965 w 909874"/>
                <a:gd name="connsiteY144" fmla="*/ 2190938 h 2494983"/>
                <a:gd name="connsiteX145" fmla="*/ 751438 w 909874"/>
                <a:gd name="connsiteY145" fmla="*/ 2204518 h 2494983"/>
                <a:gd name="connsiteX146" fmla="*/ 760491 w 909874"/>
                <a:gd name="connsiteY146" fmla="*/ 2249786 h 2494983"/>
                <a:gd name="connsiteX147" fmla="*/ 769545 w 909874"/>
                <a:gd name="connsiteY147" fmla="*/ 2263366 h 2494983"/>
                <a:gd name="connsiteX148" fmla="*/ 787652 w 909874"/>
                <a:gd name="connsiteY148" fmla="*/ 2313160 h 2494983"/>
                <a:gd name="connsiteX149" fmla="*/ 801232 w 909874"/>
                <a:gd name="connsiteY149" fmla="*/ 2358427 h 2494983"/>
                <a:gd name="connsiteX150" fmla="*/ 814812 w 909874"/>
                <a:gd name="connsiteY150" fmla="*/ 2385588 h 2494983"/>
                <a:gd name="connsiteX151" fmla="*/ 832919 w 909874"/>
                <a:gd name="connsiteY151" fmla="*/ 2403695 h 2494983"/>
                <a:gd name="connsiteX152" fmla="*/ 873660 w 909874"/>
                <a:gd name="connsiteY152" fmla="*/ 2417275 h 2494983"/>
                <a:gd name="connsiteX153" fmla="*/ 887240 w 909874"/>
                <a:gd name="connsiteY153" fmla="*/ 2426328 h 2494983"/>
                <a:gd name="connsiteX154" fmla="*/ 891767 w 909874"/>
                <a:gd name="connsiteY154" fmla="*/ 2426328 h 2494983"/>
                <a:gd name="connsiteX0" fmla="*/ 891767 w 902329"/>
                <a:gd name="connsiteY0" fmla="*/ 2426328 h 2494983"/>
                <a:gd name="connsiteX1" fmla="*/ 887240 w 902329"/>
                <a:gd name="connsiteY1" fmla="*/ 2014396 h 2494983"/>
                <a:gd name="connsiteX2" fmla="*/ 891767 w 902329"/>
                <a:gd name="connsiteY2" fmla="*/ 1788059 h 2494983"/>
                <a:gd name="connsiteX3" fmla="*/ 887240 w 902329"/>
                <a:gd name="connsiteY3" fmla="*/ 1471188 h 2494983"/>
                <a:gd name="connsiteX4" fmla="*/ 896293 w 902329"/>
                <a:gd name="connsiteY4" fmla="*/ 1308225 h 2494983"/>
                <a:gd name="connsiteX5" fmla="*/ 900820 w 902329"/>
                <a:gd name="connsiteY5" fmla="*/ 1294645 h 2494983"/>
                <a:gd name="connsiteX6" fmla="*/ 900820 w 902329"/>
                <a:gd name="connsiteY6" fmla="*/ 1154316 h 2494983"/>
                <a:gd name="connsiteX7" fmla="*/ 891767 w 902329"/>
                <a:gd name="connsiteY7" fmla="*/ 1109049 h 2494983"/>
                <a:gd name="connsiteX8" fmla="*/ 887240 w 902329"/>
                <a:gd name="connsiteY8" fmla="*/ 1018514 h 2494983"/>
                <a:gd name="connsiteX9" fmla="*/ 869133 w 902329"/>
                <a:gd name="connsiteY9" fmla="*/ 1000407 h 2494983"/>
                <a:gd name="connsiteX10" fmla="*/ 841973 w 902329"/>
                <a:gd name="connsiteY10" fmla="*/ 991354 h 2494983"/>
                <a:gd name="connsiteX11" fmla="*/ 774072 w 902329"/>
                <a:gd name="connsiteY11" fmla="*/ 986827 h 2494983"/>
                <a:gd name="connsiteX12" fmla="*/ 787652 w 902329"/>
                <a:gd name="connsiteY12" fmla="*/ 946087 h 2494983"/>
                <a:gd name="connsiteX13" fmla="*/ 805759 w 902329"/>
                <a:gd name="connsiteY13" fmla="*/ 918926 h 2494983"/>
                <a:gd name="connsiteX14" fmla="*/ 814812 w 902329"/>
                <a:gd name="connsiteY14" fmla="*/ 887239 h 2494983"/>
                <a:gd name="connsiteX15" fmla="*/ 819339 w 902329"/>
                <a:gd name="connsiteY15" fmla="*/ 873659 h 2494983"/>
                <a:gd name="connsiteX16" fmla="*/ 819339 w 902329"/>
                <a:gd name="connsiteY16" fmla="*/ 629215 h 2494983"/>
                <a:gd name="connsiteX17" fmla="*/ 801232 w 902329"/>
                <a:gd name="connsiteY17" fmla="*/ 588475 h 2494983"/>
                <a:gd name="connsiteX18" fmla="*/ 792179 w 902329"/>
                <a:gd name="connsiteY18" fmla="*/ 561314 h 2494983"/>
                <a:gd name="connsiteX19" fmla="*/ 783125 w 902329"/>
                <a:gd name="connsiteY19" fmla="*/ 502467 h 2494983"/>
                <a:gd name="connsiteX20" fmla="*/ 778598 w 902329"/>
                <a:gd name="connsiteY20" fmla="*/ 488887 h 2494983"/>
                <a:gd name="connsiteX21" fmla="*/ 769545 w 902329"/>
                <a:gd name="connsiteY21" fmla="*/ 479833 h 2494983"/>
                <a:gd name="connsiteX22" fmla="*/ 760491 w 902329"/>
                <a:gd name="connsiteY22" fmla="*/ 452673 h 2494983"/>
                <a:gd name="connsiteX23" fmla="*/ 751438 w 902329"/>
                <a:gd name="connsiteY23" fmla="*/ 443619 h 2494983"/>
                <a:gd name="connsiteX24" fmla="*/ 742384 w 902329"/>
                <a:gd name="connsiteY24" fmla="*/ 430039 h 2494983"/>
                <a:gd name="connsiteX25" fmla="*/ 728804 w 902329"/>
                <a:gd name="connsiteY25" fmla="*/ 416459 h 2494983"/>
                <a:gd name="connsiteX26" fmla="*/ 710697 w 902329"/>
                <a:gd name="connsiteY26" fmla="*/ 393825 h 2494983"/>
                <a:gd name="connsiteX27" fmla="*/ 706171 w 902329"/>
                <a:gd name="connsiteY27" fmla="*/ 380245 h 2494983"/>
                <a:gd name="connsiteX28" fmla="*/ 692590 w 902329"/>
                <a:gd name="connsiteY28" fmla="*/ 375718 h 2494983"/>
                <a:gd name="connsiteX29" fmla="*/ 679010 w 902329"/>
                <a:gd name="connsiteY29" fmla="*/ 366665 h 2494983"/>
                <a:gd name="connsiteX30" fmla="*/ 665430 w 902329"/>
                <a:gd name="connsiteY30" fmla="*/ 334978 h 2494983"/>
                <a:gd name="connsiteX31" fmla="*/ 660903 w 902329"/>
                <a:gd name="connsiteY31" fmla="*/ 321398 h 2494983"/>
                <a:gd name="connsiteX32" fmla="*/ 642796 w 902329"/>
                <a:gd name="connsiteY32" fmla="*/ 303291 h 2494983"/>
                <a:gd name="connsiteX33" fmla="*/ 629216 w 902329"/>
                <a:gd name="connsiteY33" fmla="*/ 280657 h 2494983"/>
                <a:gd name="connsiteX34" fmla="*/ 615636 w 902329"/>
                <a:gd name="connsiteY34" fmla="*/ 258023 h 2494983"/>
                <a:gd name="connsiteX35" fmla="*/ 611109 w 902329"/>
                <a:gd name="connsiteY35" fmla="*/ 244443 h 2494983"/>
                <a:gd name="connsiteX36" fmla="*/ 593002 w 902329"/>
                <a:gd name="connsiteY36" fmla="*/ 221809 h 2494983"/>
                <a:gd name="connsiteX37" fmla="*/ 579422 w 902329"/>
                <a:gd name="connsiteY37" fmla="*/ 212756 h 2494983"/>
                <a:gd name="connsiteX38" fmla="*/ 570369 w 902329"/>
                <a:gd name="connsiteY38" fmla="*/ 199176 h 2494983"/>
                <a:gd name="connsiteX39" fmla="*/ 556788 w 902329"/>
                <a:gd name="connsiteY39" fmla="*/ 185596 h 2494983"/>
                <a:gd name="connsiteX40" fmla="*/ 552262 w 902329"/>
                <a:gd name="connsiteY40" fmla="*/ 172015 h 2494983"/>
                <a:gd name="connsiteX41" fmla="*/ 534155 w 902329"/>
                <a:gd name="connsiteY41" fmla="*/ 153908 h 2494983"/>
                <a:gd name="connsiteX42" fmla="*/ 511521 w 902329"/>
                <a:gd name="connsiteY42" fmla="*/ 131275 h 2494983"/>
                <a:gd name="connsiteX43" fmla="*/ 497941 w 902329"/>
                <a:gd name="connsiteY43" fmla="*/ 126748 h 2494983"/>
                <a:gd name="connsiteX44" fmla="*/ 479834 w 902329"/>
                <a:gd name="connsiteY44" fmla="*/ 108641 h 2494983"/>
                <a:gd name="connsiteX45" fmla="*/ 466254 w 902329"/>
                <a:gd name="connsiteY45" fmla="*/ 99588 h 2494983"/>
                <a:gd name="connsiteX46" fmla="*/ 452674 w 902329"/>
                <a:gd name="connsiteY46" fmla="*/ 86007 h 2494983"/>
                <a:gd name="connsiteX47" fmla="*/ 434567 w 902329"/>
                <a:gd name="connsiteY47" fmla="*/ 76954 h 2494983"/>
                <a:gd name="connsiteX48" fmla="*/ 416460 w 902329"/>
                <a:gd name="connsiteY48" fmla="*/ 58847 h 2494983"/>
                <a:gd name="connsiteX49" fmla="*/ 407406 w 902329"/>
                <a:gd name="connsiteY49" fmla="*/ 49794 h 2494983"/>
                <a:gd name="connsiteX50" fmla="*/ 398353 w 902329"/>
                <a:gd name="connsiteY50" fmla="*/ 40740 h 2494983"/>
                <a:gd name="connsiteX51" fmla="*/ 384773 w 902329"/>
                <a:gd name="connsiteY51" fmla="*/ 36213 h 2494983"/>
                <a:gd name="connsiteX52" fmla="*/ 366666 w 902329"/>
                <a:gd name="connsiteY52" fmla="*/ 18106 h 2494983"/>
                <a:gd name="connsiteX53" fmla="*/ 339505 w 902329"/>
                <a:gd name="connsiteY53" fmla="*/ 9053 h 2494983"/>
                <a:gd name="connsiteX54" fmla="*/ 289711 w 902329"/>
                <a:gd name="connsiteY54" fmla="*/ 0 h 2494983"/>
                <a:gd name="connsiteX55" fmla="*/ 203703 w 902329"/>
                <a:gd name="connsiteY55" fmla="*/ 4526 h 2494983"/>
                <a:gd name="connsiteX56" fmla="*/ 190123 w 902329"/>
                <a:gd name="connsiteY56" fmla="*/ 9053 h 2494983"/>
                <a:gd name="connsiteX57" fmla="*/ 181070 w 902329"/>
                <a:gd name="connsiteY57" fmla="*/ 22633 h 2494983"/>
                <a:gd name="connsiteX58" fmla="*/ 167489 w 902329"/>
                <a:gd name="connsiteY58" fmla="*/ 31687 h 2494983"/>
                <a:gd name="connsiteX59" fmla="*/ 140329 w 902329"/>
                <a:gd name="connsiteY59" fmla="*/ 63374 h 2494983"/>
                <a:gd name="connsiteX60" fmla="*/ 126749 w 902329"/>
                <a:gd name="connsiteY60" fmla="*/ 67901 h 2494983"/>
                <a:gd name="connsiteX61" fmla="*/ 117695 w 902329"/>
                <a:gd name="connsiteY61" fmla="*/ 76954 h 2494983"/>
                <a:gd name="connsiteX62" fmla="*/ 104115 w 902329"/>
                <a:gd name="connsiteY62" fmla="*/ 95061 h 2494983"/>
                <a:gd name="connsiteX63" fmla="*/ 90535 w 902329"/>
                <a:gd name="connsiteY63" fmla="*/ 104114 h 2494983"/>
                <a:gd name="connsiteX64" fmla="*/ 81481 w 902329"/>
                <a:gd name="connsiteY64" fmla="*/ 113168 h 2494983"/>
                <a:gd name="connsiteX65" fmla="*/ 63375 w 902329"/>
                <a:gd name="connsiteY65" fmla="*/ 126748 h 2494983"/>
                <a:gd name="connsiteX66" fmla="*/ 45268 w 902329"/>
                <a:gd name="connsiteY66" fmla="*/ 153908 h 2494983"/>
                <a:gd name="connsiteX67" fmla="*/ 36214 w 902329"/>
                <a:gd name="connsiteY67" fmla="*/ 162962 h 2494983"/>
                <a:gd name="connsiteX68" fmla="*/ 18107 w 902329"/>
                <a:gd name="connsiteY68" fmla="*/ 190122 h 2494983"/>
                <a:gd name="connsiteX69" fmla="*/ 9054 w 902329"/>
                <a:gd name="connsiteY69" fmla="*/ 285184 h 2494983"/>
                <a:gd name="connsiteX70" fmla="*/ 0 w 902329"/>
                <a:gd name="connsiteY70" fmla="*/ 439093 h 2494983"/>
                <a:gd name="connsiteX71" fmla="*/ 4527 w 902329"/>
                <a:gd name="connsiteY71" fmla="*/ 570368 h 2494983"/>
                <a:gd name="connsiteX72" fmla="*/ 18107 w 902329"/>
                <a:gd name="connsiteY72" fmla="*/ 593002 h 2494983"/>
                <a:gd name="connsiteX73" fmla="*/ 36214 w 902329"/>
                <a:gd name="connsiteY73" fmla="*/ 620162 h 2494983"/>
                <a:gd name="connsiteX74" fmla="*/ 54321 w 902329"/>
                <a:gd name="connsiteY74" fmla="*/ 638269 h 2494983"/>
                <a:gd name="connsiteX75" fmla="*/ 72428 w 902329"/>
                <a:gd name="connsiteY75" fmla="*/ 656376 h 2494983"/>
                <a:gd name="connsiteX76" fmla="*/ 81481 w 902329"/>
                <a:gd name="connsiteY76" fmla="*/ 669956 h 2494983"/>
                <a:gd name="connsiteX77" fmla="*/ 104115 w 902329"/>
                <a:gd name="connsiteY77" fmla="*/ 692590 h 2494983"/>
                <a:gd name="connsiteX78" fmla="*/ 113169 w 902329"/>
                <a:gd name="connsiteY78" fmla="*/ 701643 h 2494983"/>
                <a:gd name="connsiteX79" fmla="*/ 135802 w 902329"/>
                <a:gd name="connsiteY79" fmla="*/ 719750 h 2494983"/>
                <a:gd name="connsiteX80" fmla="*/ 149382 w 902329"/>
                <a:gd name="connsiteY80" fmla="*/ 724277 h 2494983"/>
                <a:gd name="connsiteX81" fmla="*/ 176543 w 902329"/>
                <a:gd name="connsiteY81" fmla="*/ 742384 h 2494983"/>
                <a:gd name="connsiteX82" fmla="*/ 190123 w 902329"/>
                <a:gd name="connsiteY82" fmla="*/ 751437 h 2494983"/>
                <a:gd name="connsiteX83" fmla="*/ 212757 w 902329"/>
                <a:gd name="connsiteY83" fmla="*/ 783124 h 2494983"/>
                <a:gd name="connsiteX84" fmla="*/ 221810 w 902329"/>
                <a:gd name="connsiteY84" fmla="*/ 796704 h 2494983"/>
                <a:gd name="connsiteX85" fmla="*/ 244444 w 902329"/>
                <a:gd name="connsiteY85" fmla="*/ 814811 h 2494983"/>
                <a:gd name="connsiteX86" fmla="*/ 248971 w 902329"/>
                <a:gd name="connsiteY86" fmla="*/ 828392 h 2494983"/>
                <a:gd name="connsiteX87" fmla="*/ 267078 w 902329"/>
                <a:gd name="connsiteY87" fmla="*/ 851025 h 2494983"/>
                <a:gd name="connsiteX88" fmla="*/ 276131 w 902329"/>
                <a:gd name="connsiteY88" fmla="*/ 891766 h 2494983"/>
                <a:gd name="connsiteX89" fmla="*/ 289711 w 902329"/>
                <a:gd name="connsiteY89" fmla="*/ 932506 h 2494983"/>
                <a:gd name="connsiteX90" fmla="*/ 298765 w 902329"/>
                <a:gd name="connsiteY90" fmla="*/ 941560 h 2494983"/>
                <a:gd name="connsiteX91" fmla="*/ 312345 w 902329"/>
                <a:gd name="connsiteY91" fmla="*/ 964194 h 2494983"/>
                <a:gd name="connsiteX92" fmla="*/ 330452 w 902329"/>
                <a:gd name="connsiteY92" fmla="*/ 986827 h 2494983"/>
                <a:gd name="connsiteX93" fmla="*/ 362139 w 902329"/>
                <a:gd name="connsiteY93" fmla="*/ 1004934 h 2494983"/>
                <a:gd name="connsiteX94" fmla="*/ 380246 w 902329"/>
                <a:gd name="connsiteY94" fmla="*/ 1023041 h 2494983"/>
                <a:gd name="connsiteX95" fmla="*/ 389299 w 902329"/>
                <a:gd name="connsiteY95" fmla="*/ 1032095 h 2494983"/>
                <a:gd name="connsiteX96" fmla="*/ 416460 w 902329"/>
                <a:gd name="connsiteY96" fmla="*/ 1050202 h 2494983"/>
                <a:gd name="connsiteX97" fmla="*/ 430040 w 902329"/>
                <a:gd name="connsiteY97" fmla="*/ 1059255 h 2494983"/>
                <a:gd name="connsiteX98" fmla="*/ 479834 w 902329"/>
                <a:gd name="connsiteY98" fmla="*/ 1081889 h 2494983"/>
                <a:gd name="connsiteX99" fmla="*/ 493414 w 902329"/>
                <a:gd name="connsiteY99" fmla="*/ 1086415 h 2494983"/>
                <a:gd name="connsiteX100" fmla="*/ 506994 w 902329"/>
                <a:gd name="connsiteY100" fmla="*/ 1095469 h 2494983"/>
                <a:gd name="connsiteX101" fmla="*/ 543208 w 902329"/>
                <a:gd name="connsiteY101" fmla="*/ 1104522 h 2494983"/>
                <a:gd name="connsiteX102" fmla="*/ 556788 w 902329"/>
                <a:gd name="connsiteY102" fmla="*/ 1109049 h 2494983"/>
                <a:gd name="connsiteX103" fmla="*/ 565842 w 902329"/>
                <a:gd name="connsiteY103" fmla="*/ 1118102 h 2494983"/>
                <a:gd name="connsiteX104" fmla="*/ 556788 w 902329"/>
                <a:gd name="connsiteY104" fmla="*/ 1127156 h 2494983"/>
                <a:gd name="connsiteX105" fmla="*/ 547735 w 902329"/>
                <a:gd name="connsiteY105" fmla="*/ 1163370 h 2494983"/>
                <a:gd name="connsiteX106" fmla="*/ 538681 w 902329"/>
                <a:gd name="connsiteY106" fmla="*/ 1190530 h 2494983"/>
                <a:gd name="connsiteX107" fmla="*/ 529628 w 902329"/>
                <a:gd name="connsiteY107" fmla="*/ 1199584 h 2494983"/>
                <a:gd name="connsiteX108" fmla="*/ 516048 w 902329"/>
                <a:gd name="connsiteY108" fmla="*/ 1226744 h 2494983"/>
                <a:gd name="connsiteX109" fmla="*/ 506994 w 902329"/>
                <a:gd name="connsiteY109" fmla="*/ 1253904 h 2494983"/>
                <a:gd name="connsiteX110" fmla="*/ 493414 w 902329"/>
                <a:gd name="connsiteY110" fmla="*/ 1294645 h 2494983"/>
                <a:gd name="connsiteX111" fmla="*/ 488887 w 902329"/>
                <a:gd name="connsiteY111" fmla="*/ 1308225 h 2494983"/>
                <a:gd name="connsiteX112" fmla="*/ 484361 w 902329"/>
                <a:gd name="connsiteY112" fmla="*/ 1321805 h 2494983"/>
                <a:gd name="connsiteX113" fmla="*/ 475307 w 902329"/>
                <a:gd name="connsiteY113" fmla="*/ 1330859 h 2494983"/>
                <a:gd name="connsiteX114" fmla="*/ 461727 w 902329"/>
                <a:gd name="connsiteY114" fmla="*/ 1371600 h 2494983"/>
                <a:gd name="connsiteX115" fmla="*/ 448147 w 902329"/>
                <a:gd name="connsiteY115" fmla="*/ 1398760 h 2494983"/>
                <a:gd name="connsiteX116" fmla="*/ 439093 w 902329"/>
                <a:gd name="connsiteY116" fmla="*/ 1407813 h 2494983"/>
                <a:gd name="connsiteX117" fmla="*/ 425513 w 902329"/>
                <a:gd name="connsiteY117" fmla="*/ 1430447 h 2494983"/>
                <a:gd name="connsiteX118" fmla="*/ 420986 w 902329"/>
                <a:gd name="connsiteY118" fmla="*/ 1444027 h 2494983"/>
                <a:gd name="connsiteX119" fmla="*/ 411933 w 902329"/>
                <a:gd name="connsiteY119" fmla="*/ 1457607 h 2494983"/>
                <a:gd name="connsiteX120" fmla="*/ 402879 w 902329"/>
                <a:gd name="connsiteY120" fmla="*/ 1484768 h 2494983"/>
                <a:gd name="connsiteX121" fmla="*/ 402879 w 902329"/>
                <a:gd name="connsiteY121" fmla="*/ 1606990 h 2494983"/>
                <a:gd name="connsiteX122" fmla="*/ 425513 w 902329"/>
                <a:gd name="connsiteY122" fmla="*/ 1625097 h 2494983"/>
                <a:gd name="connsiteX123" fmla="*/ 443620 w 902329"/>
                <a:gd name="connsiteY123" fmla="*/ 1652257 h 2494983"/>
                <a:gd name="connsiteX124" fmla="*/ 470780 w 902329"/>
                <a:gd name="connsiteY124" fmla="*/ 1688471 h 2494983"/>
                <a:gd name="connsiteX125" fmla="*/ 493414 w 902329"/>
                <a:gd name="connsiteY125" fmla="*/ 1720158 h 2494983"/>
                <a:gd name="connsiteX126" fmla="*/ 529628 w 902329"/>
                <a:gd name="connsiteY126" fmla="*/ 1747318 h 2494983"/>
                <a:gd name="connsiteX127" fmla="*/ 556788 w 902329"/>
                <a:gd name="connsiteY127" fmla="*/ 1760899 h 2494983"/>
                <a:gd name="connsiteX128" fmla="*/ 583949 w 902329"/>
                <a:gd name="connsiteY128" fmla="*/ 1779005 h 2494983"/>
                <a:gd name="connsiteX129" fmla="*/ 593002 w 902329"/>
                <a:gd name="connsiteY129" fmla="*/ 1788059 h 2494983"/>
                <a:gd name="connsiteX130" fmla="*/ 633743 w 902329"/>
                <a:gd name="connsiteY130" fmla="*/ 1815219 h 2494983"/>
                <a:gd name="connsiteX131" fmla="*/ 660903 w 902329"/>
                <a:gd name="connsiteY131" fmla="*/ 1824273 h 2494983"/>
                <a:gd name="connsiteX132" fmla="*/ 679010 w 902329"/>
                <a:gd name="connsiteY132" fmla="*/ 1833326 h 2494983"/>
                <a:gd name="connsiteX133" fmla="*/ 706171 w 902329"/>
                <a:gd name="connsiteY133" fmla="*/ 1851433 h 2494983"/>
                <a:gd name="connsiteX134" fmla="*/ 715224 w 902329"/>
                <a:gd name="connsiteY134" fmla="*/ 1860487 h 2494983"/>
                <a:gd name="connsiteX135" fmla="*/ 728804 w 902329"/>
                <a:gd name="connsiteY135" fmla="*/ 1865013 h 2494983"/>
                <a:gd name="connsiteX136" fmla="*/ 765018 w 902329"/>
                <a:gd name="connsiteY136" fmla="*/ 1896701 h 2494983"/>
                <a:gd name="connsiteX137" fmla="*/ 774072 w 902329"/>
                <a:gd name="connsiteY137" fmla="*/ 1905754 h 2494983"/>
                <a:gd name="connsiteX138" fmla="*/ 787652 w 902329"/>
                <a:gd name="connsiteY138" fmla="*/ 1910281 h 2494983"/>
                <a:gd name="connsiteX139" fmla="*/ 805759 w 902329"/>
                <a:gd name="connsiteY139" fmla="*/ 1951021 h 2494983"/>
                <a:gd name="connsiteX140" fmla="*/ 810285 w 902329"/>
                <a:gd name="connsiteY140" fmla="*/ 1964602 h 2494983"/>
                <a:gd name="connsiteX141" fmla="*/ 805759 w 902329"/>
                <a:gd name="connsiteY141" fmla="*/ 2100403 h 2494983"/>
                <a:gd name="connsiteX142" fmla="*/ 792179 w 902329"/>
                <a:gd name="connsiteY142" fmla="*/ 2145671 h 2494983"/>
                <a:gd name="connsiteX143" fmla="*/ 755965 w 902329"/>
                <a:gd name="connsiteY143" fmla="*/ 2190938 h 2494983"/>
                <a:gd name="connsiteX144" fmla="*/ 751438 w 902329"/>
                <a:gd name="connsiteY144" fmla="*/ 2204518 h 2494983"/>
                <a:gd name="connsiteX145" fmla="*/ 760491 w 902329"/>
                <a:gd name="connsiteY145" fmla="*/ 2249786 h 2494983"/>
                <a:gd name="connsiteX146" fmla="*/ 769545 w 902329"/>
                <a:gd name="connsiteY146" fmla="*/ 2263366 h 2494983"/>
                <a:gd name="connsiteX147" fmla="*/ 787652 w 902329"/>
                <a:gd name="connsiteY147" fmla="*/ 2313160 h 2494983"/>
                <a:gd name="connsiteX148" fmla="*/ 801232 w 902329"/>
                <a:gd name="connsiteY148" fmla="*/ 2358427 h 2494983"/>
                <a:gd name="connsiteX149" fmla="*/ 814812 w 902329"/>
                <a:gd name="connsiteY149" fmla="*/ 2385588 h 2494983"/>
                <a:gd name="connsiteX150" fmla="*/ 832919 w 902329"/>
                <a:gd name="connsiteY150" fmla="*/ 2403695 h 2494983"/>
                <a:gd name="connsiteX151" fmla="*/ 873660 w 902329"/>
                <a:gd name="connsiteY151" fmla="*/ 2417275 h 2494983"/>
                <a:gd name="connsiteX152" fmla="*/ 887240 w 902329"/>
                <a:gd name="connsiteY152" fmla="*/ 2426328 h 2494983"/>
                <a:gd name="connsiteX153" fmla="*/ 891767 w 902329"/>
                <a:gd name="connsiteY153" fmla="*/ 2426328 h 2494983"/>
                <a:gd name="connsiteX0" fmla="*/ 891767 w 902284"/>
                <a:gd name="connsiteY0" fmla="*/ 2426328 h 2494983"/>
                <a:gd name="connsiteX1" fmla="*/ 887240 w 902284"/>
                <a:gd name="connsiteY1" fmla="*/ 2014396 h 2494983"/>
                <a:gd name="connsiteX2" fmla="*/ 891767 w 902284"/>
                <a:gd name="connsiteY2" fmla="*/ 1788059 h 2494983"/>
                <a:gd name="connsiteX3" fmla="*/ 887240 w 902284"/>
                <a:gd name="connsiteY3" fmla="*/ 1471188 h 2494983"/>
                <a:gd name="connsiteX4" fmla="*/ 896293 w 902284"/>
                <a:gd name="connsiteY4" fmla="*/ 1308225 h 2494983"/>
                <a:gd name="connsiteX5" fmla="*/ 900820 w 902284"/>
                <a:gd name="connsiteY5" fmla="*/ 1154316 h 2494983"/>
                <a:gd name="connsiteX6" fmla="*/ 891767 w 902284"/>
                <a:gd name="connsiteY6" fmla="*/ 1109049 h 2494983"/>
                <a:gd name="connsiteX7" fmla="*/ 887240 w 902284"/>
                <a:gd name="connsiteY7" fmla="*/ 1018514 h 2494983"/>
                <a:gd name="connsiteX8" fmla="*/ 869133 w 902284"/>
                <a:gd name="connsiteY8" fmla="*/ 1000407 h 2494983"/>
                <a:gd name="connsiteX9" fmla="*/ 841973 w 902284"/>
                <a:gd name="connsiteY9" fmla="*/ 991354 h 2494983"/>
                <a:gd name="connsiteX10" fmla="*/ 774072 w 902284"/>
                <a:gd name="connsiteY10" fmla="*/ 986827 h 2494983"/>
                <a:gd name="connsiteX11" fmla="*/ 787652 w 902284"/>
                <a:gd name="connsiteY11" fmla="*/ 946087 h 2494983"/>
                <a:gd name="connsiteX12" fmla="*/ 805759 w 902284"/>
                <a:gd name="connsiteY12" fmla="*/ 918926 h 2494983"/>
                <a:gd name="connsiteX13" fmla="*/ 814812 w 902284"/>
                <a:gd name="connsiteY13" fmla="*/ 887239 h 2494983"/>
                <a:gd name="connsiteX14" fmla="*/ 819339 w 902284"/>
                <a:gd name="connsiteY14" fmla="*/ 873659 h 2494983"/>
                <a:gd name="connsiteX15" fmla="*/ 819339 w 902284"/>
                <a:gd name="connsiteY15" fmla="*/ 629215 h 2494983"/>
                <a:gd name="connsiteX16" fmla="*/ 801232 w 902284"/>
                <a:gd name="connsiteY16" fmla="*/ 588475 h 2494983"/>
                <a:gd name="connsiteX17" fmla="*/ 792179 w 902284"/>
                <a:gd name="connsiteY17" fmla="*/ 561314 h 2494983"/>
                <a:gd name="connsiteX18" fmla="*/ 783125 w 902284"/>
                <a:gd name="connsiteY18" fmla="*/ 502467 h 2494983"/>
                <a:gd name="connsiteX19" fmla="*/ 778598 w 902284"/>
                <a:gd name="connsiteY19" fmla="*/ 488887 h 2494983"/>
                <a:gd name="connsiteX20" fmla="*/ 769545 w 902284"/>
                <a:gd name="connsiteY20" fmla="*/ 479833 h 2494983"/>
                <a:gd name="connsiteX21" fmla="*/ 760491 w 902284"/>
                <a:gd name="connsiteY21" fmla="*/ 452673 h 2494983"/>
                <a:gd name="connsiteX22" fmla="*/ 751438 w 902284"/>
                <a:gd name="connsiteY22" fmla="*/ 443619 h 2494983"/>
                <a:gd name="connsiteX23" fmla="*/ 742384 w 902284"/>
                <a:gd name="connsiteY23" fmla="*/ 430039 h 2494983"/>
                <a:gd name="connsiteX24" fmla="*/ 728804 w 902284"/>
                <a:gd name="connsiteY24" fmla="*/ 416459 h 2494983"/>
                <a:gd name="connsiteX25" fmla="*/ 710697 w 902284"/>
                <a:gd name="connsiteY25" fmla="*/ 393825 h 2494983"/>
                <a:gd name="connsiteX26" fmla="*/ 706171 w 902284"/>
                <a:gd name="connsiteY26" fmla="*/ 380245 h 2494983"/>
                <a:gd name="connsiteX27" fmla="*/ 692590 w 902284"/>
                <a:gd name="connsiteY27" fmla="*/ 375718 h 2494983"/>
                <a:gd name="connsiteX28" fmla="*/ 679010 w 902284"/>
                <a:gd name="connsiteY28" fmla="*/ 366665 h 2494983"/>
                <a:gd name="connsiteX29" fmla="*/ 665430 w 902284"/>
                <a:gd name="connsiteY29" fmla="*/ 334978 h 2494983"/>
                <a:gd name="connsiteX30" fmla="*/ 660903 w 902284"/>
                <a:gd name="connsiteY30" fmla="*/ 321398 h 2494983"/>
                <a:gd name="connsiteX31" fmla="*/ 642796 w 902284"/>
                <a:gd name="connsiteY31" fmla="*/ 303291 h 2494983"/>
                <a:gd name="connsiteX32" fmla="*/ 629216 w 902284"/>
                <a:gd name="connsiteY32" fmla="*/ 280657 h 2494983"/>
                <a:gd name="connsiteX33" fmla="*/ 615636 w 902284"/>
                <a:gd name="connsiteY33" fmla="*/ 258023 h 2494983"/>
                <a:gd name="connsiteX34" fmla="*/ 611109 w 902284"/>
                <a:gd name="connsiteY34" fmla="*/ 244443 h 2494983"/>
                <a:gd name="connsiteX35" fmla="*/ 593002 w 902284"/>
                <a:gd name="connsiteY35" fmla="*/ 221809 h 2494983"/>
                <a:gd name="connsiteX36" fmla="*/ 579422 w 902284"/>
                <a:gd name="connsiteY36" fmla="*/ 212756 h 2494983"/>
                <a:gd name="connsiteX37" fmla="*/ 570369 w 902284"/>
                <a:gd name="connsiteY37" fmla="*/ 199176 h 2494983"/>
                <a:gd name="connsiteX38" fmla="*/ 556788 w 902284"/>
                <a:gd name="connsiteY38" fmla="*/ 185596 h 2494983"/>
                <a:gd name="connsiteX39" fmla="*/ 552262 w 902284"/>
                <a:gd name="connsiteY39" fmla="*/ 172015 h 2494983"/>
                <a:gd name="connsiteX40" fmla="*/ 534155 w 902284"/>
                <a:gd name="connsiteY40" fmla="*/ 153908 h 2494983"/>
                <a:gd name="connsiteX41" fmla="*/ 511521 w 902284"/>
                <a:gd name="connsiteY41" fmla="*/ 131275 h 2494983"/>
                <a:gd name="connsiteX42" fmla="*/ 497941 w 902284"/>
                <a:gd name="connsiteY42" fmla="*/ 126748 h 2494983"/>
                <a:gd name="connsiteX43" fmla="*/ 479834 w 902284"/>
                <a:gd name="connsiteY43" fmla="*/ 108641 h 2494983"/>
                <a:gd name="connsiteX44" fmla="*/ 466254 w 902284"/>
                <a:gd name="connsiteY44" fmla="*/ 99588 h 2494983"/>
                <a:gd name="connsiteX45" fmla="*/ 452674 w 902284"/>
                <a:gd name="connsiteY45" fmla="*/ 86007 h 2494983"/>
                <a:gd name="connsiteX46" fmla="*/ 434567 w 902284"/>
                <a:gd name="connsiteY46" fmla="*/ 76954 h 2494983"/>
                <a:gd name="connsiteX47" fmla="*/ 416460 w 902284"/>
                <a:gd name="connsiteY47" fmla="*/ 58847 h 2494983"/>
                <a:gd name="connsiteX48" fmla="*/ 407406 w 902284"/>
                <a:gd name="connsiteY48" fmla="*/ 49794 h 2494983"/>
                <a:gd name="connsiteX49" fmla="*/ 398353 w 902284"/>
                <a:gd name="connsiteY49" fmla="*/ 40740 h 2494983"/>
                <a:gd name="connsiteX50" fmla="*/ 384773 w 902284"/>
                <a:gd name="connsiteY50" fmla="*/ 36213 h 2494983"/>
                <a:gd name="connsiteX51" fmla="*/ 366666 w 902284"/>
                <a:gd name="connsiteY51" fmla="*/ 18106 h 2494983"/>
                <a:gd name="connsiteX52" fmla="*/ 339505 w 902284"/>
                <a:gd name="connsiteY52" fmla="*/ 9053 h 2494983"/>
                <a:gd name="connsiteX53" fmla="*/ 289711 w 902284"/>
                <a:gd name="connsiteY53" fmla="*/ 0 h 2494983"/>
                <a:gd name="connsiteX54" fmla="*/ 203703 w 902284"/>
                <a:gd name="connsiteY54" fmla="*/ 4526 h 2494983"/>
                <a:gd name="connsiteX55" fmla="*/ 190123 w 902284"/>
                <a:gd name="connsiteY55" fmla="*/ 9053 h 2494983"/>
                <a:gd name="connsiteX56" fmla="*/ 181070 w 902284"/>
                <a:gd name="connsiteY56" fmla="*/ 22633 h 2494983"/>
                <a:gd name="connsiteX57" fmla="*/ 167489 w 902284"/>
                <a:gd name="connsiteY57" fmla="*/ 31687 h 2494983"/>
                <a:gd name="connsiteX58" fmla="*/ 140329 w 902284"/>
                <a:gd name="connsiteY58" fmla="*/ 63374 h 2494983"/>
                <a:gd name="connsiteX59" fmla="*/ 126749 w 902284"/>
                <a:gd name="connsiteY59" fmla="*/ 67901 h 2494983"/>
                <a:gd name="connsiteX60" fmla="*/ 117695 w 902284"/>
                <a:gd name="connsiteY60" fmla="*/ 76954 h 2494983"/>
                <a:gd name="connsiteX61" fmla="*/ 104115 w 902284"/>
                <a:gd name="connsiteY61" fmla="*/ 95061 h 2494983"/>
                <a:gd name="connsiteX62" fmla="*/ 90535 w 902284"/>
                <a:gd name="connsiteY62" fmla="*/ 104114 h 2494983"/>
                <a:gd name="connsiteX63" fmla="*/ 81481 w 902284"/>
                <a:gd name="connsiteY63" fmla="*/ 113168 h 2494983"/>
                <a:gd name="connsiteX64" fmla="*/ 63375 w 902284"/>
                <a:gd name="connsiteY64" fmla="*/ 126748 h 2494983"/>
                <a:gd name="connsiteX65" fmla="*/ 45268 w 902284"/>
                <a:gd name="connsiteY65" fmla="*/ 153908 h 2494983"/>
                <a:gd name="connsiteX66" fmla="*/ 36214 w 902284"/>
                <a:gd name="connsiteY66" fmla="*/ 162962 h 2494983"/>
                <a:gd name="connsiteX67" fmla="*/ 18107 w 902284"/>
                <a:gd name="connsiteY67" fmla="*/ 190122 h 2494983"/>
                <a:gd name="connsiteX68" fmla="*/ 9054 w 902284"/>
                <a:gd name="connsiteY68" fmla="*/ 285184 h 2494983"/>
                <a:gd name="connsiteX69" fmla="*/ 0 w 902284"/>
                <a:gd name="connsiteY69" fmla="*/ 439093 h 2494983"/>
                <a:gd name="connsiteX70" fmla="*/ 4527 w 902284"/>
                <a:gd name="connsiteY70" fmla="*/ 570368 h 2494983"/>
                <a:gd name="connsiteX71" fmla="*/ 18107 w 902284"/>
                <a:gd name="connsiteY71" fmla="*/ 593002 h 2494983"/>
                <a:gd name="connsiteX72" fmla="*/ 36214 w 902284"/>
                <a:gd name="connsiteY72" fmla="*/ 620162 h 2494983"/>
                <a:gd name="connsiteX73" fmla="*/ 54321 w 902284"/>
                <a:gd name="connsiteY73" fmla="*/ 638269 h 2494983"/>
                <a:gd name="connsiteX74" fmla="*/ 72428 w 902284"/>
                <a:gd name="connsiteY74" fmla="*/ 656376 h 2494983"/>
                <a:gd name="connsiteX75" fmla="*/ 81481 w 902284"/>
                <a:gd name="connsiteY75" fmla="*/ 669956 h 2494983"/>
                <a:gd name="connsiteX76" fmla="*/ 104115 w 902284"/>
                <a:gd name="connsiteY76" fmla="*/ 692590 h 2494983"/>
                <a:gd name="connsiteX77" fmla="*/ 113169 w 902284"/>
                <a:gd name="connsiteY77" fmla="*/ 701643 h 2494983"/>
                <a:gd name="connsiteX78" fmla="*/ 135802 w 902284"/>
                <a:gd name="connsiteY78" fmla="*/ 719750 h 2494983"/>
                <a:gd name="connsiteX79" fmla="*/ 149382 w 902284"/>
                <a:gd name="connsiteY79" fmla="*/ 724277 h 2494983"/>
                <a:gd name="connsiteX80" fmla="*/ 176543 w 902284"/>
                <a:gd name="connsiteY80" fmla="*/ 742384 h 2494983"/>
                <a:gd name="connsiteX81" fmla="*/ 190123 w 902284"/>
                <a:gd name="connsiteY81" fmla="*/ 751437 h 2494983"/>
                <a:gd name="connsiteX82" fmla="*/ 212757 w 902284"/>
                <a:gd name="connsiteY82" fmla="*/ 783124 h 2494983"/>
                <a:gd name="connsiteX83" fmla="*/ 221810 w 902284"/>
                <a:gd name="connsiteY83" fmla="*/ 796704 h 2494983"/>
                <a:gd name="connsiteX84" fmla="*/ 244444 w 902284"/>
                <a:gd name="connsiteY84" fmla="*/ 814811 h 2494983"/>
                <a:gd name="connsiteX85" fmla="*/ 248971 w 902284"/>
                <a:gd name="connsiteY85" fmla="*/ 828392 h 2494983"/>
                <a:gd name="connsiteX86" fmla="*/ 267078 w 902284"/>
                <a:gd name="connsiteY86" fmla="*/ 851025 h 2494983"/>
                <a:gd name="connsiteX87" fmla="*/ 276131 w 902284"/>
                <a:gd name="connsiteY87" fmla="*/ 891766 h 2494983"/>
                <a:gd name="connsiteX88" fmla="*/ 289711 w 902284"/>
                <a:gd name="connsiteY88" fmla="*/ 932506 h 2494983"/>
                <a:gd name="connsiteX89" fmla="*/ 298765 w 902284"/>
                <a:gd name="connsiteY89" fmla="*/ 941560 h 2494983"/>
                <a:gd name="connsiteX90" fmla="*/ 312345 w 902284"/>
                <a:gd name="connsiteY90" fmla="*/ 964194 h 2494983"/>
                <a:gd name="connsiteX91" fmla="*/ 330452 w 902284"/>
                <a:gd name="connsiteY91" fmla="*/ 986827 h 2494983"/>
                <a:gd name="connsiteX92" fmla="*/ 362139 w 902284"/>
                <a:gd name="connsiteY92" fmla="*/ 1004934 h 2494983"/>
                <a:gd name="connsiteX93" fmla="*/ 380246 w 902284"/>
                <a:gd name="connsiteY93" fmla="*/ 1023041 h 2494983"/>
                <a:gd name="connsiteX94" fmla="*/ 389299 w 902284"/>
                <a:gd name="connsiteY94" fmla="*/ 1032095 h 2494983"/>
                <a:gd name="connsiteX95" fmla="*/ 416460 w 902284"/>
                <a:gd name="connsiteY95" fmla="*/ 1050202 h 2494983"/>
                <a:gd name="connsiteX96" fmla="*/ 430040 w 902284"/>
                <a:gd name="connsiteY96" fmla="*/ 1059255 h 2494983"/>
                <a:gd name="connsiteX97" fmla="*/ 479834 w 902284"/>
                <a:gd name="connsiteY97" fmla="*/ 1081889 h 2494983"/>
                <a:gd name="connsiteX98" fmla="*/ 493414 w 902284"/>
                <a:gd name="connsiteY98" fmla="*/ 1086415 h 2494983"/>
                <a:gd name="connsiteX99" fmla="*/ 506994 w 902284"/>
                <a:gd name="connsiteY99" fmla="*/ 1095469 h 2494983"/>
                <a:gd name="connsiteX100" fmla="*/ 543208 w 902284"/>
                <a:gd name="connsiteY100" fmla="*/ 1104522 h 2494983"/>
                <a:gd name="connsiteX101" fmla="*/ 556788 w 902284"/>
                <a:gd name="connsiteY101" fmla="*/ 1109049 h 2494983"/>
                <a:gd name="connsiteX102" fmla="*/ 565842 w 902284"/>
                <a:gd name="connsiteY102" fmla="*/ 1118102 h 2494983"/>
                <a:gd name="connsiteX103" fmla="*/ 556788 w 902284"/>
                <a:gd name="connsiteY103" fmla="*/ 1127156 h 2494983"/>
                <a:gd name="connsiteX104" fmla="*/ 547735 w 902284"/>
                <a:gd name="connsiteY104" fmla="*/ 1163370 h 2494983"/>
                <a:gd name="connsiteX105" fmla="*/ 538681 w 902284"/>
                <a:gd name="connsiteY105" fmla="*/ 1190530 h 2494983"/>
                <a:gd name="connsiteX106" fmla="*/ 529628 w 902284"/>
                <a:gd name="connsiteY106" fmla="*/ 1199584 h 2494983"/>
                <a:gd name="connsiteX107" fmla="*/ 516048 w 902284"/>
                <a:gd name="connsiteY107" fmla="*/ 1226744 h 2494983"/>
                <a:gd name="connsiteX108" fmla="*/ 506994 w 902284"/>
                <a:gd name="connsiteY108" fmla="*/ 1253904 h 2494983"/>
                <a:gd name="connsiteX109" fmla="*/ 493414 w 902284"/>
                <a:gd name="connsiteY109" fmla="*/ 1294645 h 2494983"/>
                <a:gd name="connsiteX110" fmla="*/ 488887 w 902284"/>
                <a:gd name="connsiteY110" fmla="*/ 1308225 h 2494983"/>
                <a:gd name="connsiteX111" fmla="*/ 484361 w 902284"/>
                <a:gd name="connsiteY111" fmla="*/ 1321805 h 2494983"/>
                <a:gd name="connsiteX112" fmla="*/ 475307 w 902284"/>
                <a:gd name="connsiteY112" fmla="*/ 1330859 h 2494983"/>
                <a:gd name="connsiteX113" fmla="*/ 461727 w 902284"/>
                <a:gd name="connsiteY113" fmla="*/ 1371600 h 2494983"/>
                <a:gd name="connsiteX114" fmla="*/ 448147 w 902284"/>
                <a:gd name="connsiteY114" fmla="*/ 1398760 h 2494983"/>
                <a:gd name="connsiteX115" fmla="*/ 439093 w 902284"/>
                <a:gd name="connsiteY115" fmla="*/ 1407813 h 2494983"/>
                <a:gd name="connsiteX116" fmla="*/ 425513 w 902284"/>
                <a:gd name="connsiteY116" fmla="*/ 1430447 h 2494983"/>
                <a:gd name="connsiteX117" fmla="*/ 420986 w 902284"/>
                <a:gd name="connsiteY117" fmla="*/ 1444027 h 2494983"/>
                <a:gd name="connsiteX118" fmla="*/ 411933 w 902284"/>
                <a:gd name="connsiteY118" fmla="*/ 1457607 h 2494983"/>
                <a:gd name="connsiteX119" fmla="*/ 402879 w 902284"/>
                <a:gd name="connsiteY119" fmla="*/ 1484768 h 2494983"/>
                <a:gd name="connsiteX120" fmla="*/ 402879 w 902284"/>
                <a:gd name="connsiteY120" fmla="*/ 1606990 h 2494983"/>
                <a:gd name="connsiteX121" fmla="*/ 425513 w 902284"/>
                <a:gd name="connsiteY121" fmla="*/ 1625097 h 2494983"/>
                <a:gd name="connsiteX122" fmla="*/ 443620 w 902284"/>
                <a:gd name="connsiteY122" fmla="*/ 1652257 h 2494983"/>
                <a:gd name="connsiteX123" fmla="*/ 470780 w 902284"/>
                <a:gd name="connsiteY123" fmla="*/ 1688471 h 2494983"/>
                <a:gd name="connsiteX124" fmla="*/ 493414 w 902284"/>
                <a:gd name="connsiteY124" fmla="*/ 1720158 h 2494983"/>
                <a:gd name="connsiteX125" fmla="*/ 529628 w 902284"/>
                <a:gd name="connsiteY125" fmla="*/ 1747318 h 2494983"/>
                <a:gd name="connsiteX126" fmla="*/ 556788 w 902284"/>
                <a:gd name="connsiteY126" fmla="*/ 1760899 h 2494983"/>
                <a:gd name="connsiteX127" fmla="*/ 583949 w 902284"/>
                <a:gd name="connsiteY127" fmla="*/ 1779005 h 2494983"/>
                <a:gd name="connsiteX128" fmla="*/ 593002 w 902284"/>
                <a:gd name="connsiteY128" fmla="*/ 1788059 h 2494983"/>
                <a:gd name="connsiteX129" fmla="*/ 633743 w 902284"/>
                <a:gd name="connsiteY129" fmla="*/ 1815219 h 2494983"/>
                <a:gd name="connsiteX130" fmla="*/ 660903 w 902284"/>
                <a:gd name="connsiteY130" fmla="*/ 1824273 h 2494983"/>
                <a:gd name="connsiteX131" fmla="*/ 679010 w 902284"/>
                <a:gd name="connsiteY131" fmla="*/ 1833326 h 2494983"/>
                <a:gd name="connsiteX132" fmla="*/ 706171 w 902284"/>
                <a:gd name="connsiteY132" fmla="*/ 1851433 h 2494983"/>
                <a:gd name="connsiteX133" fmla="*/ 715224 w 902284"/>
                <a:gd name="connsiteY133" fmla="*/ 1860487 h 2494983"/>
                <a:gd name="connsiteX134" fmla="*/ 728804 w 902284"/>
                <a:gd name="connsiteY134" fmla="*/ 1865013 h 2494983"/>
                <a:gd name="connsiteX135" fmla="*/ 765018 w 902284"/>
                <a:gd name="connsiteY135" fmla="*/ 1896701 h 2494983"/>
                <a:gd name="connsiteX136" fmla="*/ 774072 w 902284"/>
                <a:gd name="connsiteY136" fmla="*/ 1905754 h 2494983"/>
                <a:gd name="connsiteX137" fmla="*/ 787652 w 902284"/>
                <a:gd name="connsiteY137" fmla="*/ 1910281 h 2494983"/>
                <a:gd name="connsiteX138" fmla="*/ 805759 w 902284"/>
                <a:gd name="connsiteY138" fmla="*/ 1951021 h 2494983"/>
                <a:gd name="connsiteX139" fmla="*/ 810285 w 902284"/>
                <a:gd name="connsiteY139" fmla="*/ 1964602 h 2494983"/>
                <a:gd name="connsiteX140" fmla="*/ 805759 w 902284"/>
                <a:gd name="connsiteY140" fmla="*/ 2100403 h 2494983"/>
                <a:gd name="connsiteX141" fmla="*/ 792179 w 902284"/>
                <a:gd name="connsiteY141" fmla="*/ 2145671 h 2494983"/>
                <a:gd name="connsiteX142" fmla="*/ 755965 w 902284"/>
                <a:gd name="connsiteY142" fmla="*/ 2190938 h 2494983"/>
                <a:gd name="connsiteX143" fmla="*/ 751438 w 902284"/>
                <a:gd name="connsiteY143" fmla="*/ 2204518 h 2494983"/>
                <a:gd name="connsiteX144" fmla="*/ 760491 w 902284"/>
                <a:gd name="connsiteY144" fmla="*/ 2249786 h 2494983"/>
                <a:gd name="connsiteX145" fmla="*/ 769545 w 902284"/>
                <a:gd name="connsiteY145" fmla="*/ 2263366 h 2494983"/>
                <a:gd name="connsiteX146" fmla="*/ 787652 w 902284"/>
                <a:gd name="connsiteY146" fmla="*/ 2313160 h 2494983"/>
                <a:gd name="connsiteX147" fmla="*/ 801232 w 902284"/>
                <a:gd name="connsiteY147" fmla="*/ 2358427 h 2494983"/>
                <a:gd name="connsiteX148" fmla="*/ 814812 w 902284"/>
                <a:gd name="connsiteY148" fmla="*/ 2385588 h 2494983"/>
                <a:gd name="connsiteX149" fmla="*/ 832919 w 902284"/>
                <a:gd name="connsiteY149" fmla="*/ 2403695 h 2494983"/>
                <a:gd name="connsiteX150" fmla="*/ 873660 w 902284"/>
                <a:gd name="connsiteY150" fmla="*/ 2417275 h 2494983"/>
                <a:gd name="connsiteX151" fmla="*/ 887240 w 902284"/>
                <a:gd name="connsiteY151" fmla="*/ 2426328 h 2494983"/>
                <a:gd name="connsiteX152" fmla="*/ 891767 w 902284"/>
                <a:gd name="connsiteY152" fmla="*/ 2426328 h 2494983"/>
                <a:gd name="connsiteX0" fmla="*/ 891767 w 902284"/>
                <a:gd name="connsiteY0" fmla="*/ 2426328 h 2494983"/>
                <a:gd name="connsiteX1" fmla="*/ 887240 w 902284"/>
                <a:gd name="connsiteY1" fmla="*/ 2014396 h 2494983"/>
                <a:gd name="connsiteX2" fmla="*/ 891767 w 902284"/>
                <a:gd name="connsiteY2" fmla="*/ 1788059 h 2494983"/>
                <a:gd name="connsiteX3" fmla="*/ 887240 w 902284"/>
                <a:gd name="connsiteY3" fmla="*/ 1471188 h 2494983"/>
                <a:gd name="connsiteX4" fmla="*/ 900820 w 902284"/>
                <a:gd name="connsiteY4" fmla="*/ 1154316 h 2494983"/>
                <a:gd name="connsiteX5" fmla="*/ 891767 w 902284"/>
                <a:gd name="connsiteY5" fmla="*/ 1109049 h 2494983"/>
                <a:gd name="connsiteX6" fmla="*/ 887240 w 902284"/>
                <a:gd name="connsiteY6" fmla="*/ 1018514 h 2494983"/>
                <a:gd name="connsiteX7" fmla="*/ 869133 w 902284"/>
                <a:gd name="connsiteY7" fmla="*/ 1000407 h 2494983"/>
                <a:gd name="connsiteX8" fmla="*/ 841973 w 902284"/>
                <a:gd name="connsiteY8" fmla="*/ 991354 h 2494983"/>
                <a:gd name="connsiteX9" fmla="*/ 774072 w 902284"/>
                <a:gd name="connsiteY9" fmla="*/ 986827 h 2494983"/>
                <a:gd name="connsiteX10" fmla="*/ 787652 w 902284"/>
                <a:gd name="connsiteY10" fmla="*/ 946087 h 2494983"/>
                <a:gd name="connsiteX11" fmla="*/ 805759 w 902284"/>
                <a:gd name="connsiteY11" fmla="*/ 918926 h 2494983"/>
                <a:gd name="connsiteX12" fmla="*/ 814812 w 902284"/>
                <a:gd name="connsiteY12" fmla="*/ 887239 h 2494983"/>
                <a:gd name="connsiteX13" fmla="*/ 819339 w 902284"/>
                <a:gd name="connsiteY13" fmla="*/ 873659 h 2494983"/>
                <a:gd name="connsiteX14" fmla="*/ 819339 w 902284"/>
                <a:gd name="connsiteY14" fmla="*/ 629215 h 2494983"/>
                <a:gd name="connsiteX15" fmla="*/ 801232 w 902284"/>
                <a:gd name="connsiteY15" fmla="*/ 588475 h 2494983"/>
                <a:gd name="connsiteX16" fmla="*/ 792179 w 902284"/>
                <a:gd name="connsiteY16" fmla="*/ 561314 h 2494983"/>
                <a:gd name="connsiteX17" fmla="*/ 783125 w 902284"/>
                <a:gd name="connsiteY17" fmla="*/ 502467 h 2494983"/>
                <a:gd name="connsiteX18" fmla="*/ 778598 w 902284"/>
                <a:gd name="connsiteY18" fmla="*/ 488887 h 2494983"/>
                <a:gd name="connsiteX19" fmla="*/ 769545 w 902284"/>
                <a:gd name="connsiteY19" fmla="*/ 479833 h 2494983"/>
                <a:gd name="connsiteX20" fmla="*/ 760491 w 902284"/>
                <a:gd name="connsiteY20" fmla="*/ 452673 h 2494983"/>
                <a:gd name="connsiteX21" fmla="*/ 751438 w 902284"/>
                <a:gd name="connsiteY21" fmla="*/ 443619 h 2494983"/>
                <a:gd name="connsiteX22" fmla="*/ 742384 w 902284"/>
                <a:gd name="connsiteY22" fmla="*/ 430039 h 2494983"/>
                <a:gd name="connsiteX23" fmla="*/ 728804 w 902284"/>
                <a:gd name="connsiteY23" fmla="*/ 416459 h 2494983"/>
                <a:gd name="connsiteX24" fmla="*/ 710697 w 902284"/>
                <a:gd name="connsiteY24" fmla="*/ 393825 h 2494983"/>
                <a:gd name="connsiteX25" fmla="*/ 706171 w 902284"/>
                <a:gd name="connsiteY25" fmla="*/ 380245 h 2494983"/>
                <a:gd name="connsiteX26" fmla="*/ 692590 w 902284"/>
                <a:gd name="connsiteY26" fmla="*/ 375718 h 2494983"/>
                <a:gd name="connsiteX27" fmla="*/ 679010 w 902284"/>
                <a:gd name="connsiteY27" fmla="*/ 366665 h 2494983"/>
                <a:gd name="connsiteX28" fmla="*/ 665430 w 902284"/>
                <a:gd name="connsiteY28" fmla="*/ 334978 h 2494983"/>
                <a:gd name="connsiteX29" fmla="*/ 660903 w 902284"/>
                <a:gd name="connsiteY29" fmla="*/ 321398 h 2494983"/>
                <a:gd name="connsiteX30" fmla="*/ 642796 w 902284"/>
                <a:gd name="connsiteY30" fmla="*/ 303291 h 2494983"/>
                <a:gd name="connsiteX31" fmla="*/ 629216 w 902284"/>
                <a:gd name="connsiteY31" fmla="*/ 280657 h 2494983"/>
                <a:gd name="connsiteX32" fmla="*/ 615636 w 902284"/>
                <a:gd name="connsiteY32" fmla="*/ 258023 h 2494983"/>
                <a:gd name="connsiteX33" fmla="*/ 611109 w 902284"/>
                <a:gd name="connsiteY33" fmla="*/ 244443 h 2494983"/>
                <a:gd name="connsiteX34" fmla="*/ 593002 w 902284"/>
                <a:gd name="connsiteY34" fmla="*/ 221809 h 2494983"/>
                <a:gd name="connsiteX35" fmla="*/ 579422 w 902284"/>
                <a:gd name="connsiteY35" fmla="*/ 212756 h 2494983"/>
                <a:gd name="connsiteX36" fmla="*/ 570369 w 902284"/>
                <a:gd name="connsiteY36" fmla="*/ 199176 h 2494983"/>
                <a:gd name="connsiteX37" fmla="*/ 556788 w 902284"/>
                <a:gd name="connsiteY37" fmla="*/ 185596 h 2494983"/>
                <a:gd name="connsiteX38" fmla="*/ 552262 w 902284"/>
                <a:gd name="connsiteY38" fmla="*/ 172015 h 2494983"/>
                <a:gd name="connsiteX39" fmla="*/ 534155 w 902284"/>
                <a:gd name="connsiteY39" fmla="*/ 153908 h 2494983"/>
                <a:gd name="connsiteX40" fmla="*/ 511521 w 902284"/>
                <a:gd name="connsiteY40" fmla="*/ 131275 h 2494983"/>
                <a:gd name="connsiteX41" fmla="*/ 497941 w 902284"/>
                <a:gd name="connsiteY41" fmla="*/ 126748 h 2494983"/>
                <a:gd name="connsiteX42" fmla="*/ 479834 w 902284"/>
                <a:gd name="connsiteY42" fmla="*/ 108641 h 2494983"/>
                <a:gd name="connsiteX43" fmla="*/ 466254 w 902284"/>
                <a:gd name="connsiteY43" fmla="*/ 99588 h 2494983"/>
                <a:gd name="connsiteX44" fmla="*/ 452674 w 902284"/>
                <a:gd name="connsiteY44" fmla="*/ 86007 h 2494983"/>
                <a:gd name="connsiteX45" fmla="*/ 434567 w 902284"/>
                <a:gd name="connsiteY45" fmla="*/ 76954 h 2494983"/>
                <a:gd name="connsiteX46" fmla="*/ 416460 w 902284"/>
                <a:gd name="connsiteY46" fmla="*/ 58847 h 2494983"/>
                <a:gd name="connsiteX47" fmla="*/ 407406 w 902284"/>
                <a:gd name="connsiteY47" fmla="*/ 49794 h 2494983"/>
                <a:gd name="connsiteX48" fmla="*/ 398353 w 902284"/>
                <a:gd name="connsiteY48" fmla="*/ 40740 h 2494983"/>
                <a:gd name="connsiteX49" fmla="*/ 384773 w 902284"/>
                <a:gd name="connsiteY49" fmla="*/ 36213 h 2494983"/>
                <a:gd name="connsiteX50" fmla="*/ 366666 w 902284"/>
                <a:gd name="connsiteY50" fmla="*/ 18106 h 2494983"/>
                <a:gd name="connsiteX51" fmla="*/ 339505 w 902284"/>
                <a:gd name="connsiteY51" fmla="*/ 9053 h 2494983"/>
                <a:gd name="connsiteX52" fmla="*/ 289711 w 902284"/>
                <a:gd name="connsiteY52" fmla="*/ 0 h 2494983"/>
                <a:gd name="connsiteX53" fmla="*/ 203703 w 902284"/>
                <a:gd name="connsiteY53" fmla="*/ 4526 h 2494983"/>
                <a:gd name="connsiteX54" fmla="*/ 190123 w 902284"/>
                <a:gd name="connsiteY54" fmla="*/ 9053 h 2494983"/>
                <a:gd name="connsiteX55" fmla="*/ 181070 w 902284"/>
                <a:gd name="connsiteY55" fmla="*/ 22633 h 2494983"/>
                <a:gd name="connsiteX56" fmla="*/ 167489 w 902284"/>
                <a:gd name="connsiteY56" fmla="*/ 31687 h 2494983"/>
                <a:gd name="connsiteX57" fmla="*/ 140329 w 902284"/>
                <a:gd name="connsiteY57" fmla="*/ 63374 h 2494983"/>
                <a:gd name="connsiteX58" fmla="*/ 126749 w 902284"/>
                <a:gd name="connsiteY58" fmla="*/ 67901 h 2494983"/>
                <a:gd name="connsiteX59" fmla="*/ 117695 w 902284"/>
                <a:gd name="connsiteY59" fmla="*/ 76954 h 2494983"/>
                <a:gd name="connsiteX60" fmla="*/ 104115 w 902284"/>
                <a:gd name="connsiteY60" fmla="*/ 95061 h 2494983"/>
                <a:gd name="connsiteX61" fmla="*/ 90535 w 902284"/>
                <a:gd name="connsiteY61" fmla="*/ 104114 h 2494983"/>
                <a:gd name="connsiteX62" fmla="*/ 81481 w 902284"/>
                <a:gd name="connsiteY62" fmla="*/ 113168 h 2494983"/>
                <a:gd name="connsiteX63" fmla="*/ 63375 w 902284"/>
                <a:gd name="connsiteY63" fmla="*/ 126748 h 2494983"/>
                <a:gd name="connsiteX64" fmla="*/ 45268 w 902284"/>
                <a:gd name="connsiteY64" fmla="*/ 153908 h 2494983"/>
                <a:gd name="connsiteX65" fmla="*/ 36214 w 902284"/>
                <a:gd name="connsiteY65" fmla="*/ 162962 h 2494983"/>
                <a:gd name="connsiteX66" fmla="*/ 18107 w 902284"/>
                <a:gd name="connsiteY66" fmla="*/ 190122 h 2494983"/>
                <a:gd name="connsiteX67" fmla="*/ 9054 w 902284"/>
                <a:gd name="connsiteY67" fmla="*/ 285184 h 2494983"/>
                <a:gd name="connsiteX68" fmla="*/ 0 w 902284"/>
                <a:gd name="connsiteY68" fmla="*/ 439093 h 2494983"/>
                <a:gd name="connsiteX69" fmla="*/ 4527 w 902284"/>
                <a:gd name="connsiteY69" fmla="*/ 570368 h 2494983"/>
                <a:gd name="connsiteX70" fmla="*/ 18107 w 902284"/>
                <a:gd name="connsiteY70" fmla="*/ 593002 h 2494983"/>
                <a:gd name="connsiteX71" fmla="*/ 36214 w 902284"/>
                <a:gd name="connsiteY71" fmla="*/ 620162 h 2494983"/>
                <a:gd name="connsiteX72" fmla="*/ 54321 w 902284"/>
                <a:gd name="connsiteY72" fmla="*/ 638269 h 2494983"/>
                <a:gd name="connsiteX73" fmla="*/ 72428 w 902284"/>
                <a:gd name="connsiteY73" fmla="*/ 656376 h 2494983"/>
                <a:gd name="connsiteX74" fmla="*/ 81481 w 902284"/>
                <a:gd name="connsiteY74" fmla="*/ 669956 h 2494983"/>
                <a:gd name="connsiteX75" fmla="*/ 104115 w 902284"/>
                <a:gd name="connsiteY75" fmla="*/ 692590 h 2494983"/>
                <a:gd name="connsiteX76" fmla="*/ 113169 w 902284"/>
                <a:gd name="connsiteY76" fmla="*/ 701643 h 2494983"/>
                <a:gd name="connsiteX77" fmla="*/ 135802 w 902284"/>
                <a:gd name="connsiteY77" fmla="*/ 719750 h 2494983"/>
                <a:gd name="connsiteX78" fmla="*/ 149382 w 902284"/>
                <a:gd name="connsiteY78" fmla="*/ 724277 h 2494983"/>
                <a:gd name="connsiteX79" fmla="*/ 176543 w 902284"/>
                <a:gd name="connsiteY79" fmla="*/ 742384 h 2494983"/>
                <a:gd name="connsiteX80" fmla="*/ 190123 w 902284"/>
                <a:gd name="connsiteY80" fmla="*/ 751437 h 2494983"/>
                <a:gd name="connsiteX81" fmla="*/ 212757 w 902284"/>
                <a:gd name="connsiteY81" fmla="*/ 783124 h 2494983"/>
                <a:gd name="connsiteX82" fmla="*/ 221810 w 902284"/>
                <a:gd name="connsiteY82" fmla="*/ 796704 h 2494983"/>
                <a:gd name="connsiteX83" fmla="*/ 244444 w 902284"/>
                <a:gd name="connsiteY83" fmla="*/ 814811 h 2494983"/>
                <a:gd name="connsiteX84" fmla="*/ 248971 w 902284"/>
                <a:gd name="connsiteY84" fmla="*/ 828392 h 2494983"/>
                <a:gd name="connsiteX85" fmla="*/ 267078 w 902284"/>
                <a:gd name="connsiteY85" fmla="*/ 851025 h 2494983"/>
                <a:gd name="connsiteX86" fmla="*/ 276131 w 902284"/>
                <a:gd name="connsiteY86" fmla="*/ 891766 h 2494983"/>
                <a:gd name="connsiteX87" fmla="*/ 289711 w 902284"/>
                <a:gd name="connsiteY87" fmla="*/ 932506 h 2494983"/>
                <a:gd name="connsiteX88" fmla="*/ 298765 w 902284"/>
                <a:gd name="connsiteY88" fmla="*/ 941560 h 2494983"/>
                <a:gd name="connsiteX89" fmla="*/ 312345 w 902284"/>
                <a:gd name="connsiteY89" fmla="*/ 964194 h 2494983"/>
                <a:gd name="connsiteX90" fmla="*/ 330452 w 902284"/>
                <a:gd name="connsiteY90" fmla="*/ 986827 h 2494983"/>
                <a:gd name="connsiteX91" fmla="*/ 362139 w 902284"/>
                <a:gd name="connsiteY91" fmla="*/ 1004934 h 2494983"/>
                <a:gd name="connsiteX92" fmla="*/ 380246 w 902284"/>
                <a:gd name="connsiteY92" fmla="*/ 1023041 h 2494983"/>
                <a:gd name="connsiteX93" fmla="*/ 389299 w 902284"/>
                <a:gd name="connsiteY93" fmla="*/ 1032095 h 2494983"/>
                <a:gd name="connsiteX94" fmla="*/ 416460 w 902284"/>
                <a:gd name="connsiteY94" fmla="*/ 1050202 h 2494983"/>
                <a:gd name="connsiteX95" fmla="*/ 430040 w 902284"/>
                <a:gd name="connsiteY95" fmla="*/ 1059255 h 2494983"/>
                <a:gd name="connsiteX96" fmla="*/ 479834 w 902284"/>
                <a:gd name="connsiteY96" fmla="*/ 1081889 h 2494983"/>
                <a:gd name="connsiteX97" fmla="*/ 493414 w 902284"/>
                <a:gd name="connsiteY97" fmla="*/ 1086415 h 2494983"/>
                <a:gd name="connsiteX98" fmla="*/ 506994 w 902284"/>
                <a:gd name="connsiteY98" fmla="*/ 1095469 h 2494983"/>
                <a:gd name="connsiteX99" fmla="*/ 543208 w 902284"/>
                <a:gd name="connsiteY99" fmla="*/ 1104522 h 2494983"/>
                <a:gd name="connsiteX100" fmla="*/ 556788 w 902284"/>
                <a:gd name="connsiteY100" fmla="*/ 1109049 h 2494983"/>
                <a:gd name="connsiteX101" fmla="*/ 565842 w 902284"/>
                <a:gd name="connsiteY101" fmla="*/ 1118102 h 2494983"/>
                <a:gd name="connsiteX102" fmla="*/ 556788 w 902284"/>
                <a:gd name="connsiteY102" fmla="*/ 1127156 h 2494983"/>
                <a:gd name="connsiteX103" fmla="*/ 547735 w 902284"/>
                <a:gd name="connsiteY103" fmla="*/ 1163370 h 2494983"/>
                <a:gd name="connsiteX104" fmla="*/ 538681 w 902284"/>
                <a:gd name="connsiteY104" fmla="*/ 1190530 h 2494983"/>
                <a:gd name="connsiteX105" fmla="*/ 529628 w 902284"/>
                <a:gd name="connsiteY105" fmla="*/ 1199584 h 2494983"/>
                <a:gd name="connsiteX106" fmla="*/ 516048 w 902284"/>
                <a:gd name="connsiteY106" fmla="*/ 1226744 h 2494983"/>
                <a:gd name="connsiteX107" fmla="*/ 506994 w 902284"/>
                <a:gd name="connsiteY107" fmla="*/ 1253904 h 2494983"/>
                <a:gd name="connsiteX108" fmla="*/ 493414 w 902284"/>
                <a:gd name="connsiteY108" fmla="*/ 1294645 h 2494983"/>
                <a:gd name="connsiteX109" fmla="*/ 488887 w 902284"/>
                <a:gd name="connsiteY109" fmla="*/ 1308225 h 2494983"/>
                <a:gd name="connsiteX110" fmla="*/ 484361 w 902284"/>
                <a:gd name="connsiteY110" fmla="*/ 1321805 h 2494983"/>
                <a:gd name="connsiteX111" fmla="*/ 475307 w 902284"/>
                <a:gd name="connsiteY111" fmla="*/ 1330859 h 2494983"/>
                <a:gd name="connsiteX112" fmla="*/ 461727 w 902284"/>
                <a:gd name="connsiteY112" fmla="*/ 1371600 h 2494983"/>
                <a:gd name="connsiteX113" fmla="*/ 448147 w 902284"/>
                <a:gd name="connsiteY113" fmla="*/ 1398760 h 2494983"/>
                <a:gd name="connsiteX114" fmla="*/ 439093 w 902284"/>
                <a:gd name="connsiteY114" fmla="*/ 1407813 h 2494983"/>
                <a:gd name="connsiteX115" fmla="*/ 425513 w 902284"/>
                <a:gd name="connsiteY115" fmla="*/ 1430447 h 2494983"/>
                <a:gd name="connsiteX116" fmla="*/ 420986 w 902284"/>
                <a:gd name="connsiteY116" fmla="*/ 1444027 h 2494983"/>
                <a:gd name="connsiteX117" fmla="*/ 411933 w 902284"/>
                <a:gd name="connsiteY117" fmla="*/ 1457607 h 2494983"/>
                <a:gd name="connsiteX118" fmla="*/ 402879 w 902284"/>
                <a:gd name="connsiteY118" fmla="*/ 1484768 h 2494983"/>
                <a:gd name="connsiteX119" fmla="*/ 402879 w 902284"/>
                <a:gd name="connsiteY119" fmla="*/ 1606990 h 2494983"/>
                <a:gd name="connsiteX120" fmla="*/ 425513 w 902284"/>
                <a:gd name="connsiteY120" fmla="*/ 1625097 h 2494983"/>
                <a:gd name="connsiteX121" fmla="*/ 443620 w 902284"/>
                <a:gd name="connsiteY121" fmla="*/ 1652257 h 2494983"/>
                <a:gd name="connsiteX122" fmla="*/ 470780 w 902284"/>
                <a:gd name="connsiteY122" fmla="*/ 1688471 h 2494983"/>
                <a:gd name="connsiteX123" fmla="*/ 493414 w 902284"/>
                <a:gd name="connsiteY123" fmla="*/ 1720158 h 2494983"/>
                <a:gd name="connsiteX124" fmla="*/ 529628 w 902284"/>
                <a:gd name="connsiteY124" fmla="*/ 1747318 h 2494983"/>
                <a:gd name="connsiteX125" fmla="*/ 556788 w 902284"/>
                <a:gd name="connsiteY125" fmla="*/ 1760899 h 2494983"/>
                <a:gd name="connsiteX126" fmla="*/ 583949 w 902284"/>
                <a:gd name="connsiteY126" fmla="*/ 1779005 h 2494983"/>
                <a:gd name="connsiteX127" fmla="*/ 593002 w 902284"/>
                <a:gd name="connsiteY127" fmla="*/ 1788059 h 2494983"/>
                <a:gd name="connsiteX128" fmla="*/ 633743 w 902284"/>
                <a:gd name="connsiteY128" fmla="*/ 1815219 h 2494983"/>
                <a:gd name="connsiteX129" fmla="*/ 660903 w 902284"/>
                <a:gd name="connsiteY129" fmla="*/ 1824273 h 2494983"/>
                <a:gd name="connsiteX130" fmla="*/ 679010 w 902284"/>
                <a:gd name="connsiteY130" fmla="*/ 1833326 h 2494983"/>
                <a:gd name="connsiteX131" fmla="*/ 706171 w 902284"/>
                <a:gd name="connsiteY131" fmla="*/ 1851433 h 2494983"/>
                <a:gd name="connsiteX132" fmla="*/ 715224 w 902284"/>
                <a:gd name="connsiteY132" fmla="*/ 1860487 h 2494983"/>
                <a:gd name="connsiteX133" fmla="*/ 728804 w 902284"/>
                <a:gd name="connsiteY133" fmla="*/ 1865013 h 2494983"/>
                <a:gd name="connsiteX134" fmla="*/ 765018 w 902284"/>
                <a:gd name="connsiteY134" fmla="*/ 1896701 h 2494983"/>
                <a:gd name="connsiteX135" fmla="*/ 774072 w 902284"/>
                <a:gd name="connsiteY135" fmla="*/ 1905754 h 2494983"/>
                <a:gd name="connsiteX136" fmla="*/ 787652 w 902284"/>
                <a:gd name="connsiteY136" fmla="*/ 1910281 h 2494983"/>
                <a:gd name="connsiteX137" fmla="*/ 805759 w 902284"/>
                <a:gd name="connsiteY137" fmla="*/ 1951021 h 2494983"/>
                <a:gd name="connsiteX138" fmla="*/ 810285 w 902284"/>
                <a:gd name="connsiteY138" fmla="*/ 1964602 h 2494983"/>
                <a:gd name="connsiteX139" fmla="*/ 805759 w 902284"/>
                <a:gd name="connsiteY139" fmla="*/ 2100403 h 2494983"/>
                <a:gd name="connsiteX140" fmla="*/ 792179 w 902284"/>
                <a:gd name="connsiteY140" fmla="*/ 2145671 h 2494983"/>
                <a:gd name="connsiteX141" fmla="*/ 755965 w 902284"/>
                <a:gd name="connsiteY141" fmla="*/ 2190938 h 2494983"/>
                <a:gd name="connsiteX142" fmla="*/ 751438 w 902284"/>
                <a:gd name="connsiteY142" fmla="*/ 2204518 h 2494983"/>
                <a:gd name="connsiteX143" fmla="*/ 760491 w 902284"/>
                <a:gd name="connsiteY143" fmla="*/ 2249786 h 2494983"/>
                <a:gd name="connsiteX144" fmla="*/ 769545 w 902284"/>
                <a:gd name="connsiteY144" fmla="*/ 2263366 h 2494983"/>
                <a:gd name="connsiteX145" fmla="*/ 787652 w 902284"/>
                <a:gd name="connsiteY145" fmla="*/ 2313160 h 2494983"/>
                <a:gd name="connsiteX146" fmla="*/ 801232 w 902284"/>
                <a:gd name="connsiteY146" fmla="*/ 2358427 h 2494983"/>
                <a:gd name="connsiteX147" fmla="*/ 814812 w 902284"/>
                <a:gd name="connsiteY147" fmla="*/ 2385588 h 2494983"/>
                <a:gd name="connsiteX148" fmla="*/ 832919 w 902284"/>
                <a:gd name="connsiteY148" fmla="*/ 2403695 h 2494983"/>
                <a:gd name="connsiteX149" fmla="*/ 873660 w 902284"/>
                <a:gd name="connsiteY149" fmla="*/ 2417275 h 2494983"/>
                <a:gd name="connsiteX150" fmla="*/ 887240 w 902284"/>
                <a:gd name="connsiteY150" fmla="*/ 2426328 h 2494983"/>
                <a:gd name="connsiteX151" fmla="*/ 891767 w 902284"/>
                <a:gd name="connsiteY151" fmla="*/ 2426328 h 2494983"/>
                <a:gd name="connsiteX0" fmla="*/ 891767 w 893403"/>
                <a:gd name="connsiteY0" fmla="*/ 2426328 h 2494983"/>
                <a:gd name="connsiteX1" fmla="*/ 887240 w 893403"/>
                <a:gd name="connsiteY1" fmla="*/ 2014396 h 2494983"/>
                <a:gd name="connsiteX2" fmla="*/ 891767 w 893403"/>
                <a:gd name="connsiteY2" fmla="*/ 1788059 h 2494983"/>
                <a:gd name="connsiteX3" fmla="*/ 887240 w 893403"/>
                <a:gd name="connsiteY3" fmla="*/ 1471188 h 2494983"/>
                <a:gd name="connsiteX4" fmla="*/ 891767 w 893403"/>
                <a:gd name="connsiteY4" fmla="*/ 1109049 h 2494983"/>
                <a:gd name="connsiteX5" fmla="*/ 887240 w 893403"/>
                <a:gd name="connsiteY5" fmla="*/ 1018514 h 2494983"/>
                <a:gd name="connsiteX6" fmla="*/ 869133 w 893403"/>
                <a:gd name="connsiteY6" fmla="*/ 1000407 h 2494983"/>
                <a:gd name="connsiteX7" fmla="*/ 841973 w 893403"/>
                <a:gd name="connsiteY7" fmla="*/ 991354 h 2494983"/>
                <a:gd name="connsiteX8" fmla="*/ 774072 w 893403"/>
                <a:gd name="connsiteY8" fmla="*/ 986827 h 2494983"/>
                <a:gd name="connsiteX9" fmla="*/ 787652 w 893403"/>
                <a:gd name="connsiteY9" fmla="*/ 946087 h 2494983"/>
                <a:gd name="connsiteX10" fmla="*/ 805759 w 893403"/>
                <a:gd name="connsiteY10" fmla="*/ 918926 h 2494983"/>
                <a:gd name="connsiteX11" fmla="*/ 814812 w 893403"/>
                <a:gd name="connsiteY11" fmla="*/ 887239 h 2494983"/>
                <a:gd name="connsiteX12" fmla="*/ 819339 w 893403"/>
                <a:gd name="connsiteY12" fmla="*/ 873659 h 2494983"/>
                <a:gd name="connsiteX13" fmla="*/ 819339 w 893403"/>
                <a:gd name="connsiteY13" fmla="*/ 629215 h 2494983"/>
                <a:gd name="connsiteX14" fmla="*/ 801232 w 893403"/>
                <a:gd name="connsiteY14" fmla="*/ 588475 h 2494983"/>
                <a:gd name="connsiteX15" fmla="*/ 792179 w 893403"/>
                <a:gd name="connsiteY15" fmla="*/ 561314 h 2494983"/>
                <a:gd name="connsiteX16" fmla="*/ 783125 w 893403"/>
                <a:gd name="connsiteY16" fmla="*/ 502467 h 2494983"/>
                <a:gd name="connsiteX17" fmla="*/ 778598 w 893403"/>
                <a:gd name="connsiteY17" fmla="*/ 488887 h 2494983"/>
                <a:gd name="connsiteX18" fmla="*/ 769545 w 893403"/>
                <a:gd name="connsiteY18" fmla="*/ 479833 h 2494983"/>
                <a:gd name="connsiteX19" fmla="*/ 760491 w 893403"/>
                <a:gd name="connsiteY19" fmla="*/ 452673 h 2494983"/>
                <a:gd name="connsiteX20" fmla="*/ 751438 w 893403"/>
                <a:gd name="connsiteY20" fmla="*/ 443619 h 2494983"/>
                <a:gd name="connsiteX21" fmla="*/ 742384 w 893403"/>
                <a:gd name="connsiteY21" fmla="*/ 430039 h 2494983"/>
                <a:gd name="connsiteX22" fmla="*/ 728804 w 893403"/>
                <a:gd name="connsiteY22" fmla="*/ 416459 h 2494983"/>
                <a:gd name="connsiteX23" fmla="*/ 710697 w 893403"/>
                <a:gd name="connsiteY23" fmla="*/ 393825 h 2494983"/>
                <a:gd name="connsiteX24" fmla="*/ 706171 w 893403"/>
                <a:gd name="connsiteY24" fmla="*/ 380245 h 2494983"/>
                <a:gd name="connsiteX25" fmla="*/ 692590 w 893403"/>
                <a:gd name="connsiteY25" fmla="*/ 375718 h 2494983"/>
                <a:gd name="connsiteX26" fmla="*/ 679010 w 893403"/>
                <a:gd name="connsiteY26" fmla="*/ 366665 h 2494983"/>
                <a:gd name="connsiteX27" fmla="*/ 665430 w 893403"/>
                <a:gd name="connsiteY27" fmla="*/ 334978 h 2494983"/>
                <a:gd name="connsiteX28" fmla="*/ 660903 w 893403"/>
                <a:gd name="connsiteY28" fmla="*/ 321398 h 2494983"/>
                <a:gd name="connsiteX29" fmla="*/ 642796 w 893403"/>
                <a:gd name="connsiteY29" fmla="*/ 303291 h 2494983"/>
                <a:gd name="connsiteX30" fmla="*/ 629216 w 893403"/>
                <a:gd name="connsiteY30" fmla="*/ 280657 h 2494983"/>
                <a:gd name="connsiteX31" fmla="*/ 615636 w 893403"/>
                <a:gd name="connsiteY31" fmla="*/ 258023 h 2494983"/>
                <a:gd name="connsiteX32" fmla="*/ 611109 w 893403"/>
                <a:gd name="connsiteY32" fmla="*/ 244443 h 2494983"/>
                <a:gd name="connsiteX33" fmla="*/ 593002 w 893403"/>
                <a:gd name="connsiteY33" fmla="*/ 221809 h 2494983"/>
                <a:gd name="connsiteX34" fmla="*/ 579422 w 893403"/>
                <a:gd name="connsiteY34" fmla="*/ 212756 h 2494983"/>
                <a:gd name="connsiteX35" fmla="*/ 570369 w 893403"/>
                <a:gd name="connsiteY35" fmla="*/ 199176 h 2494983"/>
                <a:gd name="connsiteX36" fmla="*/ 556788 w 893403"/>
                <a:gd name="connsiteY36" fmla="*/ 185596 h 2494983"/>
                <a:gd name="connsiteX37" fmla="*/ 552262 w 893403"/>
                <a:gd name="connsiteY37" fmla="*/ 172015 h 2494983"/>
                <a:gd name="connsiteX38" fmla="*/ 534155 w 893403"/>
                <a:gd name="connsiteY38" fmla="*/ 153908 h 2494983"/>
                <a:gd name="connsiteX39" fmla="*/ 511521 w 893403"/>
                <a:gd name="connsiteY39" fmla="*/ 131275 h 2494983"/>
                <a:gd name="connsiteX40" fmla="*/ 497941 w 893403"/>
                <a:gd name="connsiteY40" fmla="*/ 126748 h 2494983"/>
                <a:gd name="connsiteX41" fmla="*/ 479834 w 893403"/>
                <a:gd name="connsiteY41" fmla="*/ 108641 h 2494983"/>
                <a:gd name="connsiteX42" fmla="*/ 466254 w 893403"/>
                <a:gd name="connsiteY42" fmla="*/ 99588 h 2494983"/>
                <a:gd name="connsiteX43" fmla="*/ 452674 w 893403"/>
                <a:gd name="connsiteY43" fmla="*/ 86007 h 2494983"/>
                <a:gd name="connsiteX44" fmla="*/ 434567 w 893403"/>
                <a:gd name="connsiteY44" fmla="*/ 76954 h 2494983"/>
                <a:gd name="connsiteX45" fmla="*/ 416460 w 893403"/>
                <a:gd name="connsiteY45" fmla="*/ 58847 h 2494983"/>
                <a:gd name="connsiteX46" fmla="*/ 407406 w 893403"/>
                <a:gd name="connsiteY46" fmla="*/ 49794 h 2494983"/>
                <a:gd name="connsiteX47" fmla="*/ 398353 w 893403"/>
                <a:gd name="connsiteY47" fmla="*/ 40740 h 2494983"/>
                <a:gd name="connsiteX48" fmla="*/ 384773 w 893403"/>
                <a:gd name="connsiteY48" fmla="*/ 36213 h 2494983"/>
                <a:gd name="connsiteX49" fmla="*/ 366666 w 893403"/>
                <a:gd name="connsiteY49" fmla="*/ 18106 h 2494983"/>
                <a:gd name="connsiteX50" fmla="*/ 339505 w 893403"/>
                <a:gd name="connsiteY50" fmla="*/ 9053 h 2494983"/>
                <a:gd name="connsiteX51" fmla="*/ 289711 w 893403"/>
                <a:gd name="connsiteY51" fmla="*/ 0 h 2494983"/>
                <a:gd name="connsiteX52" fmla="*/ 203703 w 893403"/>
                <a:gd name="connsiteY52" fmla="*/ 4526 h 2494983"/>
                <a:gd name="connsiteX53" fmla="*/ 190123 w 893403"/>
                <a:gd name="connsiteY53" fmla="*/ 9053 h 2494983"/>
                <a:gd name="connsiteX54" fmla="*/ 181070 w 893403"/>
                <a:gd name="connsiteY54" fmla="*/ 22633 h 2494983"/>
                <a:gd name="connsiteX55" fmla="*/ 167489 w 893403"/>
                <a:gd name="connsiteY55" fmla="*/ 31687 h 2494983"/>
                <a:gd name="connsiteX56" fmla="*/ 140329 w 893403"/>
                <a:gd name="connsiteY56" fmla="*/ 63374 h 2494983"/>
                <a:gd name="connsiteX57" fmla="*/ 126749 w 893403"/>
                <a:gd name="connsiteY57" fmla="*/ 67901 h 2494983"/>
                <a:gd name="connsiteX58" fmla="*/ 117695 w 893403"/>
                <a:gd name="connsiteY58" fmla="*/ 76954 h 2494983"/>
                <a:gd name="connsiteX59" fmla="*/ 104115 w 893403"/>
                <a:gd name="connsiteY59" fmla="*/ 95061 h 2494983"/>
                <a:gd name="connsiteX60" fmla="*/ 90535 w 893403"/>
                <a:gd name="connsiteY60" fmla="*/ 104114 h 2494983"/>
                <a:gd name="connsiteX61" fmla="*/ 81481 w 893403"/>
                <a:gd name="connsiteY61" fmla="*/ 113168 h 2494983"/>
                <a:gd name="connsiteX62" fmla="*/ 63375 w 893403"/>
                <a:gd name="connsiteY62" fmla="*/ 126748 h 2494983"/>
                <a:gd name="connsiteX63" fmla="*/ 45268 w 893403"/>
                <a:gd name="connsiteY63" fmla="*/ 153908 h 2494983"/>
                <a:gd name="connsiteX64" fmla="*/ 36214 w 893403"/>
                <a:gd name="connsiteY64" fmla="*/ 162962 h 2494983"/>
                <a:gd name="connsiteX65" fmla="*/ 18107 w 893403"/>
                <a:gd name="connsiteY65" fmla="*/ 190122 h 2494983"/>
                <a:gd name="connsiteX66" fmla="*/ 9054 w 893403"/>
                <a:gd name="connsiteY66" fmla="*/ 285184 h 2494983"/>
                <a:gd name="connsiteX67" fmla="*/ 0 w 893403"/>
                <a:gd name="connsiteY67" fmla="*/ 439093 h 2494983"/>
                <a:gd name="connsiteX68" fmla="*/ 4527 w 893403"/>
                <a:gd name="connsiteY68" fmla="*/ 570368 h 2494983"/>
                <a:gd name="connsiteX69" fmla="*/ 18107 w 893403"/>
                <a:gd name="connsiteY69" fmla="*/ 593002 h 2494983"/>
                <a:gd name="connsiteX70" fmla="*/ 36214 w 893403"/>
                <a:gd name="connsiteY70" fmla="*/ 620162 h 2494983"/>
                <a:gd name="connsiteX71" fmla="*/ 54321 w 893403"/>
                <a:gd name="connsiteY71" fmla="*/ 638269 h 2494983"/>
                <a:gd name="connsiteX72" fmla="*/ 72428 w 893403"/>
                <a:gd name="connsiteY72" fmla="*/ 656376 h 2494983"/>
                <a:gd name="connsiteX73" fmla="*/ 81481 w 893403"/>
                <a:gd name="connsiteY73" fmla="*/ 669956 h 2494983"/>
                <a:gd name="connsiteX74" fmla="*/ 104115 w 893403"/>
                <a:gd name="connsiteY74" fmla="*/ 692590 h 2494983"/>
                <a:gd name="connsiteX75" fmla="*/ 113169 w 893403"/>
                <a:gd name="connsiteY75" fmla="*/ 701643 h 2494983"/>
                <a:gd name="connsiteX76" fmla="*/ 135802 w 893403"/>
                <a:gd name="connsiteY76" fmla="*/ 719750 h 2494983"/>
                <a:gd name="connsiteX77" fmla="*/ 149382 w 893403"/>
                <a:gd name="connsiteY77" fmla="*/ 724277 h 2494983"/>
                <a:gd name="connsiteX78" fmla="*/ 176543 w 893403"/>
                <a:gd name="connsiteY78" fmla="*/ 742384 h 2494983"/>
                <a:gd name="connsiteX79" fmla="*/ 190123 w 893403"/>
                <a:gd name="connsiteY79" fmla="*/ 751437 h 2494983"/>
                <a:gd name="connsiteX80" fmla="*/ 212757 w 893403"/>
                <a:gd name="connsiteY80" fmla="*/ 783124 h 2494983"/>
                <a:gd name="connsiteX81" fmla="*/ 221810 w 893403"/>
                <a:gd name="connsiteY81" fmla="*/ 796704 h 2494983"/>
                <a:gd name="connsiteX82" fmla="*/ 244444 w 893403"/>
                <a:gd name="connsiteY82" fmla="*/ 814811 h 2494983"/>
                <a:gd name="connsiteX83" fmla="*/ 248971 w 893403"/>
                <a:gd name="connsiteY83" fmla="*/ 828392 h 2494983"/>
                <a:gd name="connsiteX84" fmla="*/ 267078 w 893403"/>
                <a:gd name="connsiteY84" fmla="*/ 851025 h 2494983"/>
                <a:gd name="connsiteX85" fmla="*/ 276131 w 893403"/>
                <a:gd name="connsiteY85" fmla="*/ 891766 h 2494983"/>
                <a:gd name="connsiteX86" fmla="*/ 289711 w 893403"/>
                <a:gd name="connsiteY86" fmla="*/ 932506 h 2494983"/>
                <a:gd name="connsiteX87" fmla="*/ 298765 w 893403"/>
                <a:gd name="connsiteY87" fmla="*/ 941560 h 2494983"/>
                <a:gd name="connsiteX88" fmla="*/ 312345 w 893403"/>
                <a:gd name="connsiteY88" fmla="*/ 964194 h 2494983"/>
                <a:gd name="connsiteX89" fmla="*/ 330452 w 893403"/>
                <a:gd name="connsiteY89" fmla="*/ 986827 h 2494983"/>
                <a:gd name="connsiteX90" fmla="*/ 362139 w 893403"/>
                <a:gd name="connsiteY90" fmla="*/ 1004934 h 2494983"/>
                <a:gd name="connsiteX91" fmla="*/ 380246 w 893403"/>
                <a:gd name="connsiteY91" fmla="*/ 1023041 h 2494983"/>
                <a:gd name="connsiteX92" fmla="*/ 389299 w 893403"/>
                <a:gd name="connsiteY92" fmla="*/ 1032095 h 2494983"/>
                <a:gd name="connsiteX93" fmla="*/ 416460 w 893403"/>
                <a:gd name="connsiteY93" fmla="*/ 1050202 h 2494983"/>
                <a:gd name="connsiteX94" fmla="*/ 430040 w 893403"/>
                <a:gd name="connsiteY94" fmla="*/ 1059255 h 2494983"/>
                <a:gd name="connsiteX95" fmla="*/ 479834 w 893403"/>
                <a:gd name="connsiteY95" fmla="*/ 1081889 h 2494983"/>
                <a:gd name="connsiteX96" fmla="*/ 493414 w 893403"/>
                <a:gd name="connsiteY96" fmla="*/ 1086415 h 2494983"/>
                <a:gd name="connsiteX97" fmla="*/ 506994 w 893403"/>
                <a:gd name="connsiteY97" fmla="*/ 1095469 h 2494983"/>
                <a:gd name="connsiteX98" fmla="*/ 543208 w 893403"/>
                <a:gd name="connsiteY98" fmla="*/ 1104522 h 2494983"/>
                <a:gd name="connsiteX99" fmla="*/ 556788 w 893403"/>
                <a:gd name="connsiteY99" fmla="*/ 1109049 h 2494983"/>
                <a:gd name="connsiteX100" fmla="*/ 565842 w 893403"/>
                <a:gd name="connsiteY100" fmla="*/ 1118102 h 2494983"/>
                <a:gd name="connsiteX101" fmla="*/ 556788 w 893403"/>
                <a:gd name="connsiteY101" fmla="*/ 1127156 h 2494983"/>
                <a:gd name="connsiteX102" fmla="*/ 547735 w 893403"/>
                <a:gd name="connsiteY102" fmla="*/ 1163370 h 2494983"/>
                <a:gd name="connsiteX103" fmla="*/ 538681 w 893403"/>
                <a:gd name="connsiteY103" fmla="*/ 1190530 h 2494983"/>
                <a:gd name="connsiteX104" fmla="*/ 529628 w 893403"/>
                <a:gd name="connsiteY104" fmla="*/ 1199584 h 2494983"/>
                <a:gd name="connsiteX105" fmla="*/ 516048 w 893403"/>
                <a:gd name="connsiteY105" fmla="*/ 1226744 h 2494983"/>
                <a:gd name="connsiteX106" fmla="*/ 506994 w 893403"/>
                <a:gd name="connsiteY106" fmla="*/ 1253904 h 2494983"/>
                <a:gd name="connsiteX107" fmla="*/ 493414 w 893403"/>
                <a:gd name="connsiteY107" fmla="*/ 1294645 h 2494983"/>
                <a:gd name="connsiteX108" fmla="*/ 488887 w 893403"/>
                <a:gd name="connsiteY108" fmla="*/ 1308225 h 2494983"/>
                <a:gd name="connsiteX109" fmla="*/ 484361 w 893403"/>
                <a:gd name="connsiteY109" fmla="*/ 1321805 h 2494983"/>
                <a:gd name="connsiteX110" fmla="*/ 475307 w 893403"/>
                <a:gd name="connsiteY110" fmla="*/ 1330859 h 2494983"/>
                <a:gd name="connsiteX111" fmla="*/ 461727 w 893403"/>
                <a:gd name="connsiteY111" fmla="*/ 1371600 h 2494983"/>
                <a:gd name="connsiteX112" fmla="*/ 448147 w 893403"/>
                <a:gd name="connsiteY112" fmla="*/ 1398760 h 2494983"/>
                <a:gd name="connsiteX113" fmla="*/ 439093 w 893403"/>
                <a:gd name="connsiteY113" fmla="*/ 1407813 h 2494983"/>
                <a:gd name="connsiteX114" fmla="*/ 425513 w 893403"/>
                <a:gd name="connsiteY114" fmla="*/ 1430447 h 2494983"/>
                <a:gd name="connsiteX115" fmla="*/ 420986 w 893403"/>
                <a:gd name="connsiteY115" fmla="*/ 1444027 h 2494983"/>
                <a:gd name="connsiteX116" fmla="*/ 411933 w 893403"/>
                <a:gd name="connsiteY116" fmla="*/ 1457607 h 2494983"/>
                <a:gd name="connsiteX117" fmla="*/ 402879 w 893403"/>
                <a:gd name="connsiteY117" fmla="*/ 1484768 h 2494983"/>
                <a:gd name="connsiteX118" fmla="*/ 402879 w 893403"/>
                <a:gd name="connsiteY118" fmla="*/ 1606990 h 2494983"/>
                <a:gd name="connsiteX119" fmla="*/ 425513 w 893403"/>
                <a:gd name="connsiteY119" fmla="*/ 1625097 h 2494983"/>
                <a:gd name="connsiteX120" fmla="*/ 443620 w 893403"/>
                <a:gd name="connsiteY120" fmla="*/ 1652257 h 2494983"/>
                <a:gd name="connsiteX121" fmla="*/ 470780 w 893403"/>
                <a:gd name="connsiteY121" fmla="*/ 1688471 h 2494983"/>
                <a:gd name="connsiteX122" fmla="*/ 493414 w 893403"/>
                <a:gd name="connsiteY122" fmla="*/ 1720158 h 2494983"/>
                <a:gd name="connsiteX123" fmla="*/ 529628 w 893403"/>
                <a:gd name="connsiteY123" fmla="*/ 1747318 h 2494983"/>
                <a:gd name="connsiteX124" fmla="*/ 556788 w 893403"/>
                <a:gd name="connsiteY124" fmla="*/ 1760899 h 2494983"/>
                <a:gd name="connsiteX125" fmla="*/ 583949 w 893403"/>
                <a:gd name="connsiteY125" fmla="*/ 1779005 h 2494983"/>
                <a:gd name="connsiteX126" fmla="*/ 593002 w 893403"/>
                <a:gd name="connsiteY126" fmla="*/ 1788059 h 2494983"/>
                <a:gd name="connsiteX127" fmla="*/ 633743 w 893403"/>
                <a:gd name="connsiteY127" fmla="*/ 1815219 h 2494983"/>
                <a:gd name="connsiteX128" fmla="*/ 660903 w 893403"/>
                <a:gd name="connsiteY128" fmla="*/ 1824273 h 2494983"/>
                <a:gd name="connsiteX129" fmla="*/ 679010 w 893403"/>
                <a:gd name="connsiteY129" fmla="*/ 1833326 h 2494983"/>
                <a:gd name="connsiteX130" fmla="*/ 706171 w 893403"/>
                <a:gd name="connsiteY130" fmla="*/ 1851433 h 2494983"/>
                <a:gd name="connsiteX131" fmla="*/ 715224 w 893403"/>
                <a:gd name="connsiteY131" fmla="*/ 1860487 h 2494983"/>
                <a:gd name="connsiteX132" fmla="*/ 728804 w 893403"/>
                <a:gd name="connsiteY132" fmla="*/ 1865013 h 2494983"/>
                <a:gd name="connsiteX133" fmla="*/ 765018 w 893403"/>
                <a:gd name="connsiteY133" fmla="*/ 1896701 h 2494983"/>
                <a:gd name="connsiteX134" fmla="*/ 774072 w 893403"/>
                <a:gd name="connsiteY134" fmla="*/ 1905754 h 2494983"/>
                <a:gd name="connsiteX135" fmla="*/ 787652 w 893403"/>
                <a:gd name="connsiteY135" fmla="*/ 1910281 h 2494983"/>
                <a:gd name="connsiteX136" fmla="*/ 805759 w 893403"/>
                <a:gd name="connsiteY136" fmla="*/ 1951021 h 2494983"/>
                <a:gd name="connsiteX137" fmla="*/ 810285 w 893403"/>
                <a:gd name="connsiteY137" fmla="*/ 1964602 h 2494983"/>
                <a:gd name="connsiteX138" fmla="*/ 805759 w 893403"/>
                <a:gd name="connsiteY138" fmla="*/ 2100403 h 2494983"/>
                <a:gd name="connsiteX139" fmla="*/ 792179 w 893403"/>
                <a:gd name="connsiteY139" fmla="*/ 2145671 h 2494983"/>
                <a:gd name="connsiteX140" fmla="*/ 755965 w 893403"/>
                <a:gd name="connsiteY140" fmla="*/ 2190938 h 2494983"/>
                <a:gd name="connsiteX141" fmla="*/ 751438 w 893403"/>
                <a:gd name="connsiteY141" fmla="*/ 2204518 h 2494983"/>
                <a:gd name="connsiteX142" fmla="*/ 760491 w 893403"/>
                <a:gd name="connsiteY142" fmla="*/ 2249786 h 2494983"/>
                <a:gd name="connsiteX143" fmla="*/ 769545 w 893403"/>
                <a:gd name="connsiteY143" fmla="*/ 2263366 h 2494983"/>
                <a:gd name="connsiteX144" fmla="*/ 787652 w 893403"/>
                <a:gd name="connsiteY144" fmla="*/ 2313160 h 2494983"/>
                <a:gd name="connsiteX145" fmla="*/ 801232 w 893403"/>
                <a:gd name="connsiteY145" fmla="*/ 2358427 h 2494983"/>
                <a:gd name="connsiteX146" fmla="*/ 814812 w 893403"/>
                <a:gd name="connsiteY146" fmla="*/ 2385588 h 2494983"/>
                <a:gd name="connsiteX147" fmla="*/ 832919 w 893403"/>
                <a:gd name="connsiteY147" fmla="*/ 2403695 h 2494983"/>
                <a:gd name="connsiteX148" fmla="*/ 873660 w 893403"/>
                <a:gd name="connsiteY148" fmla="*/ 2417275 h 2494983"/>
                <a:gd name="connsiteX149" fmla="*/ 887240 w 893403"/>
                <a:gd name="connsiteY149" fmla="*/ 2426328 h 2494983"/>
                <a:gd name="connsiteX150" fmla="*/ 891767 w 893403"/>
                <a:gd name="connsiteY150" fmla="*/ 2426328 h 2494983"/>
                <a:gd name="connsiteX0" fmla="*/ 891767 w 893403"/>
                <a:gd name="connsiteY0" fmla="*/ 2426328 h 2494983"/>
                <a:gd name="connsiteX1" fmla="*/ 887240 w 893403"/>
                <a:gd name="connsiteY1" fmla="*/ 2014396 h 2494983"/>
                <a:gd name="connsiteX2" fmla="*/ 891767 w 893403"/>
                <a:gd name="connsiteY2" fmla="*/ 1788059 h 2494983"/>
                <a:gd name="connsiteX3" fmla="*/ 887240 w 893403"/>
                <a:gd name="connsiteY3" fmla="*/ 1471188 h 2494983"/>
                <a:gd name="connsiteX4" fmla="*/ 891767 w 893403"/>
                <a:gd name="connsiteY4" fmla="*/ 1109049 h 2494983"/>
                <a:gd name="connsiteX5" fmla="*/ 887240 w 893403"/>
                <a:gd name="connsiteY5" fmla="*/ 1018514 h 2494983"/>
                <a:gd name="connsiteX6" fmla="*/ 869133 w 893403"/>
                <a:gd name="connsiteY6" fmla="*/ 1000407 h 2494983"/>
                <a:gd name="connsiteX7" fmla="*/ 841973 w 893403"/>
                <a:gd name="connsiteY7" fmla="*/ 991354 h 2494983"/>
                <a:gd name="connsiteX8" fmla="*/ 774072 w 893403"/>
                <a:gd name="connsiteY8" fmla="*/ 986827 h 2494983"/>
                <a:gd name="connsiteX9" fmla="*/ 787652 w 893403"/>
                <a:gd name="connsiteY9" fmla="*/ 946087 h 2494983"/>
                <a:gd name="connsiteX10" fmla="*/ 805759 w 893403"/>
                <a:gd name="connsiteY10" fmla="*/ 918926 h 2494983"/>
                <a:gd name="connsiteX11" fmla="*/ 814812 w 893403"/>
                <a:gd name="connsiteY11" fmla="*/ 887239 h 2494983"/>
                <a:gd name="connsiteX12" fmla="*/ 819339 w 893403"/>
                <a:gd name="connsiteY12" fmla="*/ 873659 h 2494983"/>
                <a:gd name="connsiteX13" fmla="*/ 819339 w 893403"/>
                <a:gd name="connsiteY13" fmla="*/ 629215 h 2494983"/>
                <a:gd name="connsiteX14" fmla="*/ 792179 w 893403"/>
                <a:gd name="connsiteY14" fmla="*/ 561314 h 2494983"/>
                <a:gd name="connsiteX15" fmla="*/ 783125 w 893403"/>
                <a:gd name="connsiteY15" fmla="*/ 502467 h 2494983"/>
                <a:gd name="connsiteX16" fmla="*/ 778598 w 893403"/>
                <a:gd name="connsiteY16" fmla="*/ 488887 h 2494983"/>
                <a:gd name="connsiteX17" fmla="*/ 769545 w 893403"/>
                <a:gd name="connsiteY17" fmla="*/ 479833 h 2494983"/>
                <a:gd name="connsiteX18" fmla="*/ 760491 w 893403"/>
                <a:gd name="connsiteY18" fmla="*/ 452673 h 2494983"/>
                <a:gd name="connsiteX19" fmla="*/ 751438 w 893403"/>
                <a:gd name="connsiteY19" fmla="*/ 443619 h 2494983"/>
                <a:gd name="connsiteX20" fmla="*/ 742384 w 893403"/>
                <a:gd name="connsiteY20" fmla="*/ 430039 h 2494983"/>
                <a:gd name="connsiteX21" fmla="*/ 728804 w 893403"/>
                <a:gd name="connsiteY21" fmla="*/ 416459 h 2494983"/>
                <a:gd name="connsiteX22" fmla="*/ 710697 w 893403"/>
                <a:gd name="connsiteY22" fmla="*/ 393825 h 2494983"/>
                <a:gd name="connsiteX23" fmla="*/ 706171 w 893403"/>
                <a:gd name="connsiteY23" fmla="*/ 380245 h 2494983"/>
                <a:gd name="connsiteX24" fmla="*/ 692590 w 893403"/>
                <a:gd name="connsiteY24" fmla="*/ 375718 h 2494983"/>
                <a:gd name="connsiteX25" fmla="*/ 679010 w 893403"/>
                <a:gd name="connsiteY25" fmla="*/ 366665 h 2494983"/>
                <a:gd name="connsiteX26" fmla="*/ 665430 w 893403"/>
                <a:gd name="connsiteY26" fmla="*/ 334978 h 2494983"/>
                <a:gd name="connsiteX27" fmla="*/ 660903 w 893403"/>
                <a:gd name="connsiteY27" fmla="*/ 321398 h 2494983"/>
                <a:gd name="connsiteX28" fmla="*/ 642796 w 893403"/>
                <a:gd name="connsiteY28" fmla="*/ 303291 h 2494983"/>
                <a:gd name="connsiteX29" fmla="*/ 629216 w 893403"/>
                <a:gd name="connsiteY29" fmla="*/ 280657 h 2494983"/>
                <a:gd name="connsiteX30" fmla="*/ 615636 w 893403"/>
                <a:gd name="connsiteY30" fmla="*/ 258023 h 2494983"/>
                <a:gd name="connsiteX31" fmla="*/ 611109 w 893403"/>
                <a:gd name="connsiteY31" fmla="*/ 244443 h 2494983"/>
                <a:gd name="connsiteX32" fmla="*/ 593002 w 893403"/>
                <a:gd name="connsiteY32" fmla="*/ 221809 h 2494983"/>
                <a:gd name="connsiteX33" fmla="*/ 579422 w 893403"/>
                <a:gd name="connsiteY33" fmla="*/ 212756 h 2494983"/>
                <a:gd name="connsiteX34" fmla="*/ 570369 w 893403"/>
                <a:gd name="connsiteY34" fmla="*/ 199176 h 2494983"/>
                <a:gd name="connsiteX35" fmla="*/ 556788 w 893403"/>
                <a:gd name="connsiteY35" fmla="*/ 185596 h 2494983"/>
                <a:gd name="connsiteX36" fmla="*/ 552262 w 893403"/>
                <a:gd name="connsiteY36" fmla="*/ 172015 h 2494983"/>
                <a:gd name="connsiteX37" fmla="*/ 534155 w 893403"/>
                <a:gd name="connsiteY37" fmla="*/ 153908 h 2494983"/>
                <a:gd name="connsiteX38" fmla="*/ 511521 w 893403"/>
                <a:gd name="connsiteY38" fmla="*/ 131275 h 2494983"/>
                <a:gd name="connsiteX39" fmla="*/ 497941 w 893403"/>
                <a:gd name="connsiteY39" fmla="*/ 126748 h 2494983"/>
                <a:gd name="connsiteX40" fmla="*/ 479834 w 893403"/>
                <a:gd name="connsiteY40" fmla="*/ 108641 h 2494983"/>
                <a:gd name="connsiteX41" fmla="*/ 466254 w 893403"/>
                <a:gd name="connsiteY41" fmla="*/ 99588 h 2494983"/>
                <a:gd name="connsiteX42" fmla="*/ 452674 w 893403"/>
                <a:gd name="connsiteY42" fmla="*/ 86007 h 2494983"/>
                <a:gd name="connsiteX43" fmla="*/ 434567 w 893403"/>
                <a:gd name="connsiteY43" fmla="*/ 76954 h 2494983"/>
                <a:gd name="connsiteX44" fmla="*/ 416460 w 893403"/>
                <a:gd name="connsiteY44" fmla="*/ 58847 h 2494983"/>
                <a:gd name="connsiteX45" fmla="*/ 407406 w 893403"/>
                <a:gd name="connsiteY45" fmla="*/ 49794 h 2494983"/>
                <a:gd name="connsiteX46" fmla="*/ 398353 w 893403"/>
                <a:gd name="connsiteY46" fmla="*/ 40740 h 2494983"/>
                <a:gd name="connsiteX47" fmla="*/ 384773 w 893403"/>
                <a:gd name="connsiteY47" fmla="*/ 36213 h 2494983"/>
                <a:gd name="connsiteX48" fmla="*/ 366666 w 893403"/>
                <a:gd name="connsiteY48" fmla="*/ 18106 h 2494983"/>
                <a:gd name="connsiteX49" fmla="*/ 339505 w 893403"/>
                <a:gd name="connsiteY49" fmla="*/ 9053 h 2494983"/>
                <a:gd name="connsiteX50" fmla="*/ 289711 w 893403"/>
                <a:gd name="connsiteY50" fmla="*/ 0 h 2494983"/>
                <a:gd name="connsiteX51" fmla="*/ 203703 w 893403"/>
                <a:gd name="connsiteY51" fmla="*/ 4526 h 2494983"/>
                <a:gd name="connsiteX52" fmla="*/ 190123 w 893403"/>
                <a:gd name="connsiteY52" fmla="*/ 9053 h 2494983"/>
                <a:gd name="connsiteX53" fmla="*/ 181070 w 893403"/>
                <a:gd name="connsiteY53" fmla="*/ 22633 h 2494983"/>
                <a:gd name="connsiteX54" fmla="*/ 167489 w 893403"/>
                <a:gd name="connsiteY54" fmla="*/ 31687 h 2494983"/>
                <a:gd name="connsiteX55" fmla="*/ 140329 w 893403"/>
                <a:gd name="connsiteY55" fmla="*/ 63374 h 2494983"/>
                <a:gd name="connsiteX56" fmla="*/ 126749 w 893403"/>
                <a:gd name="connsiteY56" fmla="*/ 67901 h 2494983"/>
                <a:gd name="connsiteX57" fmla="*/ 117695 w 893403"/>
                <a:gd name="connsiteY57" fmla="*/ 76954 h 2494983"/>
                <a:gd name="connsiteX58" fmla="*/ 104115 w 893403"/>
                <a:gd name="connsiteY58" fmla="*/ 95061 h 2494983"/>
                <a:gd name="connsiteX59" fmla="*/ 90535 w 893403"/>
                <a:gd name="connsiteY59" fmla="*/ 104114 h 2494983"/>
                <a:gd name="connsiteX60" fmla="*/ 81481 w 893403"/>
                <a:gd name="connsiteY60" fmla="*/ 113168 h 2494983"/>
                <a:gd name="connsiteX61" fmla="*/ 63375 w 893403"/>
                <a:gd name="connsiteY61" fmla="*/ 126748 h 2494983"/>
                <a:gd name="connsiteX62" fmla="*/ 45268 w 893403"/>
                <a:gd name="connsiteY62" fmla="*/ 153908 h 2494983"/>
                <a:gd name="connsiteX63" fmla="*/ 36214 w 893403"/>
                <a:gd name="connsiteY63" fmla="*/ 162962 h 2494983"/>
                <a:gd name="connsiteX64" fmla="*/ 18107 w 893403"/>
                <a:gd name="connsiteY64" fmla="*/ 190122 h 2494983"/>
                <a:gd name="connsiteX65" fmla="*/ 9054 w 893403"/>
                <a:gd name="connsiteY65" fmla="*/ 285184 h 2494983"/>
                <a:gd name="connsiteX66" fmla="*/ 0 w 893403"/>
                <a:gd name="connsiteY66" fmla="*/ 439093 h 2494983"/>
                <a:gd name="connsiteX67" fmla="*/ 4527 w 893403"/>
                <a:gd name="connsiteY67" fmla="*/ 570368 h 2494983"/>
                <a:gd name="connsiteX68" fmla="*/ 18107 w 893403"/>
                <a:gd name="connsiteY68" fmla="*/ 593002 h 2494983"/>
                <a:gd name="connsiteX69" fmla="*/ 36214 w 893403"/>
                <a:gd name="connsiteY69" fmla="*/ 620162 h 2494983"/>
                <a:gd name="connsiteX70" fmla="*/ 54321 w 893403"/>
                <a:gd name="connsiteY70" fmla="*/ 638269 h 2494983"/>
                <a:gd name="connsiteX71" fmla="*/ 72428 w 893403"/>
                <a:gd name="connsiteY71" fmla="*/ 656376 h 2494983"/>
                <a:gd name="connsiteX72" fmla="*/ 81481 w 893403"/>
                <a:gd name="connsiteY72" fmla="*/ 669956 h 2494983"/>
                <a:gd name="connsiteX73" fmla="*/ 104115 w 893403"/>
                <a:gd name="connsiteY73" fmla="*/ 692590 h 2494983"/>
                <a:gd name="connsiteX74" fmla="*/ 113169 w 893403"/>
                <a:gd name="connsiteY74" fmla="*/ 701643 h 2494983"/>
                <a:gd name="connsiteX75" fmla="*/ 135802 w 893403"/>
                <a:gd name="connsiteY75" fmla="*/ 719750 h 2494983"/>
                <a:gd name="connsiteX76" fmla="*/ 149382 w 893403"/>
                <a:gd name="connsiteY76" fmla="*/ 724277 h 2494983"/>
                <a:gd name="connsiteX77" fmla="*/ 176543 w 893403"/>
                <a:gd name="connsiteY77" fmla="*/ 742384 h 2494983"/>
                <a:gd name="connsiteX78" fmla="*/ 190123 w 893403"/>
                <a:gd name="connsiteY78" fmla="*/ 751437 h 2494983"/>
                <a:gd name="connsiteX79" fmla="*/ 212757 w 893403"/>
                <a:gd name="connsiteY79" fmla="*/ 783124 h 2494983"/>
                <a:gd name="connsiteX80" fmla="*/ 221810 w 893403"/>
                <a:gd name="connsiteY80" fmla="*/ 796704 h 2494983"/>
                <a:gd name="connsiteX81" fmla="*/ 244444 w 893403"/>
                <a:gd name="connsiteY81" fmla="*/ 814811 h 2494983"/>
                <a:gd name="connsiteX82" fmla="*/ 248971 w 893403"/>
                <a:gd name="connsiteY82" fmla="*/ 828392 h 2494983"/>
                <a:gd name="connsiteX83" fmla="*/ 267078 w 893403"/>
                <a:gd name="connsiteY83" fmla="*/ 851025 h 2494983"/>
                <a:gd name="connsiteX84" fmla="*/ 276131 w 893403"/>
                <a:gd name="connsiteY84" fmla="*/ 891766 h 2494983"/>
                <a:gd name="connsiteX85" fmla="*/ 289711 w 893403"/>
                <a:gd name="connsiteY85" fmla="*/ 932506 h 2494983"/>
                <a:gd name="connsiteX86" fmla="*/ 298765 w 893403"/>
                <a:gd name="connsiteY86" fmla="*/ 941560 h 2494983"/>
                <a:gd name="connsiteX87" fmla="*/ 312345 w 893403"/>
                <a:gd name="connsiteY87" fmla="*/ 964194 h 2494983"/>
                <a:gd name="connsiteX88" fmla="*/ 330452 w 893403"/>
                <a:gd name="connsiteY88" fmla="*/ 986827 h 2494983"/>
                <a:gd name="connsiteX89" fmla="*/ 362139 w 893403"/>
                <a:gd name="connsiteY89" fmla="*/ 1004934 h 2494983"/>
                <a:gd name="connsiteX90" fmla="*/ 380246 w 893403"/>
                <a:gd name="connsiteY90" fmla="*/ 1023041 h 2494983"/>
                <a:gd name="connsiteX91" fmla="*/ 389299 w 893403"/>
                <a:gd name="connsiteY91" fmla="*/ 1032095 h 2494983"/>
                <a:gd name="connsiteX92" fmla="*/ 416460 w 893403"/>
                <a:gd name="connsiteY92" fmla="*/ 1050202 h 2494983"/>
                <a:gd name="connsiteX93" fmla="*/ 430040 w 893403"/>
                <a:gd name="connsiteY93" fmla="*/ 1059255 h 2494983"/>
                <a:gd name="connsiteX94" fmla="*/ 479834 w 893403"/>
                <a:gd name="connsiteY94" fmla="*/ 1081889 h 2494983"/>
                <a:gd name="connsiteX95" fmla="*/ 493414 w 893403"/>
                <a:gd name="connsiteY95" fmla="*/ 1086415 h 2494983"/>
                <a:gd name="connsiteX96" fmla="*/ 506994 w 893403"/>
                <a:gd name="connsiteY96" fmla="*/ 1095469 h 2494983"/>
                <a:gd name="connsiteX97" fmla="*/ 543208 w 893403"/>
                <a:gd name="connsiteY97" fmla="*/ 1104522 h 2494983"/>
                <a:gd name="connsiteX98" fmla="*/ 556788 w 893403"/>
                <a:gd name="connsiteY98" fmla="*/ 1109049 h 2494983"/>
                <a:gd name="connsiteX99" fmla="*/ 565842 w 893403"/>
                <a:gd name="connsiteY99" fmla="*/ 1118102 h 2494983"/>
                <a:gd name="connsiteX100" fmla="*/ 556788 w 893403"/>
                <a:gd name="connsiteY100" fmla="*/ 1127156 h 2494983"/>
                <a:gd name="connsiteX101" fmla="*/ 547735 w 893403"/>
                <a:gd name="connsiteY101" fmla="*/ 1163370 h 2494983"/>
                <a:gd name="connsiteX102" fmla="*/ 538681 w 893403"/>
                <a:gd name="connsiteY102" fmla="*/ 1190530 h 2494983"/>
                <a:gd name="connsiteX103" fmla="*/ 529628 w 893403"/>
                <a:gd name="connsiteY103" fmla="*/ 1199584 h 2494983"/>
                <a:gd name="connsiteX104" fmla="*/ 516048 w 893403"/>
                <a:gd name="connsiteY104" fmla="*/ 1226744 h 2494983"/>
                <a:gd name="connsiteX105" fmla="*/ 506994 w 893403"/>
                <a:gd name="connsiteY105" fmla="*/ 1253904 h 2494983"/>
                <a:gd name="connsiteX106" fmla="*/ 493414 w 893403"/>
                <a:gd name="connsiteY106" fmla="*/ 1294645 h 2494983"/>
                <a:gd name="connsiteX107" fmla="*/ 488887 w 893403"/>
                <a:gd name="connsiteY107" fmla="*/ 1308225 h 2494983"/>
                <a:gd name="connsiteX108" fmla="*/ 484361 w 893403"/>
                <a:gd name="connsiteY108" fmla="*/ 1321805 h 2494983"/>
                <a:gd name="connsiteX109" fmla="*/ 475307 w 893403"/>
                <a:gd name="connsiteY109" fmla="*/ 1330859 h 2494983"/>
                <a:gd name="connsiteX110" fmla="*/ 461727 w 893403"/>
                <a:gd name="connsiteY110" fmla="*/ 1371600 h 2494983"/>
                <a:gd name="connsiteX111" fmla="*/ 448147 w 893403"/>
                <a:gd name="connsiteY111" fmla="*/ 1398760 h 2494983"/>
                <a:gd name="connsiteX112" fmla="*/ 439093 w 893403"/>
                <a:gd name="connsiteY112" fmla="*/ 1407813 h 2494983"/>
                <a:gd name="connsiteX113" fmla="*/ 425513 w 893403"/>
                <a:gd name="connsiteY113" fmla="*/ 1430447 h 2494983"/>
                <a:gd name="connsiteX114" fmla="*/ 420986 w 893403"/>
                <a:gd name="connsiteY114" fmla="*/ 1444027 h 2494983"/>
                <a:gd name="connsiteX115" fmla="*/ 411933 w 893403"/>
                <a:gd name="connsiteY115" fmla="*/ 1457607 h 2494983"/>
                <a:gd name="connsiteX116" fmla="*/ 402879 w 893403"/>
                <a:gd name="connsiteY116" fmla="*/ 1484768 h 2494983"/>
                <a:gd name="connsiteX117" fmla="*/ 402879 w 893403"/>
                <a:gd name="connsiteY117" fmla="*/ 1606990 h 2494983"/>
                <a:gd name="connsiteX118" fmla="*/ 425513 w 893403"/>
                <a:gd name="connsiteY118" fmla="*/ 1625097 h 2494983"/>
                <a:gd name="connsiteX119" fmla="*/ 443620 w 893403"/>
                <a:gd name="connsiteY119" fmla="*/ 1652257 h 2494983"/>
                <a:gd name="connsiteX120" fmla="*/ 470780 w 893403"/>
                <a:gd name="connsiteY120" fmla="*/ 1688471 h 2494983"/>
                <a:gd name="connsiteX121" fmla="*/ 493414 w 893403"/>
                <a:gd name="connsiteY121" fmla="*/ 1720158 h 2494983"/>
                <a:gd name="connsiteX122" fmla="*/ 529628 w 893403"/>
                <a:gd name="connsiteY122" fmla="*/ 1747318 h 2494983"/>
                <a:gd name="connsiteX123" fmla="*/ 556788 w 893403"/>
                <a:gd name="connsiteY123" fmla="*/ 1760899 h 2494983"/>
                <a:gd name="connsiteX124" fmla="*/ 583949 w 893403"/>
                <a:gd name="connsiteY124" fmla="*/ 1779005 h 2494983"/>
                <a:gd name="connsiteX125" fmla="*/ 593002 w 893403"/>
                <a:gd name="connsiteY125" fmla="*/ 1788059 h 2494983"/>
                <a:gd name="connsiteX126" fmla="*/ 633743 w 893403"/>
                <a:gd name="connsiteY126" fmla="*/ 1815219 h 2494983"/>
                <a:gd name="connsiteX127" fmla="*/ 660903 w 893403"/>
                <a:gd name="connsiteY127" fmla="*/ 1824273 h 2494983"/>
                <a:gd name="connsiteX128" fmla="*/ 679010 w 893403"/>
                <a:gd name="connsiteY128" fmla="*/ 1833326 h 2494983"/>
                <a:gd name="connsiteX129" fmla="*/ 706171 w 893403"/>
                <a:gd name="connsiteY129" fmla="*/ 1851433 h 2494983"/>
                <a:gd name="connsiteX130" fmla="*/ 715224 w 893403"/>
                <a:gd name="connsiteY130" fmla="*/ 1860487 h 2494983"/>
                <a:gd name="connsiteX131" fmla="*/ 728804 w 893403"/>
                <a:gd name="connsiteY131" fmla="*/ 1865013 h 2494983"/>
                <a:gd name="connsiteX132" fmla="*/ 765018 w 893403"/>
                <a:gd name="connsiteY132" fmla="*/ 1896701 h 2494983"/>
                <a:gd name="connsiteX133" fmla="*/ 774072 w 893403"/>
                <a:gd name="connsiteY133" fmla="*/ 1905754 h 2494983"/>
                <a:gd name="connsiteX134" fmla="*/ 787652 w 893403"/>
                <a:gd name="connsiteY134" fmla="*/ 1910281 h 2494983"/>
                <a:gd name="connsiteX135" fmla="*/ 805759 w 893403"/>
                <a:gd name="connsiteY135" fmla="*/ 1951021 h 2494983"/>
                <a:gd name="connsiteX136" fmla="*/ 810285 w 893403"/>
                <a:gd name="connsiteY136" fmla="*/ 1964602 h 2494983"/>
                <a:gd name="connsiteX137" fmla="*/ 805759 w 893403"/>
                <a:gd name="connsiteY137" fmla="*/ 2100403 h 2494983"/>
                <a:gd name="connsiteX138" fmla="*/ 792179 w 893403"/>
                <a:gd name="connsiteY138" fmla="*/ 2145671 h 2494983"/>
                <a:gd name="connsiteX139" fmla="*/ 755965 w 893403"/>
                <a:gd name="connsiteY139" fmla="*/ 2190938 h 2494983"/>
                <a:gd name="connsiteX140" fmla="*/ 751438 w 893403"/>
                <a:gd name="connsiteY140" fmla="*/ 2204518 h 2494983"/>
                <a:gd name="connsiteX141" fmla="*/ 760491 w 893403"/>
                <a:gd name="connsiteY141" fmla="*/ 2249786 h 2494983"/>
                <a:gd name="connsiteX142" fmla="*/ 769545 w 893403"/>
                <a:gd name="connsiteY142" fmla="*/ 2263366 h 2494983"/>
                <a:gd name="connsiteX143" fmla="*/ 787652 w 893403"/>
                <a:gd name="connsiteY143" fmla="*/ 2313160 h 2494983"/>
                <a:gd name="connsiteX144" fmla="*/ 801232 w 893403"/>
                <a:gd name="connsiteY144" fmla="*/ 2358427 h 2494983"/>
                <a:gd name="connsiteX145" fmla="*/ 814812 w 893403"/>
                <a:gd name="connsiteY145" fmla="*/ 2385588 h 2494983"/>
                <a:gd name="connsiteX146" fmla="*/ 832919 w 893403"/>
                <a:gd name="connsiteY146" fmla="*/ 2403695 h 2494983"/>
                <a:gd name="connsiteX147" fmla="*/ 873660 w 893403"/>
                <a:gd name="connsiteY147" fmla="*/ 2417275 h 2494983"/>
                <a:gd name="connsiteX148" fmla="*/ 887240 w 893403"/>
                <a:gd name="connsiteY148" fmla="*/ 2426328 h 2494983"/>
                <a:gd name="connsiteX149" fmla="*/ 891767 w 893403"/>
                <a:gd name="connsiteY149" fmla="*/ 2426328 h 2494983"/>
                <a:gd name="connsiteX0" fmla="*/ 891767 w 893403"/>
                <a:gd name="connsiteY0" fmla="*/ 2426328 h 2494983"/>
                <a:gd name="connsiteX1" fmla="*/ 887240 w 893403"/>
                <a:gd name="connsiteY1" fmla="*/ 2014396 h 2494983"/>
                <a:gd name="connsiteX2" fmla="*/ 891767 w 893403"/>
                <a:gd name="connsiteY2" fmla="*/ 1788059 h 2494983"/>
                <a:gd name="connsiteX3" fmla="*/ 887240 w 893403"/>
                <a:gd name="connsiteY3" fmla="*/ 1471188 h 2494983"/>
                <a:gd name="connsiteX4" fmla="*/ 891767 w 893403"/>
                <a:gd name="connsiteY4" fmla="*/ 1109049 h 2494983"/>
                <a:gd name="connsiteX5" fmla="*/ 887240 w 893403"/>
                <a:gd name="connsiteY5" fmla="*/ 1018514 h 2494983"/>
                <a:gd name="connsiteX6" fmla="*/ 869133 w 893403"/>
                <a:gd name="connsiteY6" fmla="*/ 1000407 h 2494983"/>
                <a:gd name="connsiteX7" fmla="*/ 841973 w 893403"/>
                <a:gd name="connsiteY7" fmla="*/ 991354 h 2494983"/>
                <a:gd name="connsiteX8" fmla="*/ 774072 w 893403"/>
                <a:gd name="connsiteY8" fmla="*/ 986827 h 2494983"/>
                <a:gd name="connsiteX9" fmla="*/ 787652 w 893403"/>
                <a:gd name="connsiteY9" fmla="*/ 946087 h 2494983"/>
                <a:gd name="connsiteX10" fmla="*/ 805759 w 893403"/>
                <a:gd name="connsiteY10" fmla="*/ 918926 h 2494983"/>
                <a:gd name="connsiteX11" fmla="*/ 814812 w 893403"/>
                <a:gd name="connsiteY11" fmla="*/ 887239 h 2494983"/>
                <a:gd name="connsiteX12" fmla="*/ 819339 w 893403"/>
                <a:gd name="connsiteY12" fmla="*/ 873659 h 2494983"/>
                <a:gd name="connsiteX13" fmla="*/ 819339 w 893403"/>
                <a:gd name="connsiteY13" fmla="*/ 629215 h 2494983"/>
                <a:gd name="connsiteX14" fmla="*/ 783125 w 893403"/>
                <a:gd name="connsiteY14" fmla="*/ 502467 h 2494983"/>
                <a:gd name="connsiteX15" fmla="*/ 778598 w 893403"/>
                <a:gd name="connsiteY15" fmla="*/ 488887 h 2494983"/>
                <a:gd name="connsiteX16" fmla="*/ 769545 w 893403"/>
                <a:gd name="connsiteY16" fmla="*/ 479833 h 2494983"/>
                <a:gd name="connsiteX17" fmla="*/ 760491 w 893403"/>
                <a:gd name="connsiteY17" fmla="*/ 452673 h 2494983"/>
                <a:gd name="connsiteX18" fmla="*/ 751438 w 893403"/>
                <a:gd name="connsiteY18" fmla="*/ 443619 h 2494983"/>
                <a:gd name="connsiteX19" fmla="*/ 742384 w 893403"/>
                <a:gd name="connsiteY19" fmla="*/ 430039 h 2494983"/>
                <a:gd name="connsiteX20" fmla="*/ 728804 w 893403"/>
                <a:gd name="connsiteY20" fmla="*/ 416459 h 2494983"/>
                <a:gd name="connsiteX21" fmla="*/ 710697 w 893403"/>
                <a:gd name="connsiteY21" fmla="*/ 393825 h 2494983"/>
                <a:gd name="connsiteX22" fmla="*/ 706171 w 893403"/>
                <a:gd name="connsiteY22" fmla="*/ 380245 h 2494983"/>
                <a:gd name="connsiteX23" fmla="*/ 692590 w 893403"/>
                <a:gd name="connsiteY23" fmla="*/ 375718 h 2494983"/>
                <a:gd name="connsiteX24" fmla="*/ 679010 w 893403"/>
                <a:gd name="connsiteY24" fmla="*/ 366665 h 2494983"/>
                <a:gd name="connsiteX25" fmla="*/ 665430 w 893403"/>
                <a:gd name="connsiteY25" fmla="*/ 334978 h 2494983"/>
                <a:gd name="connsiteX26" fmla="*/ 660903 w 893403"/>
                <a:gd name="connsiteY26" fmla="*/ 321398 h 2494983"/>
                <a:gd name="connsiteX27" fmla="*/ 642796 w 893403"/>
                <a:gd name="connsiteY27" fmla="*/ 303291 h 2494983"/>
                <a:gd name="connsiteX28" fmla="*/ 629216 w 893403"/>
                <a:gd name="connsiteY28" fmla="*/ 280657 h 2494983"/>
                <a:gd name="connsiteX29" fmla="*/ 615636 w 893403"/>
                <a:gd name="connsiteY29" fmla="*/ 258023 h 2494983"/>
                <a:gd name="connsiteX30" fmla="*/ 611109 w 893403"/>
                <a:gd name="connsiteY30" fmla="*/ 244443 h 2494983"/>
                <a:gd name="connsiteX31" fmla="*/ 593002 w 893403"/>
                <a:gd name="connsiteY31" fmla="*/ 221809 h 2494983"/>
                <a:gd name="connsiteX32" fmla="*/ 579422 w 893403"/>
                <a:gd name="connsiteY32" fmla="*/ 212756 h 2494983"/>
                <a:gd name="connsiteX33" fmla="*/ 570369 w 893403"/>
                <a:gd name="connsiteY33" fmla="*/ 199176 h 2494983"/>
                <a:gd name="connsiteX34" fmla="*/ 556788 w 893403"/>
                <a:gd name="connsiteY34" fmla="*/ 185596 h 2494983"/>
                <a:gd name="connsiteX35" fmla="*/ 552262 w 893403"/>
                <a:gd name="connsiteY35" fmla="*/ 172015 h 2494983"/>
                <a:gd name="connsiteX36" fmla="*/ 534155 w 893403"/>
                <a:gd name="connsiteY36" fmla="*/ 153908 h 2494983"/>
                <a:gd name="connsiteX37" fmla="*/ 511521 w 893403"/>
                <a:gd name="connsiteY37" fmla="*/ 131275 h 2494983"/>
                <a:gd name="connsiteX38" fmla="*/ 497941 w 893403"/>
                <a:gd name="connsiteY38" fmla="*/ 126748 h 2494983"/>
                <a:gd name="connsiteX39" fmla="*/ 479834 w 893403"/>
                <a:gd name="connsiteY39" fmla="*/ 108641 h 2494983"/>
                <a:gd name="connsiteX40" fmla="*/ 466254 w 893403"/>
                <a:gd name="connsiteY40" fmla="*/ 99588 h 2494983"/>
                <a:gd name="connsiteX41" fmla="*/ 452674 w 893403"/>
                <a:gd name="connsiteY41" fmla="*/ 86007 h 2494983"/>
                <a:gd name="connsiteX42" fmla="*/ 434567 w 893403"/>
                <a:gd name="connsiteY42" fmla="*/ 76954 h 2494983"/>
                <a:gd name="connsiteX43" fmla="*/ 416460 w 893403"/>
                <a:gd name="connsiteY43" fmla="*/ 58847 h 2494983"/>
                <a:gd name="connsiteX44" fmla="*/ 407406 w 893403"/>
                <a:gd name="connsiteY44" fmla="*/ 49794 h 2494983"/>
                <a:gd name="connsiteX45" fmla="*/ 398353 w 893403"/>
                <a:gd name="connsiteY45" fmla="*/ 40740 h 2494983"/>
                <a:gd name="connsiteX46" fmla="*/ 384773 w 893403"/>
                <a:gd name="connsiteY46" fmla="*/ 36213 h 2494983"/>
                <a:gd name="connsiteX47" fmla="*/ 366666 w 893403"/>
                <a:gd name="connsiteY47" fmla="*/ 18106 h 2494983"/>
                <a:gd name="connsiteX48" fmla="*/ 339505 w 893403"/>
                <a:gd name="connsiteY48" fmla="*/ 9053 h 2494983"/>
                <a:gd name="connsiteX49" fmla="*/ 289711 w 893403"/>
                <a:gd name="connsiteY49" fmla="*/ 0 h 2494983"/>
                <a:gd name="connsiteX50" fmla="*/ 203703 w 893403"/>
                <a:gd name="connsiteY50" fmla="*/ 4526 h 2494983"/>
                <a:gd name="connsiteX51" fmla="*/ 190123 w 893403"/>
                <a:gd name="connsiteY51" fmla="*/ 9053 h 2494983"/>
                <a:gd name="connsiteX52" fmla="*/ 181070 w 893403"/>
                <a:gd name="connsiteY52" fmla="*/ 22633 h 2494983"/>
                <a:gd name="connsiteX53" fmla="*/ 167489 w 893403"/>
                <a:gd name="connsiteY53" fmla="*/ 31687 h 2494983"/>
                <a:gd name="connsiteX54" fmla="*/ 140329 w 893403"/>
                <a:gd name="connsiteY54" fmla="*/ 63374 h 2494983"/>
                <a:gd name="connsiteX55" fmla="*/ 126749 w 893403"/>
                <a:gd name="connsiteY55" fmla="*/ 67901 h 2494983"/>
                <a:gd name="connsiteX56" fmla="*/ 117695 w 893403"/>
                <a:gd name="connsiteY56" fmla="*/ 76954 h 2494983"/>
                <a:gd name="connsiteX57" fmla="*/ 104115 w 893403"/>
                <a:gd name="connsiteY57" fmla="*/ 95061 h 2494983"/>
                <a:gd name="connsiteX58" fmla="*/ 90535 w 893403"/>
                <a:gd name="connsiteY58" fmla="*/ 104114 h 2494983"/>
                <a:gd name="connsiteX59" fmla="*/ 81481 w 893403"/>
                <a:gd name="connsiteY59" fmla="*/ 113168 h 2494983"/>
                <a:gd name="connsiteX60" fmla="*/ 63375 w 893403"/>
                <a:gd name="connsiteY60" fmla="*/ 126748 h 2494983"/>
                <a:gd name="connsiteX61" fmla="*/ 45268 w 893403"/>
                <a:gd name="connsiteY61" fmla="*/ 153908 h 2494983"/>
                <a:gd name="connsiteX62" fmla="*/ 36214 w 893403"/>
                <a:gd name="connsiteY62" fmla="*/ 162962 h 2494983"/>
                <a:gd name="connsiteX63" fmla="*/ 18107 w 893403"/>
                <a:gd name="connsiteY63" fmla="*/ 190122 h 2494983"/>
                <a:gd name="connsiteX64" fmla="*/ 9054 w 893403"/>
                <a:gd name="connsiteY64" fmla="*/ 285184 h 2494983"/>
                <a:gd name="connsiteX65" fmla="*/ 0 w 893403"/>
                <a:gd name="connsiteY65" fmla="*/ 439093 h 2494983"/>
                <a:gd name="connsiteX66" fmla="*/ 4527 w 893403"/>
                <a:gd name="connsiteY66" fmla="*/ 570368 h 2494983"/>
                <a:gd name="connsiteX67" fmla="*/ 18107 w 893403"/>
                <a:gd name="connsiteY67" fmla="*/ 593002 h 2494983"/>
                <a:gd name="connsiteX68" fmla="*/ 36214 w 893403"/>
                <a:gd name="connsiteY68" fmla="*/ 620162 h 2494983"/>
                <a:gd name="connsiteX69" fmla="*/ 54321 w 893403"/>
                <a:gd name="connsiteY69" fmla="*/ 638269 h 2494983"/>
                <a:gd name="connsiteX70" fmla="*/ 72428 w 893403"/>
                <a:gd name="connsiteY70" fmla="*/ 656376 h 2494983"/>
                <a:gd name="connsiteX71" fmla="*/ 81481 w 893403"/>
                <a:gd name="connsiteY71" fmla="*/ 669956 h 2494983"/>
                <a:gd name="connsiteX72" fmla="*/ 104115 w 893403"/>
                <a:gd name="connsiteY72" fmla="*/ 692590 h 2494983"/>
                <a:gd name="connsiteX73" fmla="*/ 113169 w 893403"/>
                <a:gd name="connsiteY73" fmla="*/ 701643 h 2494983"/>
                <a:gd name="connsiteX74" fmla="*/ 135802 w 893403"/>
                <a:gd name="connsiteY74" fmla="*/ 719750 h 2494983"/>
                <a:gd name="connsiteX75" fmla="*/ 149382 w 893403"/>
                <a:gd name="connsiteY75" fmla="*/ 724277 h 2494983"/>
                <a:gd name="connsiteX76" fmla="*/ 176543 w 893403"/>
                <a:gd name="connsiteY76" fmla="*/ 742384 h 2494983"/>
                <a:gd name="connsiteX77" fmla="*/ 190123 w 893403"/>
                <a:gd name="connsiteY77" fmla="*/ 751437 h 2494983"/>
                <a:gd name="connsiteX78" fmla="*/ 212757 w 893403"/>
                <a:gd name="connsiteY78" fmla="*/ 783124 h 2494983"/>
                <a:gd name="connsiteX79" fmla="*/ 221810 w 893403"/>
                <a:gd name="connsiteY79" fmla="*/ 796704 h 2494983"/>
                <a:gd name="connsiteX80" fmla="*/ 244444 w 893403"/>
                <a:gd name="connsiteY80" fmla="*/ 814811 h 2494983"/>
                <a:gd name="connsiteX81" fmla="*/ 248971 w 893403"/>
                <a:gd name="connsiteY81" fmla="*/ 828392 h 2494983"/>
                <a:gd name="connsiteX82" fmla="*/ 267078 w 893403"/>
                <a:gd name="connsiteY82" fmla="*/ 851025 h 2494983"/>
                <a:gd name="connsiteX83" fmla="*/ 276131 w 893403"/>
                <a:gd name="connsiteY83" fmla="*/ 891766 h 2494983"/>
                <a:gd name="connsiteX84" fmla="*/ 289711 w 893403"/>
                <a:gd name="connsiteY84" fmla="*/ 932506 h 2494983"/>
                <a:gd name="connsiteX85" fmla="*/ 298765 w 893403"/>
                <a:gd name="connsiteY85" fmla="*/ 941560 h 2494983"/>
                <a:gd name="connsiteX86" fmla="*/ 312345 w 893403"/>
                <a:gd name="connsiteY86" fmla="*/ 964194 h 2494983"/>
                <a:gd name="connsiteX87" fmla="*/ 330452 w 893403"/>
                <a:gd name="connsiteY87" fmla="*/ 986827 h 2494983"/>
                <a:gd name="connsiteX88" fmla="*/ 362139 w 893403"/>
                <a:gd name="connsiteY88" fmla="*/ 1004934 h 2494983"/>
                <a:gd name="connsiteX89" fmla="*/ 380246 w 893403"/>
                <a:gd name="connsiteY89" fmla="*/ 1023041 h 2494983"/>
                <a:gd name="connsiteX90" fmla="*/ 389299 w 893403"/>
                <a:gd name="connsiteY90" fmla="*/ 1032095 h 2494983"/>
                <a:gd name="connsiteX91" fmla="*/ 416460 w 893403"/>
                <a:gd name="connsiteY91" fmla="*/ 1050202 h 2494983"/>
                <a:gd name="connsiteX92" fmla="*/ 430040 w 893403"/>
                <a:gd name="connsiteY92" fmla="*/ 1059255 h 2494983"/>
                <a:gd name="connsiteX93" fmla="*/ 479834 w 893403"/>
                <a:gd name="connsiteY93" fmla="*/ 1081889 h 2494983"/>
                <a:gd name="connsiteX94" fmla="*/ 493414 w 893403"/>
                <a:gd name="connsiteY94" fmla="*/ 1086415 h 2494983"/>
                <a:gd name="connsiteX95" fmla="*/ 506994 w 893403"/>
                <a:gd name="connsiteY95" fmla="*/ 1095469 h 2494983"/>
                <a:gd name="connsiteX96" fmla="*/ 543208 w 893403"/>
                <a:gd name="connsiteY96" fmla="*/ 1104522 h 2494983"/>
                <a:gd name="connsiteX97" fmla="*/ 556788 w 893403"/>
                <a:gd name="connsiteY97" fmla="*/ 1109049 h 2494983"/>
                <a:gd name="connsiteX98" fmla="*/ 565842 w 893403"/>
                <a:gd name="connsiteY98" fmla="*/ 1118102 h 2494983"/>
                <a:gd name="connsiteX99" fmla="*/ 556788 w 893403"/>
                <a:gd name="connsiteY99" fmla="*/ 1127156 h 2494983"/>
                <a:gd name="connsiteX100" fmla="*/ 547735 w 893403"/>
                <a:gd name="connsiteY100" fmla="*/ 1163370 h 2494983"/>
                <a:gd name="connsiteX101" fmla="*/ 538681 w 893403"/>
                <a:gd name="connsiteY101" fmla="*/ 1190530 h 2494983"/>
                <a:gd name="connsiteX102" fmla="*/ 529628 w 893403"/>
                <a:gd name="connsiteY102" fmla="*/ 1199584 h 2494983"/>
                <a:gd name="connsiteX103" fmla="*/ 516048 w 893403"/>
                <a:gd name="connsiteY103" fmla="*/ 1226744 h 2494983"/>
                <a:gd name="connsiteX104" fmla="*/ 506994 w 893403"/>
                <a:gd name="connsiteY104" fmla="*/ 1253904 h 2494983"/>
                <a:gd name="connsiteX105" fmla="*/ 493414 w 893403"/>
                <a:gd name="connsiteY105" fmla="*/ 1294645 h 2494983"/>
                <a:gd name="connsiteX106" fmla="*/ 488887 w 893403"/>
                <a:gd name="connsiteY106" fmla="*/ 1308225 h 2494983"/>
                <a:gd name="connsiteX107" fmla="*/ 484361 w 893403"/>
                <a:gd name="connsiteY107" fmla="*/ 1321805 h 2494983"/>
                <a:gd name="connsiteX108" fmla="*/ 475307 w 893403"/>
                <a:gd name="connsiteY108" fmla="*/ 1330859 h 2494983"/>
                <a:gd name="connsiteX109" fmla="*/ 461727 w 893403"/>
                <a:gd name="connsiteY109" fmla="*/ 1371600 h 2494983"/>
                <a:gd name="connsiteX110" fmla="*/ 448147 w 893403"/>
                <a:gd name="connsiteY110" fmla="*/ 1398760 h 2494983"/>
                <a:gd name="connsiteX111" fmla="*/ 439093 w 893403"/>
                <a:gd name="connsiteY111" fmla="*/ 1407813 h 2494983"/>
                <a:gd name="connsiteX112" fmla="*/ 425513 w 893403"/>
                <a:gd name="connsiteY112" fmla="*/ 1430447 h 2494983"/>
                <a:gd name="connsiteX113" fmla="*/ 420986 w 893403"/>
                <a:gd name="connsiteY113" fmla="*/ 1444027 h 2494983"/>
                <a:gd name="connsiteX114" fmla="*/ 411933 w 893403"/>
                <a:gd name="connsiteY114" fmla="*/ 1457607 h 2494983"/>
                <a:gd name="connsiteX115" fmla="*/ 402879 w 893403"/>
                <a:gd name="connsiteY115" fmla="*/ 1484768 h 2494983"/>
                <a:gd name="connsiteX116" fmla="*/ 402879 w 893403"/>
                <a:gd name="connsiteY116" fmla="*/ 1606990 h 2494983"/>
                <a:gd name="connsiteX117" fmla="*/ 425513 w 893403"/>
                <a:gd name="connsiteY117" fmla="*/ 1625097 h 2494983"/>
                <a:gd name="connsiteX118" fmla="*/ 443620 w 893403"/>
                <a:gd name="connsiteY118" fmla="*/ 1652257 h 2494983"/>
                <a:gd name="connsiteX119" fmla="*/ 470780 w 893403"/>
                <a:gd name="connsiteY119" fmla="*/ 1688471 h 2494983"/>
                <a:gd name="connsiteX120" fmla="*/ 493414 w 893403"/>
                <a:gd name="connsiteY120" fmla="*/ 1720158 h 2494983"/>
                <a:gd name="connsiteX121" fmla="*/ 529628 w 893403"/>
                <a:gd name="connsiteY121" fmla="*/ 1747318 h 2494983"/>
                <a:gd name="connsiteX122" fmla="*/ 556788 w 893403"/>
                <a:gd name="connsiteY122" fmla="*/ 1760899 h 2494983"/>
                <a:gd name="connsiteX123" fmla="*/ 583949 w 893403"/>
                <a:gd name="connsiteY123" fmla="*/ 1779005 h 2494983"/>
                <a:gd name="connsiteX124" fmla="*/ 593002 w 893403"/>
                <a:gd name="connsiteY124" fmla="*/ 1788059 h 2494983"/>
                <a:gd name="connsiteX125" fmla="*/ 633743 w 893403"/>
                <a:gd name="connsiteY125" fmla="*/ 1815219 h 2494983"/>
                <a:gd name="connsiteX126" fmla="*/ 660903 w 893403"/>
                <a:gd name="connsiteY126" fmla="*/ 1824273 h 2494983"/>
                <a:gd name="connsiteX127" fmla="*/ 679010 w 893403"/>
                <a:gd name="connsiteY127" fmla="*/ 1833326 h 2494983"/>
                <a:gd name="connsiteX128" fmla="*/ 706171 w 893403"/>
                <a:gd name="connsiteY128" fmla="*/ 1851433 h 2494983"/>
                <a:gd name="connsiteX129" fmla="*/ 715224 w 893403"/>
                <a:gd name="connsiteY129" fmla="*/ 1860487 h 2494983"/>
                <a:gd name="connsiteX130" fmla="*/ 728804 w 893403"/>
                <a:gd name="connsiteY130" fmla="*/ 1865013 h 2494983"/>
                <a:gd name="connsiteX131" fmla="*/ 765018 w 893403"/>
                <a:gd name="connsiteY131" fmla="*/ 1896701 h 2494983"/>
                <a:gd name="connsiteX132" fmla="*/ 774072 w 893403"/>
                <a:gd name="connsiteY132" fmla="*/ 1905754 h 2494983"/>
                <a:gd name="connsiteX133" fmla="*/ 787652 w 893403"/>
                <a:gd name="connsiteY133" fmla="*/ 1910281 h 2494983"/>
                <a:gd name="connsiteX134" fmla="*/ 805759 w 893403"/>
                <a:gd name="connsiteY134" fmla="*/ 1951021 h 2494983"/>
                <a:gd name="connsiteX135" fmla="*/ 810285 w 893403"/>
                <a:gd name="connsiteY135" fmla="*/ 1964602 h 2494983"/>
                <a:gd name="connsiteX136" fmla="*/ 805759 w 893403"/>
                <a:gd name="connsiteY136" fmla="*/ 2100403 h 2494983"/>
                <a:gd name="connsiteX137" fmla="*/ 792179 w 893403"/>
                <a:gd name="connsiteY137" fmla="*/ 2145671 h 2494983"/>
                <a:gd name="connsiteX138" fmla="*/ 755965 w 893403"/>
                <a:gd name="connsiteY138" fmla="*/ 2190938 h 2494983"/>
                <a:gd name="connsiteX139" fmla="*/ 751438 w 893403"/>
                <a:gd name="connsiteY139" fmla="*/ 2204518 h 2494983"/>
                <a:gd name="connsiteX140" fmla="*/ 760491 w 893403"/>
                <a:gd name="connsiteY140" fmla="*/ 2249786 h 2494983"/>
                <a:gd name="connsiteX141" fmla="*/ 769545 w 893403"/>
                <a:gd name="connsiteY141" fmla="*/ 2263366 h 2494983"/>
                <a:gd name="connsiteX142" fmla="*/ 787652 w 893403"/>
                <a:gd name="connsiteY142" fmla="*/ 2313160 h 2494983"/>
                <a:gd name="connsiteX143" fmla="*/ 801232 w 893403"/>
                <a:gd name="connsiteY143" fmla="*/ 2358427 h 2494983"/>
                <a:gd name="connsiteX144" fmla="*/ 814812 w 893403"/>
                <a:gd name="connsiteY144" fmla="*/ 2385588 h 2494983"/>
                <a:gd name="connsiteX145" fmla="*/ 832919 w 893403"/>
                <a:gd name="connsiteY145" fmla="*/ 2403695 h 2494983"/>
                <a:gd name="connsiteX146" fmla="*/ 873660 w 893403"/>
                <a:gd name="connsiteY146" fmla="*/ 2417275 h 2494983"/>
                <a:gd name="connsiteX147" fmla="*/ 887240 w 893403"/>
                <a:gd name="connsiteY147" fmla="*/ 2426328 h 2494983"/>
                <a:gd name="connsiteX148" fmla="*/ 891767 w 893403"/>
                <a:gd name="connsiteY148" fmla="*/ 2426328 h 2494983"/>
                <a:gd name="connsiteX0" fmla="*/ 891767 w 893403"/>
                <a:gd name="connsiteY0" fmla="*/ 2426328 h 2494983"/>
                <a:gd name="connsiteX1" fmla="*/ 887240 w 893403"/>
                <a:gd name="connsiteY1" fmla="*/ 2014396 h 2494983"/>
                <a:gd name="connsiteX2" fmla="*/ 891767 w 893403"/>
                <a:gd name="connsiteY2" fmla="*/ 1788059 h 2494983"/>
                <a:gd name="connsiteX3" fmla="*/ 887240 w 893403"/>
                <a:gd name="connsiteY3" fmla="*/ 1471188 h 2494983"/>
                <a:gd name="connsiteX4" fmla="*/ 891767 w 893403"/>
                <a:gd name="connsiteY4" fmla="*/ 1109049 h 2494983"/>
                <a:gd name="connsiteX5" fmla="*/ 887240 w 893403"/>
                <a:gd name="connsiteY5" fmla="*/ 1018514 h 2494983"/>
                <a:gd name="connsiteX6" fmla="*/ 869133 w 893403"/>
                <a:gd name="connsiteY6" fmla="*/ 1000407 h 2494983"/>
                <a:gd name="connsiteX7" fmla="*/ 841973 w 893403"/>
                <a:gd name="connsiteY7" fmla="*/ 991354 h 2494983"/>
                <a:gd name="connsiteX8" fmla="*/ 774072 w 893403"/>
                <a:gd name="connsiteY8" fmla="*/ 986827 h 2494983"/>
                <a:gd name="connsiteX9" fmla="*/ 787652 w 893403"/>
                <a:gd name="connsiteY9" fmla="*/ 946087 h 2494983"/>
                <a:gd name="connsiteX10" fmla="*/ 805759 w 893403"/>
                <a:gd name="connsiteY10" fmla="*/ 918926 h 2494983"/>
                <a:gd name="connsiteX11" fmla="*/ 814812 w 893403"/>
                <a:gd name="connsiteY11" fmla="*/ 887239 h 2494983"/>
                <a:gd name="connsiteX12" fmla="*/ 819339 w 893403"/>
                <a:gd name="connsiteY12" fmla="*/ 873659 h 2494983"/>
                <a:gd name="connsiteX13" fmla="*/ 819339 w 893403"/>
                <a:gd name="connsiteY13" fmla="*/ 629215 h 2494983"/>
                <a:gd name="connsiteX14" fmla="*/ 783125 w 893403"/>
                <a:gd name="connsiteY14" fmla="*/ 502467 h 2494983"/>
                <a:gd name="connsiteX15" fmla="*/ 778598 w 893403"/>
                <a:gd name="connsiteY15" fmla="*/ 488887 h 2494983"/>
                <a:gd name="connsiteX16" fmla="*/ 769545 w 893403"/>
                <a:gd name="connsiteY16" fmla="*/ 479833 h 2494983"/>
                <a:gd name="connsiteX17" fmla="*/ 760491 w 893403"/>
                <a:gd name="connsiteY17" fmla="*/ 452673 h 2494983"/>
                <a:gd name="connsiteX18" fmla="*/ 751438 w 893403"/>
                <a:gd name="connsiteY18" fmla="*/ 443619 h 2494983"/>
                <a:gd name="connsiteX19" fmla="*/ 742384 w 893403"/>
                <a:gd name="connsiteY19" fmla="*/ 430039 h 2494983"/>
                <a:gd name="connsiteX20" fmla="*/ 728804 w 893403"/>
                <a:gd name="connsiteY20" fmla="*/ 416459 h 2494983"/>
                <a:gd name="connsiteX21" fmla="*/ 710697 w 893403"/>
                <a:gd name="connsiteY21" fmla="*/ 393825 h 2494983"/>
                <a:gd name="connsiteX22" fmla="*/ 706171 w 893403"/>
                <a:gd name="connsiteY22" fmla="*/ 380245 h 2494983"/>
                <a:gd name="connsiteX23" fmla="*/ 692590 w 893403"/>
                <a:gd name="connsiteY23" fmla="*/ 375718 h 2494983"/>
                <a:gd name="connsiteX24" fmla="*/ 679010 w 893403"/>
                <a:gd name="connsiteY24" fmla="*/ 366665 h 2494983"/>
                <a:gd name="connsiteX25" fmla="*/ 665430 w 893403"/>
                <a:gd name="connsiteY25" fmla="*/ 334978 h 2494983"/>
                <a:gd name="connsiteX26" fmla="*/ 660903 w 893403"/>
                <a:gd name="connsiteY26" fmla="*/ 321398 h 2494983"/>
                <a:gd name="connsiteX27" fmla="*/ 642796 w 893403"/>
                <a:gd name="connsiteY27" fmla="*/ 303291 h 2494983"/>
                <a:gd name="connsiteX28" fmla="*/ 629216 w 893403"/>
                <a:gd name="connsiteY28" fmla="*/ 280657 h 2494983"/>
                <a:gd name="connsiteX29" fmla="*/ 615636 w 893403"/>
                <a:gd name="connsiteY29" fmla="*/ 258023 h 2494983"/>
                <a:gd name="connsiteX30" fmla="*/ 611109 w 893403"/>
                <a:gd name="connsiteY30" fmla="*/ 244443 h 2494983"/>
                <a:gd name="connsiteX31" fmla="*/ 593002 w 893403"/>
                <a:gd name="connsiteY31" fmla="*/ 221809 h 2494983"/>
                <a:gd name="connsiteX32" fmla="*/ 579422 w 893403"/>
                <a:gd name="connsiteY32" fmla="*/ 212756 h 2494983"/>
                <a:gd name="connsiteX33" fmla="*/ 570369 w 893403"/>
                <a:gd name="connsiteY33" fmla="*/ 199176 h 2494983"/>
                <a:gd name="connsiteX34" fmla="*/ 556788 w 893403"/>
                <a:gd name="connsiteY34" fmla="*/ 185596 h 2494983"/>
                <a:gd name="connsiteX35" fmla="*/ 552262 w 893403"/>
                <a:gd name="connsiteY35" fmla="*/ 172015 h 2494983"/>
                <a:gd name="connsiteX36" fmla="*/ 534155 w 893403"/>
                <a:gd name="connsiteY36" fmla="*/ 153908 h 2494983"/>
                <a:gd name="connsiteX37" fmla="*/ 511521 w 893403"/>
                <a:gd name="connsiteY37" fmla="*/ 131275 h 2494983"/>
                <a:gd name="connsiteX38" fmla="*/ 497941 w 893403"/>
                <a:gd name="connsiteY38" fmla="*/ 126748 h 2494983"/>
                <a:gd name="connsiteX39" fmla="*/ 479834 w 893403"/>
                <a:gd name="connsiteY39" fmla="*/ 108641 h 2494983"/>
                <a:gd name="connsiteX40" fmla="*/ 466254 w 893403"/>
                <a:gd name="connsiteY40" fmla="*/ 99588 h 2494983"/>
                <a:gd name="connsiteX41" fmla="*/ 452674 w 893403"/>
                <a:gd name="connsiteY41" fmla="*/ 86007 h 2494983"/>
                <a:gd name="connsiteX42" fmla="*/ 434567 w 893403"/>
                <a:gd name="connsiteY42" fmla="*/ 76954 h 2494983"/>
                <a:gd name="connsiteX43" fmla="*/ 416460 w 893403"/>
                <a:gd name="connsiteY43" fmla="*/ 58847 h 2494983"/>
                <a:gd name="connsiteX44" fmla="*/ 407406 w 893403"/>
                <a:gd name="connsiteY44" fmla="*/ 49794 h 2494983"/>
                <a:gd name="connsiteX45" fmla="*/ 398353 w 893403"/>
                <a:gd name="connsiteY45" fmla="*/ 40740 h 2494983"/>
                <a:gd name="connsiteX46" fmla="*/ 384773 w 893403"/>
                <a:gd name="connsiteY46" fmla="*/ 36213 h 2494983"/>
                <a:gd name="connsiteX47" fmla="*/ 366666 w 893403"/>
                <a:gd name="connsiteY47" fmla="*/ 18106 h 2494983"/>
                <a:gd name="connsiteX48" fmla="*/ 339505 w 893403"/>
                <a:gd name="connsiteY48" fmla="*/ 9053 h 2494983"/>
                <a:gd name="connsiteX49" fmla="*/ 289711 w 893403"/>
                <a:gd name="connsiteY49" fmla="*/ 0 h 2494983"/>
                <a:gd name="connsiteX50" fmla="*/ 203703 w 893403"/>
                <a:gd name="connsiteY50" fmla="*/ 4526 h 2494983"/>
                <a:gd name="connsiteX51" fmla="*/ 190123 w 893403"/>
                <a:gd name="connsiteY51" fmla="*/ 9053 h 2494983"/>
                <a:gd name="connsiteX52" fmla="*/ 181070 w 893403"/>
                <a:gd name="connsiteY52" fmla="*/ 22633 h 2494983"/>
                <a:gd name="connsiteX53" fmla="*/ 167489 w 893403"/>
                <a:gd name="connsiteY53" fmla="*/ 31687 h 2494983"/>
                <a:gd name="connsiteX54" fmla="*/ 140329 w 893403"/>
                <a:gd name="connsiteY54" fmla="*/ 63374 h 2494983"/>
                <a:gd name="connsiteX55" fmla="*/ 126749 w 893403"/>
                <a:gd name="connsiteY55" fmla="*/ 67901 h 2494983"/>
                <a:gd name="connsiteX56" fmla="*/ 117695 w 893403"/>
                <a:gd name="connsiteY56" fmla="*/ 76954 h 2494983"/>
                <a:gd name="connsiteX57" fmla="*/ 104115 w 893403"/>
                <a:gd name="connsiteY57" fmla="*/ 95061 h 2494983"/>
                <a:gd name="connsiteX58" fmla="*/ 90535 w 893403"/>
                <a:gd name="connsiteY58" fmla="*/ 104114 h 2494983"/>
                <a:gd name="connsiteX59" fmla="*/ 81481 w 893403"/>
                <a:gd name="connsiteY59" fmla="*/ 113168 h 2494983"/>
                <a:gd name="connsiteX60" fmla="*/ 63375 w 893403"/>
                <a:gd name="connsiteY60" fmla="*/ 126748 h 2494983"/>
                <a:gd name="connsiteX61" fmla="*/ 45268 w 893403"/>
                <a:gd name="connsiteY61" fmla="*/ 153908 h 2494983"/>
                <a:gd name="connsiteX62" fmla="*/ 36214 w 893403"/>
                <a:gd name="connsiteY62" fmla="*/ 162962 h 2494983"/>
                <a:gd name="connsiteX63" fmla="*/ 18107 w 893403"/>
                <a:gd name="connsiteY63" fmla="*/ 190122 h 2494983"/>
                <a:gd name="connsiteX64" fmla="*/ 9054 w 893403"/>
                <a:gd name="connsiteY64" fmla="*/ 285184 h 2494983"/>
                <a:gd name="connsiteX65" fmla="*/ 0 w 893403"/>
                <a:gd name="connsiteY65" fmla="*/ 439093 h 2494983"/>
                <a:gd name="connsiteX66" fmla="*/ 4527 w 893403"/>
                <a:gd name="connsiteY66" fmla="*/ 570368 h 2494983"/>
                <a:gd name="connsiteX67" fmla="*/ 18107 w 893403"/>
                <a:gd name="connsiteY67" fmla="*/ 593002 h 2494983"/>
                <a:gd name="connsiteX68" fmla="*/ 36214 w 893403"/>
                <a:gd name="connsiteY68" fmla="*/ 620162 h 2494983"/>
                <a:gd name="connsiteX69" fmla="*/ 54321 w 893403"/>
                <a:gd name="connsiteY69" fmla="*/ 638269 h 2494983"/>
                <a:gd name="connsiteX70" fmla="*/ 72428 w 893403"/>
                <a:gd name="connsiteY70" fmla="*/ 656376 h 2494983"/>
                <a:gd name="connsiteX71" fmla="*/ 81481 w 893403"/>
                <a:gd name="connsiteY71" fmla="*/ 669956 h 2494983"/>
                <a:gd name="connsiteX72" fmla="*/ 104115 w 893403"/>
                <a:gd name="connsiteY72" fmla="*/ 692590 h 2494983"/>
                <a:gd name="connsiteX73" fmla="*/ 113169 w 893403"/>
                <a:gd name="connsiteY73" fmla="*/ 701643 h 2494983"/>
                <a:gd name="connsiteX74" fmla="*/ 135802 w 893403"/>
                <a:gd name="connsiteY74" fmla="*/ 719750 h 2494983"/>
                <a:gd name="connsiteX75" fmla="*/ 149382 w 893403"/>
                <a:gd name="connsiteY75" fmla="*/ 724277 h 2494983"/>
                <a:gd name="connsiteX76" fmla="*/ 176543 w 893403"/>
                <a:gd name="connsiteY76" fmla="*/ 742384 h 2494983"/>
                <a:gd name="connsiteX77" fmla="*/ 190123 w 893403"/>
                <a:gd name="connsiteY77" fmla="*/ 751437 h 2494983"/>
                <a:gd name="connsiteX78" fmla="*/ 212757 w 893403"/>
                <a:gd name="connsiteY78" fmla="*/ 783124 h 2494983"/>
                <a:gd name="connsiteX79" fmla="*/ 221810 w 893403"/>
                <a:gd name="connsiteY79" fmla="*/ 796704 h 2494983"/>
                <a:gd name="connsiteX80" fmla="*/ 244444 w 893403"/>
                <a:gd name="connsiteY80" fmla="*/ 814811 h 2494983"/>
                <a:gd name="connsiteX81" fmla="*/ 248971 w 893403"/>
                <a:gd name="connsiteY81" fmla="*/ 828392 h 2494983"/>
                <a:gd name="connsiteX82" fmla="*/ 267078 w 893403"/>
                <a:gd name="connsiteY82" fmla="*/ 851025 h 2494983"/>
                <a:gd name="connsiteX83" fmla="*/ 276131 w 893403"/>
                <a:gd name="connsiteY83" fmla="*/ 891766 h 2494983"/>
                <a:gd name="connsiteX84" fmla="*/ 289711 w 893403"/>
                <a:gd name="connsiteY84" fmla="*/ 932506 h 2494983"/>
                <a:gd name="connsiteX85" fmla="*/ 298765 w 893403"/>
                <a:gd name="connsiteY85" fmla="*/ 941560 h 2494983"/>
                <a:gd name="connsiteX86" fmla="*/ 312345 w 893403"/>
                <a:gd name="connsiteY86" fmla="*/ 964194 h 2494983"/>
                <a:gd name="connsiteX87" fmla="*/ 330452 w 893403"/>
                <a:gd name="connsiteY87" fmla="*/ 986827 h 2494983"/>
                <a:gd name="connsiteX88" fmla="*/ 362139 w 893403"/>
                <a:gd name="connsiteY88" fmla="*/ 1004934 h 2494983"/>
                <a:gd name="connsiteX89" fmla="*/ 380246 w 893403"/>
                <a:gd name="connsiteY89" fmla="*/ 1023041 h 2494983"/>
                <a:gd name="connsiteX90" fmla="*/ 389299 w 893403"/>
                <a:gd name="connsiteY90" fmla="*/ 1032095 h 2494983"/>
                <a:gd name="connsiteX91" fmla="*/ 416460 w 893403"/>
                <a:gd name="connsiteY91" fmla="*/ 1050202 h 2494983"/>
                <a:gd name="connsiteX92" fmla="*/ 430040 w 893403"/>
                <a:gd name="connsiteY92" fmla="*/ 1059255 h 2494983"/>
                <a:gd name="connsiteX93" fmla="*/ 479834 w 893403"/>
                <a:gd name="connsiteY93" fmla="*/ 1081889 h 2494983"/>
                <a:gd name="connsiteX94" fmla="*/ 493414 w 893403"/>
                <a:gd name="connsiteY94" fmla="*/ 1086415 h 2494983"/>
                <a:gd name="connsiteX95" fmla="*/ 506994 w 893403"/>
                <a:gd name="connsiteY95" fmla="*/ 1095469 h 2494983"/>
                <a:gd name="connsiteX96" fmla="*/ 543208 w 893403"/>
                <a:gd name="connsiteY96" fmla="*/ 1104522 h 2494983"/>
                <a:gd name="connsiteX97" fmla="*/ 556788 w 893403"/>
                <a:gd name="connsiteY97" fmla="*/ 1109049 h 2494983"/>
                <a:gd name="connsiteX98" fmla="*/ 565842 w 893403"/>
                <a:gd name="connsiteY98" fmla="*/ 1118102 h 2494983"/>
                <a:gd name="connsiteX99" fmla="*/ 556788 w 893403"/>
                <a:gd name="connsiteY99" fmla="*/ 1127156 h 2494983"/>
                <a:gd name="connsiteX100" fmla="*/ 547735 w 893403"/>
                <a:gd name="connsiteY100" fmla="*/ 1163370 h 2494983"/>
                <a:gd name="connsiteX101" fmla="*/ 538681 w 893403"/>
                <a:gd name="connsiteY101" fmla="*/ 1190530 h 2494983"/>
                <a:gd name="connsiteX102" fmla="*/ 529628 w 893403"/>
                <a:gd name="connsiteY102" fmla="*/ 1199584 h 2494983"/>
                <a:gd name="connsiteX103" fmla="*/ 516048 w 893403"/>
                <a:gd name="connsiteY103" fmla="*/ 1226744 h 2494983"/>
                <a:gd name="connsiteX104" fmla="*/ 506994 w 893403"/>
                <a:gd name="connsiteY104" fmla="*/ 1253904 h 2494983"/>
                <a:gd name="connsiteX105" fmla="*/ 493414 w 893403"/>
                <a:gd name="connsiteY105" fmla="*/ 1294645 h 2494983"/>
                <a:gd name="connsiteX106" fmla="*/ 488887 w 893403"/>
                <a:gd name="connsiteY106" fmla="*/ 1308225 h 2494983"/>
                <a:gd name="connsiteX107" fmla="*/ 484361 w 893403"/>
                <a:gd name="connsiteY107" fmla="*/ 1321805 h 2494983"/>
                <a:gd name="connsiteX108" fmla="*/ 475307 w 893403"/>
                <a:gd name="connsiteY108" fmla="*/ 1330859 h 2494983"/>
                <a:gd name="connsiteX109" fmla="*/ 461727 w 893403"/>
                <a:gd name="connsiteY109" fmla="*/ 1371600 h 2494983"/>
                <a:gd name="connsiteX110" fmla="*/ 448147 w 893403"/>
                <a:gd name="connsiteY110" fmla="*/ 1398760 h 2494983"/>
                <a:gd name="connsiteX111" fmla="*/ 439093 w 893403"/>
                <a:gd name="connsiteY111" fmla="*/ 1407813 h 2494983"/>
                <a:gd name="connsiteX112" fmla="*/ 425513 w 893403"/>
                <a:gd name="connsiteY112" fmla="*/ 1430447 h 2494983"/>
                <a:gd name="connsiteX113" fmla="*/ 420986 w 893403"/>
                <a:gd name="connsiteY113" fmla="*/ 1444027 h 2494983"/>
                <a:gd name="connsiteX114" fmla="*/ 411933 w 893403"/>
                <a:gd name="connsiteY114" fmla="*/ 1457607 h 2494983"/>
                <a:gd name="connsiteX115" fmla="*/ 402879 w 893403"/>
                <a:gd name="connsiteY115" fmla="*/ 1484768 h 2494983"/>
                <a:gd name="connsiteX116" fmla="*/ 402879 w 893403"/>
                <a:gd name="connsiteY116" fmla="*/ 1606990 h 2494983"/>
                <a:gd name="connsiteX117" fmla="*/ 425513 w 893403"/>
                <a:gd name="connsiteY117" fmla="*/ 1625097 h 2494983"/>
                <a:gd name="connsiteX118" fmla="*/ 443620 w 893403"/>
                <a:gd name="connsiteY118" fmla="*/ 1652257 h 2494983"/>
                <a:gd name="connsiteX119" fmla="*/ 470780 w 893403"/>
                <a:gd name="connsiteY119" fmla="*/ 1688471 h 2494983"/>
                <a:gd name="connsiteX120" fmla="*/ 529628 w 893403"/>
                <a:gd name="connsiteY120" fmla="*/ 1747318 h 2494983"/>
                <a:gd name="connsiteX121" fmla="*/ 556788 w 893403"/>
                <a:gd name="connsiteY121" fmla="*/ 1760899 h 2494983"/>
                <a:gd name="connsiteX122" fmla="*/ 583949 w 893403"/>
                <a:gd name="connsiteY122" fmla="*/ 1779005 h 2494983"/>
                <a:gd name="connsiteX123" fmla="*/ 593002 w 893403"/>
                <a:gd name="connsiteY123" fmla="*/ 1788059 h 2494983"/>
                <a:gd name="connsiteX124" fmla="*/ 633743 w 893403"/>
                <a:gd name="connsiteY124" fmla="*/ 1815219 h 2494983"/>
                <a:gd name="connsiteX125" fmla="*/ 660903 w 893403"/>
                <a:gd name="connsiteY125" fmla="*/ 1824273 h 2494983"/>
                <a:gd name="connsiteX126" fmla="*/ 679010 w 893403"/>
                <a:gd name="connsiteY126" fmla="*/ 1833326 h 2494983"/>
                <a:gd name="connsiteX127" fmla="*/ 706171 w 893403"/>
                <a:gd name="connsiteY127" fmla="*/ 1851433 h 2494983"/>
                <a:gd name="connsiteX128" fmla="*/ 715224 w 893403"/>
                <a:gd name="connsiteY128" fmla="*/ 1860487 h 2494983"/>
                <a:gd name="connsiteX129" fmla="*/ 728804 w 893403"/>
                <a:gd name="connsiteY129" fmla="*/ 1865013 h 2494983"/>
                <a:gd name="connsiteX130" fmla="*/ 765018 w 893403"/>
                <a:gd name="connsiteY130" fmla="*/ 1896701 h 2494983"/>
                <a:gd name="connsiteX131" fmla="*/ 774072 w 893403"/>
                <a:gd name="connsiteY131" fmla="*/ 1905754 h 2494983"/>
                <a:gd name="connsiteX132" fmla="*/ 787652 w 893403"/>
                <a:gd name="connsiteY132" fmla="*/ 1910281 h 2494983"/>
                <a:gd name="connsiteX133" fmla="*/ 805759 w 893403"/>
                <a:gd name="connsiteY133" fmla="*/ 1951021 h 2494983"/>
                <a:gd name="connsiteX134" fmla="*/ 810285 w 893403"/>
                <a:gd name="connsiteY134" fmla="*/ 1964602 h 2494983"/>
                <a:gd name="connsiteX135" fmla="*/ 805759 w 893403"/>
                <a:gd name="connsiteY135" fmla="*/ 2100403 h 2494983"/>
                <a:gd name="connsiteX136" fmla="*/ 792179 w 893403"/>
                <a:gd name="connsiteY136" fmla="*/ 2145671 h 2494983"/>
                <a:gd name="connsiteX137" fmla="*/ 755965 w 893403"/>
                <a:gd name="connsiteY137" fmla="*/ 2190938 h 2494983"/>
                <a:gd name="connsiteX138" fmla="*/ 751438 w 893403"/>
                <a:gd name="connsiteY138" fmla="*/ 2204518 h 2494983"/>
                <a:gd name="connsiteX139" fmla="*/ 760491 w 893403"/>
                <a:gd name="connsiteY139" fmla="*/ 2249786 h 2494983"/>
                <a:gd name="connsiteX140" fmla="*/ 769545 w 893403"/>
                <a:gd name="connsiteY140" fmla="*/ 2263366 h 2494983"/>
                <a:gd name="connsiteX141" fmla="*/ 787652 w 893403"/>
                <a:gd name="connsiteY141" fmla="*/ 2313160 h 2494983"/>
                <a:gd name="connsiteX142" fmla="*/ 801232 w 893403"/>
                <a:gd name="connsiteY142" fmla="*/ 2358427 h 2494983"/>
                <a:gd name="connsiteX143" fmla="*/ 814812 w 893403"/>
                <a:gd name="connsiteY143" fmla="*/ 2385588 h 2494983"/>
                <a:gd name="connsiteX144" fmla="*/ 832919 w 893403"/>
                <a:gd name="connsiteY144" fmla="*/ 2403695 h 2494983"/>
                <a:gd name="connsiteX145" fmla="*/ 873660 w 893403"/>
                <a:gd name="connsiteY145" fmla="*/ 2417275 h 2494983"/>
                <a:gd name="connsiteX146" fmla="*/ 887240 w 893403"/>
                <a:gd name="connsiteY146" fmla="*/ 2426328 h 2494983"/>
                <a:gd name="connsiteX147" fmla="*/ 891767 w 893403"/>
                <a:gd name="connsiteY147" fmla="*/ 2426328 h 2494983"/>
                <a:gd name="connsiteX0" fmla="*/ 891767 w 893403"/>
                <a:gd name="connsiteY0" fmla="*/ 2426328 h 2494983"/>
                <a:gd name="connsiteX1" fmla="*/ 887240 w 893403"/>
                <a:gd name="connsiteY1" fmla="*/ 2014396 h 2494983"/>
                <a:gd name="connsiteX2" fmla="*/ 891767 w 893403"/>
                <a:gd name="connsiteY2" fmla="*/ 1788059 h 2494983"/>
                <a:gd name="connsiteX3" fmla="*/ 887240 w 893403"/>
                <a:gd name="connsiteY3" fmla="*/ 1471188 h 2494983"/>
                <a:gd name="connsiteX4" fmla="*/ 891767 w 893403"/>
                <a:gd name="connsiteY4" fmla="*/ 1109049 h 2494983"/>
                <a:gd name="connsiteX5" fmla="*/ 887240 w 893403"/>
                <a:gd name="connsiteY5" fmla="*/ 1018514 h 2494983"/>
                <a:gd name="connsiteX6" fmla="*/ 869133 w 893403"/>
                <a:gd name="connsiteY6" fmla="*/ 1000407 h 2494983"/>
                <a:gd name="connsiteX7" fmla="*/ 841973 w 893403"/>
                <a:gd name="connsiteY7" fmla="*/ 991354 h 2494983"/>
                <a:gd name="connsiteX8" fmla="*/ 774072 w 893403"/>
                <a:gd name="connsiteY8" fmla="*/ 986827 h 2494983"/>
                <a:gd name="connsiteX9" fmla="*/ 787652 w 893403"/>
                <a:gd name="connsiteY9" fmla="*/ 946087 h 2494983"/>
                <a:gd name="connsiteX10" fmla="*/ 805759 w 893403"/>
                <a:gd name="connsiteY10" fmla="*/ 918926 h 2494983"/>
                <a:gd name="connsiteX11" fmla="*/ 814812 w 893403"/>
                <a:gd name="connsiteY11" fmla="*/ 887239 h 2494983"/>
                <a:gd name="connsiteX12" fmla="*/ 819339 w 893403"/>
                <a:gd name="connsiteY12" fmla="*/ 873659 h 2494983"/>
                <a:gd name="connsiteX13" fmla="*/ 819339 w 893403"/>
                <a:gd name="connsiteY13" fmla="*/ 629215 h 2494983"/>
                <a:gd name="connsiteX14" fmla="*/ 783125 w 893403"/>
                <a:gd name="connsiteY14" fmla="*/ 502467 h 2494983"/>
                <a:gd name="connsiteX15" fmla="*/ 778598 w 893403"/>
                <a:gd name="connsiteY15" fmla="*/ 488887 h 2494983"/>
                <a:gd name="connsiteX16" fmla="*/ 769545 w 893403"/>
                <a:gd name="connsiteY16" fmla="*/ 479833 h 2494983"/>
                <a:gd name="connsiteX17" fmla="*/ 760491 w 893403"/>
                <a:gd name="connsiteY17" fmla="*/ 452673 h 2494983"/>
                <a:gd name="connsiteX18" fmla="*/ 751438 w 893403"/>
                <a:gd name="connsiteY18" fmla="*/ 443619 h 2494983"/>
                <a:gd name="connsiteX19" fmla="*/ 742384 w 893403"/>
                <a:gd name="connsiteY19" fmla="*/ 430039 h 2494983"/>
                <a:gd name="connsiteX20" fmla="*/ 728804 w 893403"/>
                <a:gd name="connsiteY20" fmla="*/ 416459 h 2494983"/>
                <a:gd name="connsiteX21" fmla="*/ 710697 w 893403"/>
                <a:gd name="connsiteY21" fmla="*/ 393825 h 2494983"/>
                <a:gd name="connsiteX22" fmla="*/ 706171 w 893403"/>
                <a:gd name="connsiteY22" fmla="*/ 380245 h 2494983"/>
                <a:gd name="connsiteX23" fmla="*/ 692590 w 893403"/>
                <a:gd name="connsiteY23" fmla="*/ 375718 h 2494983"/>
                <a:gd name="connsiteX24" fmla="*/ 679010 w 893403"/>
                <a:gd name="connsiteY24" fmla="*/ 366665 h 2494983"/>
                <a:gd name="connsiteX25" fmla="*/ 665430 w 893403"/>
                <a:gd name="connsiteY25" fmla="*/ 334978 h 2494983"/>
                <a:gd name="connsiteX26" fmla="*/ 660903 w 893403"/>
                <a:gd name="connsiteY26" fmla="*/ 321398 h 2494983"/>
                <a:gd name="connsiteX27" fmla="*/ 642796 w 893403"/>
                <a:gd name="connsiteY27" fmla="*/ 303291 h 2494983"/>
                <a:gd name="connsiteX28" fmla="*/ 629216 w 893403"/>
                <a:gd name="connsiteY28" fmla="*/ 280657 h 2494983"/>
                <a:gd name="connsiteX29" fmla="*/ 615636 w 893403"/>
                <a:gd name="connsiteY29" fmla="*/ 258023 h 2494983"/>
                <a:gd name="connsiteX30" fmla="*/ 611109 w 893403"/>
                <a:gd name="connsiteY30" fmla="*/ 244443 h 2494983"/>
                <a:gd name="connsiteX31" fmla="*/ 593002 w 893403"/>
                <a:gd name="connsiteY31" fmla="*/ 221809 h 2494983"/>
                <a:gd name="connsiteX32" fmla="*/ 579422 w 893403"/>
                <a:gd name="connsiteY32" fmla="*/ 212756 h 2494983"/>
                <a:gd name="connsiteX33" fmla="*/ 570369 w 893403"/>
                <a:gd name="connsiteY33" fmla="*/ 199176 h 2494983"/>
                <a:gd name="connsiteX34" fmla="*/ 556788 w 893403"/>
                <a:gd name="connsiteY34" fmla="*/ 185596 h 2494983"/>
                <a:gd name="connsiteX35" fmla="*/ 552262 w 893403"/>
                <a:gd name="connsiteY35" fmla="*/ 172015 h 2494983"/>
                <a:gd name="connsiteX36" fmla="*/ 534155 w 893403"/>
                <a:gd name="connsiteY36" fmla="*/ 153908 h 2494983"/>
                <a:gd name="connsiteX37" fmla="*/ 511521 w 893403"/>
                <a:gd name="connsiteY37" fmla="*/ 131275 h 2494983"/>
                <a:gd name="connsiteX38" fmla="*/ 497941 w 893403"/>
                <a:gd name="connsiteY38" fmla="*/ 126748 h 2494983"/>
                <a:gd name="connsiteX39" fmla="*/ 479834 w 893403"/>
                <a:gd name="connsiteY39" fmla="*/ 108641 h 2494983"/>
                <a:gd name="connsiteX40" fmla="*/ 466254 w 893403"/>
                <a:gd name="connsiteY40" fmla="*/ 99588 h 2494983"/>
                <a:gd name="connsiteX41" fmla="*/ 452674 w 893403"/>
                <a:gd name="connsiteY41" fmla="*/ 86007 h 2494983"/>
                <a:gd name="connsiteX42" fmla="*/ 434567 w 893403"/>
                <a:gd name="connsiteY42" fmla="*/ 76954 h 2494983"/>
                <a:gd name="connsiteX43" fmla="*/ 416460 w 893403"/>
                <a:gd name="connsiteY43" fmla="*/ 58847 h 2494983"/>
                <a:gd name="connsiteX44" fmla="*/ 407406 w 893403"/>
                <a:gd name="connsiteY44" fmla="*/ 49794 h 2494983"/>
                <a:gd name="connsiteX45" fmla="*/ 398353 w 893403"/>
                <a:gd name="connsiteY45" fmla="*/ 40740 h 2494983"/>
                <a:gd name="connsiteX46" fmla="*/ 384773 w 893403"/>
                <a:gd name="connsiteY46" fmla="*/ 36213 h 2494983"/>
                <a:gd name="connsiteX47" fmla="*/ 366666 w 893403"/>
                <a:gd name="connsiteY47" fmla="*/ 18106 h 2494983"/>
                <a:gd name="connsiteX48" fmla="*/ 339505 w 893403"/>
                <a:gd name="connsiteY48" fmla="*/ 9053 h 2494983"/>
                <a:gd name="connsiteX49" fmla="*/ 289711 w 893403"/>
                <a:gd name="connsiteY49" fmla="*/ 0 h 2494983"/>
                <a:gd name="connsiteX50" fmla="*/ 203703 w 893403"/>
                <a:gd name="connsiteY50" fmla="*/ 4526 h 2494983"/>
                <a:gd name="connsiteX51" fmla="*/ 190123 w 893403"/>
                <a:gd name="connsiteY51" fmla="*/ 9053 h 2494983"/>
                <a:gd name="connsiteX52" fmla="*/ 181070 w 893403"/>
                <a:gd name="connsiteY52" fmla="*/ 22633 h 2494983"/>
                <a:gd name="connsiteX53" fmla="*/ 167489 w 893403"/>
                <a:gd name="connsiteY53" fmla="*/ 31687 h 2494983"/>
                <a:gd name="connsiteX54" fmla="*/ 140329 w 893403"/>
                <a:gd name="connsiteY54" fmla="*/ 63374 h 2494983"/>
                <a:gd name="connsiteX55" fmla="*/ 126749 w 893403"/>
                <a:gd name="connsiteY55" fmla="*/ 67901 h 2494983"/>
                <a:gd name="connsiteX56" fmla="*/ 117695 w 893403"/>
                <a:gd name="connsiteY56" fmla="*/ 76954 h 2494983"/>
                <a:gd name="connsiteX57" fmla="*/ 104115 w 893403"/>
                <a:gd name="connsiteY57" fmla="*/ 95061 h 2494983"/>
                <a:gd name="connsiteX58" fmla="*/ 90535 w 893403"/>
                <a:gd name="connsiteY58" fmla="*/ 104114 h 2494983"/>
                <a:gd name="connsiteX59" fmla="*/ 81481 w 893403"/>
                <a:gd name="connsiteY59" fmla="*/ 113168 h 2494983"/>
                <a:gd name="connsiteX60" fmla="*/ 63375 w 893403"/>
                <a:gd name="connsiteY60" fmla="*/ 126748 h 2494983"/>
                <a:gd name="connsiteX61" fmla="*/ 45268 w 893403"/>
                <a:gd name="connsiteY61" fmla="*/ 153908 h 2494983"/>
                <a:gd name="connsiteX62" fmla="*/ 36214 w 893403"/>
                <a:gd name="connsiteY62" fmla="*/ 162962 h 2494983"/>
                <a:gd name="connsiteX63" fmla="*/ 18107 w 893403"/>
                <a:gd name="connsiteY63" fmla="*/ 190122 h 2494983"/>
                <a:gd name="connsiteX64" fmla="*/ 9054 w 893403"/>
                <a:gd name="connsiteY64" fmla="*/ 285184 h 2494983"/>
                <a:gd name="connsiteX65" fmla="*/ 0 w 893403"/>
                <a:gd name="connsiteY65" fmla="*/ 439093 h 2494983"/>
                <a:gd name="connsiteX66" fmla="*/ 4527 w 893403"/>
                <a:gd name="connsiteY66" fmla="*/ 570368 h 2494983"/>
                <a:gd name="connsiteX67" fmla="*/ 18107 w 893403"/>
                <a:gd name="connsiteY67" fmla="*/ 593002 h 2494983"/>
                <a:gd name="connsiteX68" fmla="*/ 36214 w 893403"/>
                <a:gd name="connsiteY68" fmla="*/ 620162 h 2494983"/>
                <a:gd name="connsiteX69" fmla="*/ 54321 w 893403"/>
                <a:gd name="connsiteY69" fmla="*/ 638269 h 2494983"/>
                <a:gd name="connsiteX70" fmla="*/ 72428 w 893403"/>
                <a:gd name="connsiteY70" fmla="*/ 656376 h 2494983"/>
                <a:gd name="connsiteX71" fmla="*/ 81481 w 893403"/>
                <a:gd name="connsiteY71" fmla="*/ 669956 h 2494983"/>
                <a:gd name="connsiteX72" fmla="*/ 104115 w 893403"/>
                <a:gd name="connsiteY72" fmla="*/ 692590 h 2494983"/>
                <a:gd name="connsiteX73" fmla="*/ 113169 w 893403"/>
                <a:gd name="connsiteY73" fmla="*/ 701643 h 2494983"/>
                <a:gd name="connsiteX74" fmla="*/ 135802 w 893403"/>
                <a:gd name="connsiteY74" fmla="*/ 719750 h 2494983"/>
                <a:gd name="connsiteX75" fmla="*/ 149382 w 893403"/>
                <a:gd name="connsiteY75" fmla="*/ 724277 h 2494983"/>
                <a:gd name="connsiteX76" fmla="*/ 176543 w 893403"/>
                <a:gd name="connsiteY76" fmla="*/ 742384 h 2494983"/>
                <a:gd name="connsiteX77" fmla="*/ 190123 w 893403"/>
                <a:gd name="connsiteY77" fmla="*/ 751437 h 2494983"/>
                <a:gd name="connsiteX78" fmla="*/ 212757 w 893403"/>
                <a:gd name="connsiteY78" fmla="*/ 783124 h 2494983"/>
                <a:gd name="connsiteX79" fmla="*/ 221810 w 893403"/>
                <a:gd name="connsiteY79" fmla="*/ 796704 h 2494983"/>
                <a:gd name="connsiteX80" fmla="*/ 244444 w 893403"/>
                <a:gd name="connsiteY80" fmla="*/ 814811 h 2494983"/>
                <a:gd name="connsiteX81" fmla="*/ 248971 w 893403"/>
                <a:gd name="connsiteY81" fmla="*/ 828392 h 2494983"/>
                <a:gd name="connsiteX82" fmla="*/ 267078 w 893403"/>
                <a:gd name="connsiteY82" fmla="*/ 851025 h 2494983"/>
                <a:gd name="connsiteX83" fmla="*/ 276131 w 893403"/>
                <a:gd name="connsiteY83" fmla="*/ 891766 h 2494983"/>
                <a:gd name="connsiteX84" fmla="*/ 289711 w 893403"/>
                <a:gd name="connsiteY84" fmla="*/ 932506 h 2494983"/>
                <a:gd name="connsiteX85" fmla="*/ 298765 w 893403"/>
                <a:gd name="connsiteY85" fmla="*/ 941560 h 2494983"/>
                <a:gd name="connsiteX86" fmla="*/ 312345 w 893403"/>
                <a:gd name="connsiteY86" fmla="*/ 964194 h 2494983"/>
                <a:gd name="connsiteX87" fmla="*/ 330452 w 893403"/>
                <a:gd name="connsiteY87" fmla="*/ 986827 h 2494983"/>
                <a:gd name="connsiteX88" fmla="*/ 362139 w 893403"/>
                <a:gd name="connsiteY88" fmla="*/ 1004934 h 2494983"/>
                <a:gd name="connsiteX89" fmla="*/ 380246 w 893403"/>
                <a:gd name="connsiteY89" fmla="*/ 1023041 h 2494983"/>
                <a:gd name="connsiteX90" fmla="*/ 389299 w 893403"/>
                <a:gd name="connsiteY90" fmla="*/ 1032095 h 2494983"/>
                <a:gd name="connsiteX91" fmla="*/ 416460 w 893403"/>
                <a:gd name="connsiteY91" fmla="*/ 1050202 h 2494983"/>
                <a:gd name="connsiteX92" fmla="*/ 430040 w 893403"/>
                <a:gd name="connsiteY92" fmla="*/ 1059255 h 2494983"/>
                <a:gd name="connsiteX93" fmla="*/ 479834 w 893403"/>
                <a:gd name="connsiteY93" fmla="*/ 1081889 h 2494983"/>
                <a:gd name="connsiteX94" fmla="*/ 493414 w 893403"/>
                <a:gd name="connsiteY94" fmla="*/ 1086415 h 2494983"/>
                <a:gd name="connsiteX95" fmla="*/ 506994 w 893403"/>
                <a:gd name="connsiteY95" fmla="*/ 1095469 h 2494983"/>
                <a:gd name="connsiteX96" fmla="*/ 543208 w 893403"/>
                <a:gd name="connsiteY96" fmla="*/ 1104522 h 2494983"/>
                <a:gd name="connsiteX97" fmla="*/ 556788 w 893403"/>
                <a:gd name="connsiteY97" fmla="*/ 1109049 h 2494983"/>
                <a:gd name="connsiteX98" fmla="*/ 565842 w 893403"/>
                <a:gd name="connsiteY98" fmla="*/ 1118102 h 2494983"/>
                <a:gd name="connsiteX99" fmla="*/ 556788 w 893403"/>
                <a:gd name="connsiteY99" fmla="*/ 1127156 h 2494983"/>
                <a:gd name="connsiteX100" fmla="*/ 547735 w 893403"/>
                <a:gd name="connsiteY100" fmla="*/ 1163370 h 2494983"/>
                <a:gd name="connsiteX101" fmla="*/ 538681 w 893403"/>
                <a:gd name="connsiteY101" fmla="*/ 1190530 h 2494983"/>
                <a:gd name="connsiteX102" fmla="*/ 529628 w 893403"/>
                <a:gd name="connsiteY102" fmla="*/ 1199584 h 2494983"/>
                <a:gd name="connsiteX103" fmla="*/ 516048 w 893403"/>
                <a:gd name="connsiteY103" fmla="*/ 1226744 h 2494983"/>
                <a:gd name="connsiteX104" fmla="*/ 506994 w 893403"/>
                <a:gd name="connsiteY104" fmla="*/ 1253904 h 2494983"/>
                <a:gd name="connsiteX105" fmla="*/ 493414 w 893403"/>
                <a:gd name="connsiteY105" fmla="*/ 1294645 h 2494983"/>
                <a:gd name="connsiteX106" fmla="*/ 488887 w 893403"/>
                <a:gd name="connsiteY106" fmla="*/ 1308225 h 2494983"/>
                <a:gd name="connsiteX107" fmla="*/ 484361 w 893403"/>
                <a:gd name="connsiteY107" fmla="*/ 1321805 h 2494983"/>
                <a:gd name="connsiteX108" fmla="*/ 475307 w 893403"/>
                <a:gd name="connsiteY108" fmla="*/ 1330859 h 2494983"/>
                <a:gd name="connsiteX109" fmla="*/ 461727 w 893403"/>
                <a:gd name="connsiteY109" fmla="*/ 1371600 h 2494983"/>
                <a:gd name="connsiteX110" fmla="*/ 448147 w 893403"/>
                <a:gd name="connsiteY110" fmla="*/ 1398760 h 2494983"/>
                <a:gd name="connsiteX111" fmla="*/ 439093 w 893403"/>
                <a:gd name="connsiteY111" fmla="*/ 1407813 h 2494983"/>
                <a:gd name="connsiteX112" fmla="*/ 425513 w 893403"/>
                <a:gd name="connsiteY112" fmla="*/ 1430447 h 2494983"/>
                <a:gd name="connsiteX113" fmla="*/ 420986 w 893403"/>
                <a:gd name="connsiteY113" fmla="*/ 1444027 h 2494983"/>
                <a:gd name="connsiteX114" fmla="*/ 411933 w 893403"/>
                <a:gd name="connsiteY114" fmla="*/ 1457607 h 2494983"/>
                <a:gd name="connsiteX115" fmla="*/ 402879 w 893403"/>
                <a:gd name="connsiteY115" fmla="*/ 1484768 h 2494983"/>
                <a:gd name="connsiteX116" fmla="*/ 402879 w 893403"/>
                <a:gd name="connsiteY116" fmla="*/ 1606990 h 2494983"/>
                <a:gd name="connsiteX117" fmla="*/ 425513 w 893403"/>
                <a:gd name="connsiteY117" fmla="*/ 1625097 h 2494983"/>
                <a:gd name="connsiteX118" fmla="*/ 443620 w 893403"/>
                <a:gd name="connsiteY118" fmla="*/ 1652257 h 2494983"/>
                <a:gd name="connsiteX119" fmla="*/ 470780 w 893403"/>
                <a:gd name="connsiteY119" fmla="*/ 1688471 h 2494983"/>
                <a:gd name="connsiteX120" fmla="*/ 529628 w 893403"/>
                <a:gd name="connsiteY120" fmla="*/ 1747318 h 2494983"/>
                <a:gd name="connsiteX121" fmla="*/ 583949 w 893403"/>
                <a:gd name="connsiteY121" fmla="*/ 1779005 h 2494983"/>
                <a:gd name="connsiteX122" fmla="*/ 593002 w 893403"/>
                <a:gd name="connsiteY122" fmla="*/ 1788059 h 2494983"/>
                <a:gd name="connsiteX123" fmla="*/ 633743 w 893403"/>
                <a:gd name="connsiteY123" fmla="*/ 1815219 h 2494983"/>
                <a:gd name="connsiteX124" fmla="*/ 660903 w 893403"/>
                <a:gd name="connsiteY124" fmla="*/ 1824273 h 2494983"/>
                <a:gd name="connsiteX125" fmla="*/ 679010 w 893403"/>
                <a:gd name="connsiteY125" fmla="*/ 1833326 h 2494983"/>
                <a:gd name="connsiteX126" fmla="*/ 706171 w 893403"/>
                <a:gd name="connsiteY126" fmla="*/ 1851433 h 2494983"/>
                <a:gd name="connsiteX127" fmla="*/ 715224 w 893403"/>
                <a:gd name="connsiteY127" fmla="*/ 1860487 h 2494983"/>
                <a:gd name="connsiteX128" fmla="*/ 728804 w 893403"/>
                <a:gd name="connsiteY128" fmla="*/ 1865013 h 2494983"/>
                <a:gd name="connsiteX129" fmla="*/ 765018 w 893403"/>
                <a:gd name="connsiteY129" fmla="*/ 1896701 h 2494983"/>
                <a:gd name="connsiteX130" fmla="*/ 774072 w 893403"/>
                <a:gd name="connsiteY130" fmla="*/ 1905754 h 2494983"/>
                <a:gd name="connsiteX131" fmla="*/ 787652 w 893403"/>
                <a:gd name="connsiteY131" fmla="*/ 1910281 h 2494983"/>
                <a:gd name="connsiteX132" fmla="*/ 805759 w 893403"/>
                <a:gd name="connsiteY132" fmla="*/ 1951021 h 2494983"/>
                <a:gd name="connsiteX133" fmla="*/ 810285 w 893403"/>
                <a:gd name="connsiteY133" fmla="*/ 1964602 h 2494983"/>
                <a:gd name="connsiteX134" fmla="*/ 805759 w 893403"/>
                <a:gd name="connsiteY134" fmla="*/ 2100403 h 2494983"/>
                <a:gd name="connsiteX135" fmla="*/ 792179 w 893403"/>
                <a:gd name="connsiteY135" fmla="*/ 2145671 h 2494983"/>
                <a:gd name="connsiteX136" fmla="*/ 755965 w 893403"/>
                <a:gd name="connsiteY136" fmla="*/ 2190938 h 2494983"/>
                <a:gd name="connsiteX137" fmla="*/ 751438 w 893403"/>
                <a:gd name="connsiteY137" fmla="*/ 2204518 h 2494983"/>
                <a:gd name="connsiteX138" fmla="*/ 760491 w 893403"/>
                <a:gd name="connsiteY138" fmla="*/ 2249786 h 2494983"/>
                <a:gd name="connsiteX139" fmla="*/ 769545 w 893403"/>
                <a:gd name="connsiteY139" fmla="*/ 2263366 h 2494983"/>
                <a:gd name="connsiteX140" fmla="*/ 787652 w 893403"/>
                <a:gd name="connsiteY140" fmla="*/ 2313160 h 2494983"/>
                <a:gd name="connsiteX141" fmla="*/ 801232 w 893403"/>
                <a:gd name="connsiteY141" fmla="*/ 2358427 h 2494983"/>
                <a:gd name="connsiteX142" fmla="*/ 814812 w 893403"/>
                <a:gd name="connsiteY142" fmla="*/ 2385588 h 2494983"/>
                <a:gd name="connsiteX143" fmla="*/ 832919 w 893403"/>
                <a:gd name="connsiteY143" fmla="*/ 2403695 h 2494983"/>
                <a:gd name="connsiteX144" fmla="*/ 873660 w 893403"/>
                <a:gd name="connsiteY144" fmla="*/ 2417275 h 2494983"/>
                <a:gd name="connsiteX145" fmla="*/ 887240 w 893403"/>
                <a:gd name="connsiteY145" fmla="*/ 2426328 h 2494983"/>
                <a:gd name="connsiteX146" fmla="*/ 891767 w 893403"/>
                <a:gd name="connsiteY146" fmla="*/ 2426328 h 2494983"/>
                <a:gd name="connsiteX0" fmla="*/ 891767 w 893403"/>
                <a:gd name="connsiteY0" fmla="*/ 2426328 h 2494983"/>
                <a:gd name="connsiteX1" fmla="*/ 887240 w 893403"/>
                <a:gd name="connsiteY1" fmla="*/ 2014396 h 2494983"/>
                <a:gd name="connsiteX2" fmla="*/ 891767 w 893403"/>
                <a:gd name="connsiteY2" fmla="*/ 1788059 h 2494983"/>
                <a:gd name="connsiteX3" fmla="*/ 887240 w 893403"/>
                <a:gd name="connsiteY3" fmla="*/ 1471188 h 2494983"/>
                <a:gd name="connsiteX4" fmla="*/ 891767 w 893403"/>
                <a:gd name="connsiteY4" fmla="*/ 1109049 h 2494983"/>
                <a:gd name="connsiteX5" fmla="*/ 887240 w 893403"/>
                <a:gd name="connsiteY5" fmla="*/ 1018514 h 2494983"/>
                <a:gd name="connsiteX6" fmla="*/ 869133 w 893403"/>
                <a:gd name="connsiteY6" fmla="*/ 1000407 h 2494983"/>
                <a:gd name="connsiteX7" fmla="*/ 841973 w 893403"/>
                <a:gd name="connsiteY7" fmla="*/ 991354 h 2494983"/>
                <a:gd name="connsiteX8" fmla="*/ 774072 w 893403"/>
                <a:gd name="connsiteY8" fmla="*/ 986827 h 2494983"/>
                <a:gd name="connsiteX9" fmla="*/ 787652 w 893403"/>
                <a:gd name="connsiteY9" fmla="*/ 946087 h 2494983"/>
                <a:gd name="connsiteX10" fmla="*/ 805759 w 893403"/>
                <a:gd name="connsiteY10" fmla="*/ 918926 h 2494983"/>
                <a:gd name="connsiteX11" fmla="*/ 814812 w 893403"/>
                <a:gd name="connsiteY11" fmla="*/ 887239 h 2494983"/>
                <a:gd name="connsiteX12" fmla="*/ 819339 w 893403"/>
                <a:gd name="connsiteY12" fmla="*/ 873659 h 2494983"/>
                <a:gd name="connsiteX13" fmla="*/ 819339 w 893403"/>
                <a:gd name="connsiteY13" fmla="*/ 629215 h 2494983"/>
                <a:gd name="connsiteX14" fmla="*/ 783125 w 893403"/>
                <a:gd name="connsiteY14" fmla="*/ 502467 h 2494983"/>
                <a:gd name="connsiteX15" fmla="*/ 778598 w 893403"/>
                <a:gd name="connsiteY15" fmla="*/ 488887 h 2494983"/>
                <a:gd name="connsiteX16" fmla="*/ 769545 w 893403"/>
                <a:gd name="connsiteY16" fmla="*/ 479833 h 2494983"/>
                <a:gd name="connsiteX17" fmla="*/ 760491 w 893403"/>
                <a:gd name="connsiteY17" fmla="*/ 452673 h 2494983"/>
                <a:gd name="connsiteX18" fmla="*/ 751438 w 893403"/>
                <a:gd name="connsiteY18" fmla="*/ 443619 h 2494983"/>
                <a:gd name="connsiteX19" fmla="*/ 742384 w 893403"/>
                <a:gd name="connsiteY19" fmla="*/ 430039 h 2494983"/>
                <a:gd name="connsiteX20" fmla="*/ 728804 w 893403"/>
                <a:gd name="connsiteY20" fmla="*/ 416459 h 2494983"/>
                <a:gd name="connsiteX21" fmla="*/ 710697 w 893403"/>
                <a:gd name="connsiteY21" fmla="*/ 393825 h 2494983"/>
                <a:gd name="connsiteX22" fmla="*/ 706171 w 893403"/>
                <a:gd name="connsiteY22" fmla="*/ 380245 h 2494983"/>
                <a:gd name="connsiteX23" fmla="*/ 692590 w 893403"/>
                <a:gd name="connsiteY23" fmla="*/ 375718 h 2494983"/>
                <a:gd name="connsiteX24" fmla="*/ 679010 w 893403"/>
                <a:gd name="connsiteY24" fmla="*/ 366665 h 2494983"/>
                <a:gd name="connsiteX25" fmla="*/ 665430 w 893403"/>
                <a:gd name="connsiteY25" fmla="*/ 334978 h 2494983"/>
                <a:gd name="connsiteX26" fmla="*/ 660903 w 893403"/>
                <a:gd name="connsiteY26" fmla="*/ 321398 h 2494983"/>
                <a:gd name="connsiteX27" fmla="*/ 642796 w 893403"/>
                <a:gd name="connsiteY27" fmla="*/ 303291 h 2494983"/>
                <a:gd name="connsiteX28" fmla="*/ 629216 w 893403"/>
                <a:gd name="connsiteY28" fmla="*/ 280657 h 2494983"/>
                <a:gd name="connsiteX29" fmla="*/ 615636 w 893403"/>
                <a:gd name="connsiteY29" fmla="*/ 258023 h 2494983"/>
                <a:gd name="connsiteX30" fmla="*/ 611109 w 893403"/>
                <a:gd name="connsiteY30" fmla="*/ 244443 h 2494983"/>
                <a:gd name="connsiteX31" fmla="*/ 593002 w 893403"/>
                <a:gd name="connsiteY31" fmla="*/ 221809 h 2494983"/>
                <a:gd name="connsiteX32" fmla="*/ 579422 w 893403"/>
                <a:gd name="connsiteY32" fmla="*/ 212756 h 2494983"/>
                <a:gd name="connsiteX33" fmla="*/ 570369 w 893403"/>
                <a:gd name="connsiteY33" fmla="*/ 199176 h 2494983"/>
                <a:gd name="connsiteX34" fmla="*/ 556788 w 893403"/>
                <a:gd name="connsiteY34" fmla="*/ 185596 h 2494983"/>
                <a:gd name="connsiteX35" fmla="*/ 552262 w 893403"/>
                <a:gd name="connsiteY35" fmla="*/ 172015 h 2494983"/>
                <a:gd name="connsiteX36" fmla="*/ 534155 w 893403"/>
                <a:gd name="connsiteY36" fmla="*/ 153908 h 2494983"/>
                <a:gd name="connsiteX37" fmla="*/ 511521 w 893403"/>
                <a:gd name="connsiteY37" fmla="*/ 131275 h 2494983"/>
                <a:gd name="connsiteX38" fmla="*/ 497941 w 893403"/>
                <a:gd name="connsiteY38" fmla="*/ 126748 h 2494983"/>
                <a:gd name="connsiteX39" fmla="*/ 479834 w 893403"/>
                <a:gd name="connsiteY39" fmla="*/ 108641 h 2494983"/>
                <a:gd name="connsiteX40" fmla="*/ 466254 w 893403"/>
                <a:gd name="connsiteY40" fmla="*/ 99588 h 2494983"/>
                <a:gd name="connsiteX41" fmla="*/ 452674 w 893403"/>
                <a:gd name="connsiteY41" fmla="*/ 86007 h 2494983"/>
                <a:gd name="connsiteX42" fmla="*/ 434567 w 893403"/>
                <a:gd name="connsiteY42" fmla="*/ 76954 h 2494983"/>
                <a:gd name="connsiteX43" fmla="*/ 416460 w 893403"/>
                <a:gd name="connsiteY43" fmla="*/ 58847 h 2494983"/>
                <a:gd name="connsiteX44" fmla="*/ 407406 w 893403"/>
                <a:gd name="connsiteY44" fmla="*/ 49794 h 2494983"/>
                <a:gd name="connsiteX45" fmla="*/ 398353 w 893403"/>
                <a:gd name="connsiteY45" fmla="*/ 40740 h 2494983"/>
                <a:gd name="connsiteX46" fmla="*/ 384773 w 893403"/>
                <a:gd name="connsiteY46" fmla="*/ 36213 h 2494983"/>
                <a:gd name="connsiteX47" fmla="*/ 366666 w 893403"/>
                <a:gd name="connsiteY47" fmla="*/ 18106 h 2494983"/>
                <a:gd name="connsiteX48" fmla="*/ 339505 w 893403"/>
                <a:gd name="connsiteY48" fmla="*/ 9053 h 2494983"/>
                <a:gd name="connsiteX49" fmla="*/ 289711 w 893403"/>
                <a:gd name="connsiteY49" fmla="*/ 0 h 2494983"/>
                <a:gd name="connsiteX50" fmla="*/ 203703 w 893403"/>
                <a:gd name="connsiteY50" fmla="*/ 4526 h 2494983"/>
                <a:gd name="connsiteX51" fmla="*/ 190123 w 893403"/>
                <a:gd name="connsiteY51" fmla="*/ 9053 h 2494983"/>
                <a:gd name="connsiteX52" fmla="*/ 181070 w 893403"/>
                <a:gd name="connsiteY52" fmla="*/ 22633 h 2494983"/>
                <a:gd name="connsiteX53" fmla="*/ 167489 w 893403"/>
                <a:gd name="connsiteY53" fmla="*/ 31687 h 2494983"/>
                <a:gd name="connsiteX54" fmla="*/ 140329 w 893403"/>
                <a:gd name="connsiteY54" fmla="*/ 63374 h 2494983"/>
                <a:gd name="connsiteX55" fmla="*/ 126749 w 893403"/>
                <a:gd name="connsiteY55" fmla="*/ 67901 h 2494983"/>
                <a:gd name="connsiteX56" fmla="*/ 117695 w 893403"/>
                <a:gd name="connsiteY56" fmla="*/ 76954 h 2494983"/>
                <a:gd name="connsiteX57" fmla="*/ 104115 w 893403"/>
                <a:gd name="connsiteY57" fmla="*/ 95061 h 2494983"/>
                <a:gd name="connsiteX58" fmla="*/ 90535 w 893403"/>
                <a:gd name="connsiteY58" fmla="*/ 104114 h 2494983"/>
                <a:gd name="connsiteX59" fmla="*/ 81481 w 893403"/>
                <a:gd name="connsiteY59" fmla="*/ 113168 h 2494983"/>
                <a:gd name="connsiteX60" fmla="*/ 63375 w 893403"/>
                <a:gd name="connsiteY60" fmla="*/ 126748 h 2494983"/>
                <a:gd name="connsiteX61" fmla="*/ 45268 w 893403"/>
                <a:gd name="connsiteY61" fmla="*/ 153908 h 2494983"/>
                <a:gd name="connsiteX62" fmla="*/ 36214 w 893403"/>
                <a:gd name="connsiteY62" fmla="*/ 162962 h 2494983"/>
                <a:gd name="connsiteX63" fmla="*/ 18107 w 893403"/>
                <a:gd name="connsiteY63" fmla="*/ 190122 h 2494983"/>
                <a:gd name="connsiteX64" fmla="*/ 9054 w 893403"/>
                <a:gd name="connsiteY64" fmla="*/ 285184 h 2494983"/>
                <a:gd name="connsiteX65" fmla="*/ 0 w 893403"/>
                <a:gd name="connsiteY65" fmla="*/ 439093 h 2494983"/>
                <a:gd name="connsiteX66" fmla="*/ 4527 w 893403"/>
                <a:gd name="connsiteY66" fmla="*/ 570368 h 2494983"/>
                <a:gd name="connsiteX67" fmla="*/ 18107 w 893403"/>
                <a:gd name="connsiteY67" fmla="*/ 593002 h 2494983"/>
                <a:gd name="connsiteX68" fmla="*/ 36214 w 893403"/>
                <a:gd name="connsiteY68" fmla="*/ 620162 h 2494983"/>
                <a:gd name="connsiteX69" fmla="*/ 54321 w 893403"/>
                <a:gd name="connsiteY69" fmla="*/ 638269 h 2494983"/>
                <a:gd name="connsiteX70" fmla="*/ 72428 w 893403"/>
                <a:gd name="connsiteY70" fmla="*/ 656376 h 2494983"/>
                <a:gd name="connsiteX71" fmla="*/ 81481 w 893403"/>
                <a:gd name="connsiteY71" fmla="*/ 669956 h 2494983"/>
                <a:gd name="connsiteX72" fmla="*/ 104115 w 893403"/>
                <a:gd name="connsiteY72" fmla="*/ 692590 h 2494983"/>
                <a:gd name="connsiteX73" fmla="*/ 113169 w 893403"/>
                <a:gd name="connsiteY73" fmla="*/ 701643 h 2494983"/>
                <a:gd name="connsiteX74" fmla="*/ 135802 w 893403"/>
                <a:gd name="connsiteY74" fmla="*/ 719750 h 2494983"/>
                <a:gd name="connsiteX75" fmla="*/ 149382 w 893403"/>
                <a:gd name="connsiteY75" fmla="*/ 724277 h 2494983"/>
                <a:gd name="connsiteX76" fmla="*/ 176543 w 893403"/>
                <a:gd name="connsiteY76" fmla="*/ 742384 h 2494983"/>
                <a:gd name="connsiteX77" fmla="*/ 190123 w 893403"/>
                <a:gd name="connsiteY77" fmla="*/ 751437 h 2494983"/>
                <a:gd name="connsiteX78" fmla="*/ 212757 w 893403"/>
                <a:gd name="connsiteY78" fmla="*/ 783124 h 2494983"/>
                <a:gd name="connsiteX79" fmla="*/ 221810 w 893403"/>
                <a:gd name="connsiteY79" fmla="*/ 796704 h 2494983"/>
                <a:gd name="connsiteX80" fmla="*/ 244444 w 893403"/>
                <a:gd name="connsiteY80" fmla="*/ 814811 h 2494983"/>
                <a:gd name="connsiteX81" fmla="*/ 248971 w 893403"/>
                <a:gd name="connsiteY81" fmla="*/ 828392 h 2494983"/>
                <a:gd name="connsiteX82" fmla="*/ 267078 w 893403"/>
                <a:gd name="connsiteY82" fmla="*/ 851025 h 2494983"/>
                <a:gd name="connsiteX83" fmla="*/ 276131 w 893403"/>
                <a:gd name="connsiteY83" fmla="*/ 891766 h 2494983"/>
                <a:gd name="connsiteX84" fmla="*/ 289711 w 893403"/>
                <a:gd name="connsiteY84" fmla="*/ 932506 h 2494983"/>
                <a:gd name="connsiteX85" fmla="*/ 298765 w 893403"/>
                <a:gd name="connsiteY85" fmla="*/ 941560 h 2494983"/>
                <a:gd name="connsiteX86" fmla="*/ 312345 w 893403"/>
                <a:gd name="connsiteY86" fmla="*/ 964194 h 2494983"/>
                <a:gd name="connsiteX87" fmla="*/ 330452 w 893403"/>
                <a:gd name="connsiteY87" fmla="*/ 986827 h 2494983"/>
                <a:gd name="connsiteX88" fmla="*/ 362139 w 893403"/>
                <a:gd name="connsiteY88" fmla="*/ 1004934 h 2494983"/>
                <a:gd name="connsiteX89" fmla="*/ 380246 w 893403"/>
                <a:gd name="connsiteY89" fmla="*/ 1023041 h 2494983"/>
                <a:gd name="connsiteX90" fmla="*/ 389299 w 893403"/>
                <a:gd name="connsiteY90" fmla="*/ 1032095 h 2494983"/>
                <a:gd name="connsiteX91" fmla="*/ 416460 w 893403"/>
                <a:gd name="connsiteY91" fmla="*/ 1050202 h 2494983"/>
                <a:gd name="connsiteX92" fmla="*/ 430040 w 893403"/>
                <a:gd name="connsiteY92" fmla="*/ 1059255 h 2494983"/>
                <a:gd name="connsiteX93" fmla="*/ 479834 w 893403"/>
                <a:gd name="connsiteY93" fmla="*/ 1081889 h 2494983"/>
                <a:gd name="connsiteX94" fmla="*/ 493414 w 893403"/>
                <a:gd name="connsiteY94" fmla="*/ 1086415 h 2494983"/>
                <a:gd name="connsiteX95" fmla="*/ 506994 w 893403"/>
                <a:gd name="connsiteY95" fmla="*/ 1095469 h 2494983"/>
                <a:gd name="connsiteX96" fmla="*/ 543208 w 893403"/>
                <a:gd name="connsiteY96" fmla="*/ 1104522 h 2494983"/>
                <a:gd name="connsiteX97" fmla="*/ 556788 w 893403"/>
                <a:gd name="connsiteY97" fmla="*/ 1109049 h 2494983"/>
                <a:gd name="connsiteX98" fmla="*/ 565842 w 893403"/>
                <a:gd name="connsiteY98" fmla="*/ 1118102 h 2494983"/>
                <a:gd name="connsiteX99" fmla="*/ 556788 w 893403"/>
                <a:gd name="connsiteY99" fmla="*/ 1127156 h 2494983"/>
                <a:gd name="connsiteX100" fmla="*/ 547735 w 893403"/>
                <a:gd name="connsiteY100" fmla="*/ 1163370 h 2494983"/>
                <a:gd name="connsiteX101" fmla="*/ 538681 w 893403"/>
                <a:gd name="connsiteY101" fmla="*/ 1190530 h 2494983"/>
                <a:gd name="connsiteX102" fmla="*/ 529628 w 893403"/>
                <a:gd name="connsiteY102" fmla="*/ 1199584 h 2494983"/>
                <a:gd name="connsiteX103" fmla="*/ 516048 w 893403"/>
                <a:gd name="connsiteY103" fmla="*/ 1226744 h 2494983"/>
                <a:gd name="connsiteX104" fmla="*/ 506994 w 893403"/>
                <a:gd name="connsiteY104" fmla="*/ 1253904 h 2494983"/>
                <a:gd name="connsiteX105" fmla="*/ 493414 w 893403"/>
                <a:gd name="connsiteY105" fmla="*/ 1294645 h 2494983"/>
                <a:gd name="connsiteX106" fmla="*/ 488887 w 893403"/>
                <a:gd name="connsiteY106" fmla="*/ 1308225 h 2494983"/>
                <a:gd name="connsiteX107" fmla="*/ 484361 w 893403"/>
                <a:gd name="connsiteY107" fmla="*/ 1321805 h 2494983"/>
                <a:gd name="connsiteX108" fmla="*/ 475307 w 893403"/>
                <a:gd name="connsiteY108" fmla="*/ 1330859 h 2494983"/>
                <a:gd name="connsiteX109" fmla="*/ 461727 w 893403"/>
                <a:gd name="connsiteY109" fmla="*/ 1371600 h 2494983"/>
                <a:gd name="connsiteX110" fmla="*/ 448147 w 893403"/>
                <a:gd name="connsiteY110" fmla="*/ 1398760 h 2494983"/>
                <a:gd name="connsiteX111" fmla="*/ 439093 w 893403"/>
                <a:gd name="connsiteY111" fmla="*/ 1407813 h 2494983"/>
                <a:gd name="connsiteX112" fmla="*/ 425513 w 893403"/>
                <a:gd name="connsiteY112" fmla="*/ 1430447 h 2494983"/>
                <a:gd name="connsiteX113" fmla="*/ 420986 w 893403"/>
                <a:gd name="connsiteY113" fmla="*/ 1444027 h 2494983"/>
                <a:gd name="connsiteX114" fmla="*/ 411933 w 893403"/>
                <a:gd name="connsiteY114" fmla="*/ 1457607 h 2494983"/>
                <a:gd name="connsiteX115" fmla="*/ 402879 w 893403"/>
                <a:gd name="connsiteY115" fmla="*/ 1484768 h 2494983"/>
                <a:gd name="connsiteX116" fmla="*/ 402879 w 893403"/>
                <a:gd name="connsiteY116" fmla="*/ 1606990 h 2494983"/>
                <a:gd name="connsiteX117" fmla="*/ 425513 w 893403"/>
                <a:gd name="connsiteY117" fmla="*/ 1625097 h 2494983"/>
                <a:gd name="connsiteX118" fmla="*/ 443620 w 893403"/>
                <a:gd name="connsiteY118" fmla="*/ 1652257 h 2494983"/>
                <a:gd name="connsiteX119" fmla="*/ 470780 w 893403"/>
                <a:gd name="connsiteY119" fmla="*/ 1688471 h 2494983"/>
                <a:gd name="connsiteX120" fmla="*/ 583949 w 893403"/>
                <a:gd name="connsiteY120" fmla="*/ 1779005 h 2494983"/>
                <a:gd name="connsiteX121" fmla="*/ 593002 w 893403"/>
                <a:gd name="connsiteY121" fmla="*/ 1788059 h 2494983"/>
                <a:gd name="connsiteX122" fmla="*/ 633743 w 893403"/>
                <a:gd name="connsiteY122" fmla="*/ 1815219 h 2494983"/>
                <a:gd name="connsiteX123" fmla="*/ 660903 w 893403"/>
                <a:gd name="connsiteY123" fmla="*/ 1824273 h 2494983"/>
                <a:gd name="connsiteX124" fmla="*/ 679010 w 893403"/>
                <a:gd name="connsiteY124" fmla="*/ 1833326 h 2494983"/>
                <a:gd name="connsiteX125" fmla="*/ 706171 w 893403"/>
                <a:gd name="connsiteY125" fmla="*/ 1851433 h 2494983"/>
                <a:gd name="connsiteX126" fmla="*/ 715224 w 893403"/>
                <a:gd name="connsiteY126" fmla="*/ 1860487 h 2494983"/>
                <a:gd name="connsiteX127" fmla="*/ 728804 w 893403"/>
                <a:gd name="connsiteY127" fmla="*/ 1865013 h 2494983"/>
                <a:gd name="connsiteX128" fmla="*/ 765018 w 893403"/>
                <a:gd name="connsiteY128" fmla="*/ 1896701 h 2494983"/>
                <a:gd name="connsiteX129" fmla="*/ 774072 w 893403"/>
                <a:gd name="connsiteY129" fmla="*/ 1905754 h 2494983"/>
                <a:gd name="connsiteX130" fmla="*/ 787652 w 893403"/>
                <a:gd name="connsiteY130" fmla="*/ 1910281 h 2494983"/>
                <a:gd name="connsiteX131" fmla="*/ 805759 w 893403"/>
                <a:gd name="connsiteY131" fmla="*/ 1951021 h 2494983"/>
                <a:gd name="connsiteX132" fmla="*/ 810285 w 893403"/>
                <a:gd name="connsiteY132" fmla="*/ 1964602 h 2494983"/>
                <a:gd name="connsiteX133" fmla="*/ 805759 w 893403"/>
                <a:gd name="connsiteY133" fmla="*/ 2100403 h 2494983"/>
                <a:gd name="connsiteX134" fmla="*/ 792179 w 893403"/>
                <a:gd name="connsiteY134" fmla="*/ 2145671 h 2494983"/>
                <a:gd name="connsiteX135" fmla="*/ 755965 w 893403"/>
                <a:gd name="connsiteY135" fmla="*/ 2190938 h 2494983"/>
                <a:gd name="connsiteX136" fmla="*/ 751438 w 893403"/>
                <a:gd name="connsiteY136" fmla="*/ 2204518 h 2494983"/>
                <a:gd name="connsiteX137" fmla="*/ 760491 w 893403"/>
                <a:gd name="connsiteY137" fmla="*/ 2249786 h 2494983"/>
                <a:gd name="connsiteX138" fmla="*/ 769545 w 893403"/>
                <a:gd name="connsiteY138" fmla="*/ 2263366 h 2494983"/>
                <a:gd name="connsiteX139" fmla="*/ 787652 w 893403"/>
                <a:gd name="connsiteY139" fmla="*/ 2313160 h 2494983"/>
                <a:gd name="connsiteX140" fmla="*/ 801232 w 893403"/>
                <a:gd name="connsiteY140" fmla="*/ 2358427 h 2494983"/>
                <a:gd name="connsiteX141" fmla="*/ 814812 w 893403"/>
                <a:gd name="connsiteY141" fmla="*/ 2385588 h 2494983"/>
                <a:gd name="connsiteX142" fmla="*/ 832919 w 893403"/>
                <a:gd name="connsiteY142" fmla="*/ 2403695 h 2494983"/>
                <a:gd name="connsiteX143" fmla="*/ 873660 w 893403"/>
                <a:gd name="connsiteY143" fmla="*/ 2417275 h 2494983"/>
                <a:gd name="connsiteX144" fmla="*/ 887240 w 893403"/>
                <a:gd name="connsiteY144" fmla="*/ 2426328 h 2494983"/>
                <a:gd name="connsiteX145" fmla="*/ 891767 w 893403"/>
                <a:gd name="connsiteY145" fmla="*/ 2426328 h 2494983"/>
                <a:gd name="connsiteX0" fmla="*/ 891767 w 893403"/>
                <a:gd name="connsiteY0" fmla="*/ 2426328 h 2494983"/>
                <a:gd name="connsiteX1" fmla="*/ 887240 w 893403"/>
                <a:gd name="connsiteY1" fmla="*/ 2014396 h 2494983"/>
                <a:gd name="connsiteX2" fmla="*/ 891767 w 893403"/>
                <a:gd name="connsiteY2" fmla="*/ 1788059 h 2494983"/>
                <a:gd name="connsiteX3" fmla="*/ 887240 w 893403"/>
                <a:gd name="connsiteY3" fmla="*/ 1471188 h 2494983"/>
                <a:gd name="connsiteX4" fmla="*/ 891767 w 893403"/>
                <a:gd name="connsiteY4" fmla="*/ 1109049 h 2494983"/>
                <a:gd name="connsiteX5" fmla="*/ 887240 w 893403"/>
                <a:gd name="connsiteY5" fmla="*/ 1018514 h 2494983"/>
                <a:gd name="connsiteX6" fmla="*/ 869133 w 893403"/>
                <a:gd name="connsiteY6" fmla="*/ 1000407 h 2494983"/>
                <a:gd name="connsiteX7" fmla="*/ 841973 w 893403"/>
                <a:gd name="connsiteY7" fmla="*/ 991354 h 2494983"/>
                <a:gd name="connsiteX8" fmla="*/ 774072 w 893403"/>
                <a:gd name="connsiteY8" fmla="*/ 986827 h 2494983"/>
                <a:gd name="connsiteX9" fmla="*/ 787652 w 893403"/>
                <a:gd name="connsiteY9" fmla="*/ 946087 h 2494983"/>
                <a:gd name="connsiteX10" fmla="*/ 805759 w 893403"/>
                <a:gd name="connsiteY10" fmla="*/ 918926 h 2494983"/>
                <a:gd name="connsiteX11" fmla="*/ 814812 w 893403"/>
                <a:gd name="connsiteY11" fmla="*/ 887239 h 2494983"/>
                <a:gd name="connsiteX12" fmla="*/ 819339 w 893403"/>
                <a:gd name="connsiteY12" fmla="*/ 873659 h 2494983"/>
                <a:gd name="connsiteX13" fmla="*/ 819339 w 893403"/>
                <a:gd name="connsiteY13" fmla="*/ 629215 h 2494983"/>
                <a:gd name="connsiteX14" fmla="*/ 783125 w 893403"/>
                <a:gd name="connsiteY14" fmla="*/ 502467 h 2494983"/>
                <a:gd name="connsiteX15" fmla="*/ 778598 w 893403"/>
                <a:gd name="connsiteY15" fmla="*/ 488887 h 2494983"/>
                <a:gd name="connsiteX16" fmla="*/ 769545 w 893403"/>
                <a:gd name="connsiteY16" fmla="*/ 479833 h 2494983"/>
                <a:gd name="connsiteX17" fmla="*/ 760491 w 893403"/>
                <a:gd name="connsiteY17" fmla="*/ 452673 h 2494983"/>
                <a:gd name="connsiteX18" fmla="*/ 751438 w 893403"/>
                <a:gd name="connsiteY18" fmla="*/ 443619 h 2494983"/>
                <a:gd name="connsiteX19" fmla="*/ 742384 w 893403"/>
                <a:gd name="connsiteY19" fmla="*/ 430039 h 2494983"/>
                <a:gd name="connsiteX20" fmla="*/ 728804 w 893403"/>
                <a:gd name="connsiteY20" fmla="*/ 416459 h 2494983"/>
                <a:gd name="connsiteX21" fmla="*/ 710697 w 893403"/>
                <a:gd name="connsiteY21" fmla="*/ 393825 h 2494983"/>
                <a:gd name="connsiteX22" fmla="*/ 706171 w 893403"/>
                <a:gd name="connsiteY22" fmla="*/ 380245 h 2494983"/>
                <a:gd name="connsiteX23" fmla="*/ 692590 w 893403"/>
                <a:gd name="connsiteY23" fmla="*/ 375718 h 2494983"/>
                <a:gd name="connsiteX24" fmla="*/ 679010 w 893403"/>
                <a:gd name="connsiteY24" fmla="*/ 366665 h 2494983"/>
                <a:gd name="connsiteX25" fmla="*/ 665430 w 893403"/>
                <a:gd name="connsiteY25" fmla="*/ 334978 h 2494983"/>
                <a:gd name="connsiteX26" fmla="*/ 660903 w 893403"/>
                <a:gd name="connsiteY26" fmla="*/ 321398 h 2494983"/>
                <a:gd name="connsiteX27" fmla="*/ 642796 w 893403"/>
                <a:gd name="connsiteY27" fmla="*/ 303291 h 2494983"/>
                <a:gd name="connsiteX28" fmla="*/ 629216 w 893403"/>
                <a:gd name="connsiteY28" fmla="*/ 280657 h 2494983"/>
                <a:gd name="connsiteX29" fmla="*/ 615636 w 893403"/>
                <a:gd name="connsiteY29" fmla="*/ 258023 h 2494983"/>
                <a:gd name="connsiteX30" fmla="*/ 611109 w 893403"/>
                <a:gd name="connsiteY30" fmla="*/ 244443 h 2494983"/>
                <a:gd name="connsiteX31" fmla="*/ 593002 w 893403"/>
                <a:gd name="connsiteY31" fmla="*/ 221809 h 2494983"/>
                <a:gd name="connsiteX32" fmla="*/ 579422 w 893403"/>
                <a:gd name="connsiteY32" fmla="*/ 212756 h 2494983"/>
                <a:gd name="connsiteX33" fmla="*/ 570369 w 893403"/>
                <a:gd name="connsiteY33" fmla="*/ 199176 h 2494983"/>
                <a:gd name="connsiteX34" fmla="*/ 556788 w 893403"/>
                <a:gd name="connsiteY34" fmla="*/ 185596 h 2494983"/>
                <a:gd name="connsiteX35" fmla="*/ 552262 w 893403"/>
                <a:gd name="connsiteY35" fmla="*/ 172015 h 2494983"/>
                <a:gd name="connsiteX36" fmla="*/ 534155 w 893403"/>
                <a:gd name="connsiteY36" fmla="*/ 153908 h 2494983"/>
                <a:gd name="connsiteX37" fmla="*/ 511521 w 893403"/>
                <a:gd name="connsiteY37" fmla="*/ 131275 h 2494983"/>
                <a:gd name="connsiteX38" fmla="*/ 497941 w 893403"/>
                <a:gd name="connsiteY38" fmla="*/ 126748 h 2494983"/>
                <a:gd name="connsiteX39" fmla="*/ 479834 w 893403"/>
                <a:gd name="connsiteY39" fmla="*/ 108641 h 2494983"/>
                <a:gd name="connsiteX40" fmla="*/ 466254 w 893403"/>
                <a:gd name="connsiteY40" fmla="*/ 99588 h 2494983"/>
                <a:gd name="connsiteX41" fmla="*/ 452674 w 893403"/>
                <a:gd name="connsiteY41" fmla="*/ 86007 h 2494983"/>
                <a:gd name="connsiteX42" fmla="*/ 434567 w 893403"/>
                <a:gd name="connsiteY42" fmla="*/ 76954 h 2494983"/>
                <a:gd name="connsiteX43" fmla="*/ 416460 w 893403"/>
                <a:gd name="connsiteY43" fmla="*/ 58847 h 2494983"/>
                <a:gd name="connsiteX44" fmla="*/ 407406 w 893403"/>
                <a:gd name="connsiteY44" fmla="*/ 49794 h 2494983"/>
                <a:gd name="connsiteX45" fmla="*/ 398353 w 893403"/>
                <a:gd name="connsiteY45" fmla="*/ 40740 h 2494983"/>
                <a:gd name="connsiteX46" fmla="*/ 384773 w 893403"/>
                <a:gd name="connsiteY46" fmla="*/ 36213 h 2494983"/>
                <a:gd name="connsiteX47" fmla="*/ 366666 w 893403"/>
                <a:gd name="connsiteY47" fmla="*/ 18106 h 2494983"/>
                <a:gd name="connsiteX48" fmla="*/ 339505 w 893403"/>
                <a:gd name="connsiteY48" fmla="*/ 9053 h 2494983"/>
                <a:gd name="connsiteX49" fmla="*/ 289711 w 893403"/>
                <a:gd name="connsiteY49" fmla="*/ 0 h 2494983"/>
                <a:gd name="connsiteX50" fmla="*/ 203703 w 893403"/>
                <a:gd name="connsiteY50" fmla="*/ 4526 h 2494983"/>
                <a:gd name="connsiteX51" fmla="*/ 190123 w 893403"/>
                <a:gd name="connsiteY51" fmla="*/ 9053 h 2494983"/>
                <a:gd name="connsiteX52" fmla="*/ 181070 w 893403"/>
                <a:gd name="connsiteY52" fmla="*/ 22633 h 2494983"/>
                <a:gd name="connsiteX53" fmla="*/ 167489 w 893403"/>
                <a:gd name="connsiteY53" fmla="*/ 31687 h 2494983"/>
                <a:gd name="connsiteX54" fmla="*/ 140329 w 893403"/>
                <a:gd name="connsiteY54" fmla="*/ 63374 h 2494983"/>
                <a:gd name="connsiteX55" fmla="*/ 126749 w 893403"/>
                <a:gd name="connsiteY55" fmla="*/ 67901 h 2494983"/>
                <a:gd name="connsiteX56" fmla="*/ 117695 w 893403"/>
                <a:gd name="connsiteY56" fmla="*/ 76954 h 2494983"/>
                <a:gd name="connsiteX57" fmla="*/ 104115 w 893403"/>
                <a:gd name="connsiteY57" fmla="*/ 95061 h 2494983"/>
                <a:gd name="connsiteX58" fmla="*/ 90535 w 893403"/>
                <a:gd name="connsiteY58" fmla="*/ 104114 h 2494983"/>
                <a:gd name="connsiteX59" fmla="*/ 81481 w 893403"/>
                <a:gd name="connsiteY59" fmla="*/ 113168 h 2494983"/>
                <a:gd name="connsiteX60" fmla="*/ 63375 w 893403"/>
                <a:gd name="connsiteY60" fmla="*/ 126748 h 2494983"/>
                <a:gd name="connsiteX61" fmla="*/ 45268 w 893403"/>
                <a:gd name="connsiteY61" fmla="*/ 153908 h 2494983"/>
                <a:gd name="connsiteX62" fmla="*/ 36214 w 893403"/>
                <a:gd name="connsiteY62" fmla="*/ 162962 h 2494983"/>
                <a:gd name="connsiteX63" fmla="*/ 18107 w 893403"/>
                <a:gd name="connsiteY63" fmla="*/ 190122 h 2494983"/>
                <a:gd name="connsiteX64" fmla="*/ 9054 w 893403"/>
                <a:gd name="connsiteY64" fmla="*/ 285184 h 2494983"/>
                <a:gd name="connsiteX65" fmla="*/ 0 w 893403"/>
                <a:gd name="connsiteY65" fmla="*/ 439093 h 2494983"/>
                <a:gd name="connsiteX66" fmla="*/ 4527 w 893403"/>
                <a:gd name="connsiteY66" fmla="*/ 570368 h 2494983"/>
                <a:gd name="connsiteX67" fmla="*/ 18107 w 893403"/>
                <a:gd name="connsiteY67" fmla="*/ 593002 h 2494983"/>
                <a:gd name="connsiteX68" fmla="*/ 36214 w 893403"/>
                <a:gd name="connsiteY68" fmla="*/ 620162 h 2494983"/>
                <a:gd name="connsiteX69" fmla="*/ 54321 w 893403"/>
                <a:gd name="connsiteY69" fmla="*/ 638269 h 2494983"/>
                <a:gd name="connsiteX70" fmla="*/ 72428 w 893403"/>
                <a:gd name="connsiteY70" fmla="*/ 656376 h 2494983"/>
                <a:gd name="connsiteX71" fmla="*/ 81481 w 893403"/>
                <a:gd name="connsiteY71" fmla="*/ 669956 h 2494983"/>
                <a:gd name="connsiteX72" fmla="*/ 104115 w 893403"/>
                <a:gd name="connsiteY72" fmla="*/ 692590 h 2494983"/>
                <a:gd name="connsiteX73" fmla="*/ 113169 w 893403"/>
                <a:gd name="connsiteY73" fmla="*/ 701643 h 2494983"/>
                <a:gd name="connsiteX74" fmla="*/ 135802 w 893403"/>
                <a:gd name="connsiteY74" fmla="*/ 719750 h 2494983"/>
                <a:gd name="connsiteX75" fmla="*/ 149382 w 893403"/>
                <a:gd name="connsiteY75" fmla="*/ 724277 h 2494983"/>
                <a:gd name="connsiteX76" fmla="*/ 176543 w 893403"/>
                <a:gd name="connsiteY76" fmla="*/ 742384 h 2494983"/>
                <a:gd name="connsiteX77" fmla="*/ 190123 w 893403"/>
                <a:gd name="connsiteY77" fmla="*/ 751437 h 2494983"/>
                <a:gd name="connsiteX78" fmla="*/ 212757 w 893403"/>
                <a:gd name="connsiteY78" fmla="*/ 783124 h 2494983"/>
                <a:gd name="connsiteX79" fmla="*/ 221810 w 893403"/>
                <a:gd name="connsiteY79" fmla="*/ 796704 h 2494983"/>
                <a:gd name="connsiteX80" fmla="*/ 244444 w 893403"/>
                <a:gd name="connsiteY80" fmla="*/ 814811 h 2494983"/>
                <a:gd name="connsiteX81" fmla="*/ 248971 w 893403"/>
                <a:gd name="connsiteY81" fmla="*/ 828392 h 2494983"/>
                <a:gd name="connsiteX82" fmla="*/ 267078 w 893403"/>
                <a:gd name="connsiteY82" fmla="*/ 851025 h 2494983"/>
                <a:gd name="connsiteX83" fmla="*/ 276131 w 893403"/>
                <a:gd name="connsiteY83" fmla="*/ 891766 h 2494983"/>
                <a:gd name="connsiteX84" fmla="*/ 289711 w 893403"/>
                <a:gd name="connsiteY84" fmla="*/ 932506 h 2494983"/>
                <a:gd name="connsiteX85" fmla="*/ 298765 w 893403"/>
                <a:gd name="connsiteY85" fmla="*/ 941560 h 2494983"/>
                <a:gd name="connsiteX86" fmla="*/ 312345 w 893403"/>
                <a:gd name="connsiteY86" fmla="*/ 964194 h 2494983"/>
                <a:gd name="connsiteX87" fmla="*/ 330452 w 893403"/>
                <a:gd name="connsiteY87" fmla="*/ 986827 h 2494983"/>
                <a:gd name="connsiteX88" fmla="*/ 362139 w 893403"/>
                <a:gd name="connsiteY88" fmla="*/ 1004934 h 2494983"/>
                <a:gd name="connsiteX89" fmla="*/ 380246 w 893403"/>
                <a:gd name="connsiteY89" fmla="*/ 1023041 h 2494983"/>
                <a:gd name="connsiteX90" fmla="*/ 389299 w 893403"/>
                <a:gd name="connsiteY90" fmla="*/ 1032095 h 2494983"/>
                <a:gd name="connsiteX91" fmla="*/ 416460 w 893403"/>
                <a:gd name="connsiteY91" fmla="*/ 1050202 h 2494983"/>
                <a:gd name="connsiteX92" fmla="*/ 430040 w 893403"/>
                <a:gd name="connsiteY92" fmla="*/ 1059255 h 2494983"/>
                <a:gd name="connsiteX93" fmla="*/ 479834 w 893403"/>
                <a:gd name="connsiteY93" fmla="*/ 1081889 h 2494983"/>
                <a:gd name="connsiteX94" fmla="*/ 493414 w 893403"/>
                <a:gd name="connsiteY94" fmla="*/ 1086415 h 2494983"/>
                <a:gd name="connsiteX95" fmla="*/ 506994 w 893403"/>
                <a:gd name="connsiteY95" fmla="*/ 1095469 h 2494983"/>
                <a:gd name="connsiteX96" fmla="*/ 543208 w 893403"/>
                <a:gd name="connsiteY96" fmla="*/ 1104522 h 2494983"/>
                <a:gd name="connsiteX97" fmla="*/ 556788 w 893403"/>
                <a:gd name="connsiteY97" fmla="*/ 1109049 h 2494983"/>
                <a:gd name="connsiteX98" fmla="*/ 565842 w 893403"/>
                <a:gd name="connsiteY98" fmla="*/ 1118102 h 2494983"/>
                <a:gd name="connsiteX99" fmla="*/ 556788 w 893403"/>
                <a:gd name="connsiteY99" fmla="*/ 1127156 h 2494983"/>
                <a:gd name="connsiteX100" fmla="*/ 547735 w 893403"/>
                <a:gd name="connsiteY100" fmla="*/ 1163370 h 2494983"/>
                <a:gd name="connsiteX101" fmla="*/ 538681 w 893403"/>
                <a:gd name="connsiteY101" fmla="*/ 1190530 h 2494983"/>
                <a:gd name="connsiteX102" fmla="*/ 529628 w 893403"/>
                <a:gd name="connsiteY102" fmla="*/ 1199584 h 2494983"/>
                <a:gd name="connsiteX103" fmla="*/ 516048 w 893403"/>
                <a:gd name="connsiteY103" fmla="*/ 1226744 h 2494983"/>
                <a:gd name="connsiteX104" fmla="*/ 506994 w 893403"/>
                <a:gd name="connsiteY104" fmla="*/ 1253904 h 2494983"/>
                <a:gd name="connsiteX105" fmla="*/ 493414 w 893403"/>
                <a:gd name="connsiteY105" fmla="*/ 1294645 h 2494983"/>
                <a:gd name="connsiteX106" fmla="*/ 488887 w 893403"/>
                <a:gd name="connsiteY106" fmla="*/ 1308225 h 2494983"/>
                <a:gd name="connsiteX107" fmla="*/ 484361 w 893403"/>
                <a:gd name="connsiteY107" fmla="*/ 1321805 h 2494983"/>
                <a:gd name="connsiteX108" fmla="*/ 475307 w 893403"/>
                <a:gd name="connsiteY108" fmla="*/ 1330859 h 2494983"/>
                <a:gd name="connsiteX109" fmla="*/ 461727 w 893403"/>
                <a:gd name="connsiteY109" fmla="*/ 1371600 h 2494983"/>
                <a:gd name="connsiteX110" fmla="*/ 448147 w 893403"/>
                <a:gd name="connsiteY110" fmla="*/ 1398760 h 2494983"/>
                <a:gd name="connsiteX111" fmla="*/ 439093 w 893403"/>
                <a:gd name="connsiteY111" fmla="*/ 1407813 h 2494983"/>
                <a:gd name="connsiteX112" fmla="*/ 425513 w 893403"/>
                <a:gd name="connsiteY112" fmla="*/ 1430447 h 2494983"/>
                <a:gd name="connsiteX113" fmla="*/ 420986 w 893403"/>
                <a:gd name="connsiteY113" fmla="*/ 1444027 h 2494983"/>
                <a:gd name="connsiteX114" fmla="*/ 411933 w 893403"/>
                <a:gd name="connsiteY114" fmla="*/ 1457607 h 2494983"/>
                <a:gd name="connsiteX115" fmla="*/ 402879 w 893403"/>
                <a:gd name="connsiteY115" fmla="*/ 1484768 h 2494983"/>
                <a:gd name="connsiteX116" fmla="*/ 402879 w 893403"/>
                <a:gd name="connsiteY116" fmla="*/ 1606990 h 2494983"/>
                <a:gd name="connsiteX117" fmla="*/ 425513 w 893403"/>
                <a:gd name="connsiteY117" fmla="*/ 1625097 h 2494983"/>
                <a:gd name="connsiteX118" fmla="*/ 443620 w 893403"/>
                <a:gd name="connsiteY118" fmla="*/ 1652257 h 2494983"/>
                <a:gd name="connsiteX119" fmla="*/ 583949 w 893403"/>
                <a:gd name="connsiteY119" fmla="*/ 1779005 h 2494983"/>
                <a:gd name="connsiteX120" fmla="*/ 593002 w 893403"/>
                <a:gd name="connsiteY120" fmla="*/ 1788059 h 2494983"/>
                <a:gd name="connsiteX121" fmla="*/ 633743 w 893403"/>
                <a:gd name="connsiteY121" fmla="*/ 1815219 h 2494983"/>
                <a:gd name="connsiteX122" fmla="*/ 660903 w 893403"/>
                <a:gd name="connsiteY122" fmla="*/ 1824273 h 2494983"/>
                <a:gd name="connsiteX123" fmla="*/ 679010 w 893403"/>
                <a:gd name="connsiteY123" fmla="*/ 1833326 h 2494983"/>
                <a:gd name="connsiteX124" fmla="*/ 706171 w 893403"/>
                <a:gd name="connsiteY124" fmla="*/ 1851433 h 2494983"/>
                <a:gd name="connsiteX125" fmla="*/ 715224 w 893403"/>
                <a:gd name="connsiteY125" fmla="*/ 1860487 h 2494983"/>
                <a:gd name="connsiteX126" fmla="*/ 728804 w 893403"/>
                <a:gd name="connsiteY126" fmla="*/ 1865013 h 2494983"/>
                <a:gd name="connsiteX127" fmla="*/ 765018 w 893403"/>
                <a:gd name="connsiteY127" fmla="*/ 1896701 h 2494983"/>
                <a:gd name="connsiteX128" fmla="*/ 774072 w 893403"/>
                <a:gd name="connsiteY128" fmla="*/ 1905754 h 2494983"/>
                <a:gd name="connsiteX129" fmla="*/ 787652 w 893403"/>
                <a:gd name="connsiteY129" fmla="*/ 1910281 h 2494983"/>
                <a:gd name="connsiteX130" fmla="*/ 805759 w 893403"/>
                <a:gd name="connsiteY130" fmla="*/ 1951021 h 2494983"/>
                <a:gd name="connsiteX131" fmla="*/ 810285 w 893403"/>
                <a:gd name="connsiteY131" fmla="*/ 1964602 h 2494983"/>
                <a:gd name="connsiteX132" fmla="*/ 805759 w 893403"/>
                <a:gd name="connsiteY132" fmla="*/ 2100403 h 2494983"/>
                <a:gd name="connsiteX133" fmla="*/ 792179 w 893403"/>
                <a:gd name="connsiteY133" fmla="*/ 2145671 h 2494983"/>
                <a:gd name="connsiteX134" fmla="*/ 755965 w 893403"/>
                <a:gd name="connsiteY134" fmla="*/ 2190938 h 2494983"/>
                <a:gd name="connsiteX135" fmla="*/ 751438 w 893403"/>
                <a:gd name="connsiteY135" fmla="*/ 2204518 h 2494983"/>
                <a:gd name="connsiteX136" fmla="*/ 760491 w 893403"/>
                <a:gd name="connsiteY136" fmla="*/ 2249786 h 2494983"/>
                <a:gd name="connsiteX137" fmla="*/ 769545 w 893403"/>
                <a:gd name="connsiteY137" fmla="*/ 2263366 h 2494983"/>
                <a:gd name="connsiteX138" fmla="*/ 787652 w 893403"/>
                <a:gd name="connsiteY138" fmla="*/ 2313160 h 2494983"/>
                <a:gd name="connsiteX139" fmla="*/ 801232 w 893403"/>
                <a:gd name="connsiteY139" fmla="*/ 2358427 h 2494983"/>
                <a:gd name="connsiteX140" fmla="*/ 814812 w 893403"/>
                <a:gd name="connsiteY140" fmla="*/ 2385588 h 2494983"/>
                <a:gd name="connsiteX141" fmla="*/ 832919 w 893403"/>
                <a:gd name="connsiteY141" fmla="*/ 2403695 h 2494983"/>
                <a:gd name="connsiteX142" fmla="*/ 873660 w 893403"/>
                <a:gd name="connsiteY142" fmla="*/ 2417275 h 2494983"/>
                <a:gd name="connsiteX143" fmla="*/ 887240 w 893403"/>
                <a:gd name="connsiteY143" fmla="*/ 2426328 h 2494983"/>
                <a:gd name="connsiteX144" fmla="*/ 891767 w 893403"/>
                <a:gd name="connsiteY144" fmla="*/ 2426328 h 2494983"/>
                <a:gd name="connsiteX0" fmla="*/ 891767 w 893403"/>
                <a:gd name="connsiteY0" fmla="*/ 2426328 h 2494983"/>
                <a:gd name="connsiteX1" fmla="*/ 887240 w 893403"/>
                <a:gd name="connsiteY1" fmla="*/ 2014396 h 2494983"/>
                <a:gd name="connsiteX2" fmla="*/ 891767 w 893403"/>
                <a:gd name="connsiteY2" fmla="*/ 1788059 h 2494983"/>
                <a:gd name="connsiteX3" fmla="*/ 887240 w 893403"/>
                <a:gd name="connsiteY3" fmla="*/ 1471188 h 2494983"/>
                <a:gd name="connsiteX4" fmla="*/ 891767 w 893403"/>
                <a:gd name="connsiteY4" fmla="*/ 1109049 h 2494983"/>
                <a:gd name="connsiteX5" fmla="*/ 887240 w 893403"/>
                <a:gd name="connsiteY5" fmla="*/ 1018514 h 2494983"/>
                <a:gd name="connsiteX6" fmla="*/ 869133 w 893403"/>
                <a:gd name="connsiteY6" fmla="*/ 1000407 h 2494983"/>
                <a:gd name="connsiteX7" fmla="*/ 841973 w 893403"/>
                <a:gd name="connsiteY7" fmla="*/ 991354 h 2494983"/>
                <a:gd name="connsiteX8" fmla="*/ 774072 w 893403"/>
                <a:gd name="connsiteY8" fmla="*/ 986827 h 2494983"/>
                <a:gd name="connsiteX9" fmla="*/ 787652 w 893403"/>
                <a:gd name="connsiteY9" fmla="*/ 946087 h 2494983"/>
                <a:gd name="connsiteX10" fmla="*/ 805759 w 893403"/>
                <a:gd name="connsiteY10" fmla="*/ 918926 h 2494983"/>
                <a:gd name="connsiteX11" fmla="*/ 814812 w 893403"/>
                <a:gd name="connsiteY11" fmla="*/ 887239 h 2494983"/>
                <a:gd name="connsiteX12" fmla="*/ 819339 w 893403"/>
                <a:gd name="connsiteY12" fmla="*/ 873659 h 2494983"/>
                <a:gd name="connsiteX13" fmla="*/ 819339 w 893403"/>
                <a:gd name="connsiteY13" fmla="*/ 629215 h 2494983"/>
                <a:gd name="connsiteX14" fmla="*/ 783125 w 893403"/>
                <a:gd name="connsiteY14" fmla="*/ 502467 h 2494983"/>
                <a:gd name="connsiteX15" fmla="*/ 778598 w 893403"/>
                <a:gd name="connsiteY15" fmla="*/ 488887 h 2494983"/>
                <a:gd name="connsiteX16" fmla="*/ 769545 w 893403"/>
                <a:gd name="connsiteY16" fmla="*/ 479833 h 2494983"/>
                <a:gd name="connsiteX17" fmla="*/ 760491 w 893403"/>
                <a:gd name="connsiteY17" fmla="*/ 452673 h 2494983"/>
                <a:gd name="connsiteX18" fmla="*/ 751438 w 893403"/>
                <a:gd name="connsiteY18" fmla="*/ 443619 h 2494983"/>
                <a:gd name="connsiteX19" fmla="*/ 742384 w 893403"/>
                <a:gd name="connsiteY19" fmla="*/ 430039 h 2494983"/>
                <a:gd name="connsiteX20" fmla="*/ 728804 w 893403"/>
                <a:gd name="connsiteY20" fmla="*/ 416459 h 2494983"/>
                <a:gd name="connsiteX21" fmla="*/ 710697 w 893403"/>
                <a:gd name="connsiteY21" fmla="*/ 393825 h 2494983"/>
                <a:gd name="connsiteX22" fmla="*/ 706171 w 893403"/>
                <a:gd name="connsiteY22" fmla="*/ 380245 h 2494983"/>
                <a:gd name="connsiteX23" fmla="*/ 692590 w 893403"/>
                <a:gd name="connsiteY23" fmla="*/ 375718 h 2494983"/>
                <a:gd name="connsiteX24" fmla="*/ 679010 w 893403"/>
                <a:gd name="connsiteY24" fmla="*/ 366665 h 2494983"/>
                <a:gd name="connsiteX25" fmla="*/ 665430 w 893403"/>
                <a:gd name="connsiteY25" fmla="*/ 334978 h 2494983"/>
                <a:gd name="connsiteX26" fmla="*/ 660903 w 893403"/>
                <a:gd name="connsiteY26" fmla="*/ 321398 h 2494983"/>
                <a:gd name="connsiteX27" fmla="*/ 642796 w 893403"/>
                <a:gd name="connsiteY27" fmla="*/ 303291 h 2494983"/>
                <a:gd name="connsiteX28" fmla="*/ 629216 w 893403"/>
                <a:gd name="connsiteY28" fmla="*/ 280657 h 2494983"/>
                <a:gd name="connsiteX29" fmla="*/ 615636 w 893403"/>
                <a:gd name="connsiteY29" fmla="*/ 258023 h 2494983"/>
                <a:gd name="connsiteX30" fmla="*/ 611109 w 893403"/>
                <a:gd name="connsiteY30" fmla="*/ 244443 h 2494983"/>
                <a:gd name="connsiteX31" fmla="*/ 593002 w 893403"/>
                <a:gd name="connsiteY31" fmla="*/ 221809 h 2494983"/>
                <a:gd name="connsiteX32" fmla="*/ 579422 w 893403"/>
                <a:gd name="connsiteY32" fmla="*/ 212756 h 2494983"/>
                <a:gd name="connsiteX33" fmla="*/ 570369 w 893403"/>
                <a:gd name="connsiteY33" fmla="*/ 199176 h 2494983"/>
                <a:gd name="connsiteX34" fmla="*/ 556788 w 893403"/>
                <a:gd name="connsiteY34" fmla="*/ 185596 h 2494983"/>
                <a:gd name="connsiteX35" fmla="*/ 552262 w 893403"/>
                <a:gd name="connsiteY35" fmla="*/ 172015 h 2494983"/>
                <a:gd name="connsiteX36" fmla="*/ 534155 w 893403"/>
                <a:gd name="connsiteY36" fmla="*/ 153908 h 2494983"/>
                <a:gd name="connsiteX37" fmla="*/ 511521 w 893403"/>
                <a:gd name="connsiteY37" fmla="*/ 131275 h 2494983"/>
                <a:gd name="connsiteX38" fmla="*/ 497941 w 893403"/>
                <a:gd name="connsiteY38" fmla="*/ 126748 h 2494983"/>
                <a:gd name="connsiteX39" fmla="*/ 479834 w 893403"/>
                <a:gd name="connsiteY39" fmla="*/ 108641 h 2494983"/>
                <a:gd name="connsiteX40" fmla="*/ 466254 w 893403"/>
                <a:gd name="connsiteY40" fmla="*/ 99588 h 2494983"/>
                <a:gd name="connsiteX41" fmla="*/ 452674 w 893403"/>
                <a:gd name="connsiteY41" fmla="*/ 86007 h 2494983"/>
                <a:gd name="connsiteX42" fmla="*/ 434567 w 893403"/>
                <a:gd name="connsiteY42" fmla="*/ 76954 h 2494983"/>
                <a:gd name="connsiteX43" fmla="*/ 416460 w 893403"/>
                <a:gd name="connsiteY43" fmla="*/ 58847 h 2494983"/>
                <a:gd name="connsiteX44" fmla="*/ 407406 w 893403"/>
                <a:gd name="connsiteY44" fmla="*/ 49794 h 2494983"/>
                <a:gd name="connsiteX45" fmla="*/ 398353 w 893403"/>
                <a:gd name="connsiteY45" fmla="*/ 40740 h 2494983"/>
                <a:gd name="connsiteX46" fmla="*/ 384773 w 893403"/>
                <a:gd name="connsiteY46" fmla="*/ 36213 h 2494983"/>
                <a:gd name="connsiteX47" fmla="*/ 366666 w 893403"/>
                <a:gd name="connsiteY47" fmla="*/ 18106 h 2494983"/>
                <a:gd name="connsiteX48" fmla="*/ 339505 w 893403"/>
                <a:gd name="connsiteY48" fmla="*/ 9053 h 2494983"/>
                <a:gd name="connsiteX49" fmla="*/ 289711 w 893403"/>
                <a:gd name="connsiteY49" fmla="*/ 0 h 2494983"/>
                <a:gd name="connsiteX50" fmla="*/ 203703 w 893403"/>
                <a:gd name="connsiteY50" fmla="*/ 4526 h 2494983"/>
                <a:gd name="connsiteX51" fmla="*/ 190123 w 893403"/>
                <a:gd name="connsiteY51" fmla="*/ 9053 h 2494983"/>
                <a:gd name="connsiteX52" fmla="*/ 181070 w 893403"/>
                <a:gd name="connsiteY52" fmla="*/ 22633 h 2494983"/>
                <a:gd name="connsiteX53" fmla="*/ 167489 w 893403"/>
                <a:gd name="connsiteY53" fmla="*/ 31687 h 2494983"/>
                <a:gd name="connsiteX54" fmla="*/ 140329 w 893403"/>
                <a:gd name="connsiteY54" fmla="*/ 63374 h 2494983"/>
                <a:gd name="connsiteX55" fmla="*/ 126749 w 893403"/>
                <a:gd name="connsiteY55" fmla="*/ 67901 h 2494983"/>
                <a:gd name="connsiteX56" fmla="*/ 117695 w 893403"/>
                <a:gd name="connsiteY56" fmla="*/ 76954 h 2494983"/>
                <a:gd name="connsiteX57" fmla="*/ 104115 w 893403"/>
                <a:gd name="connsiteY57" fmla="*/ 95061 h 2494983"/>
                <a:gd name="connsiteX58" fmla="*/ 90535 w 893403"/>
                <a:gd name="connsiteY58" fmla="*/ 104114 h 2494983"/>
                <a:gd name="connsiteX59" fmla="*/ 81481 w 893403"/>
                <a:gd name="connsiteY59" fmla="*/ 113168 h 2494983"/>
                <a:gd name="connsiteX60" fmla="*/ 63375 w 893403"/>
                <a:gd name="connsiteY60" fmla="*/ 126748 h 2494983"/>
                <a:gd name="connsiteX61" fmla="*/ 45268 w 893403"/>
                <a:gd name="connsiteY61" fmla="*/ 153908 h 2494983"/>
                <a:gd name="connsiteX62" fmla="*/ 36214 w 893403"/>
                <a:gd name="connsiteY62" fmla="*/ 162962 h 2494983"/>
                <a:gd name="connsiteX63" fmla="*/ 18107 w 893403"/>
                <a:gd name="connsiteY63" fmla="*/ 190122 h 2494983"/>
                <a:gd name="connsiteX64" fmla="*/ 9054 w 893403"/>
                <a:gd name="connsiteY64" fmla="*/ 285184 h 2494983"/>
                <a:gd name="connsiteX65" fmla="*/ 0 w 893403"/>
                <a:gd name="connsiteY65" fmla="*/ 439093 h 2494983"/>
                <a:gd name="connsiteX66" fmla="*/ 4527 w 893403"/>
                <a:gd name="connsiteY66" fmla="*/ 570368 h 2494983"/>
                <a:gd name="connsiteX67" fmla="*/ 18107 w 893403"/>
                <a:gd name="connsiteY67" fmla="*/ 593002 h 2494983"/>
                <a:gd name="connsiteX68" fmla="*/ 36214 w 893403"/>
                <a:gd name="connsiteY68" fmla="*/ 620162 h 2494983"/>
                <a:gd name="connsiteX69" fmla="*/ 54321 w 893403"/>
                <a:gd name="connsiteY69" fmla="*/ 638269 h 2494983"/>
                <a:gd name="connsiteX70" fmla="*/ 72428 w 893403"/>
                <a:gd name="connsiteY70" fmla="*/ 656376 h 2494983"/>
                <a:gd name="connsiteX71" fmla="*/ 81481 w 893403"/>
                <a:gd name="connsiteY71" fmla="*/ 669956 h 2494983"/>
                <a:gd name="connsiteX72" fmla="*/ 104115 w 893403"/>
                <a:gd name="connsiteY72" fmla="*/ 692590 h 2494983"/>
                <a:gd name="connsiteX73" fmla="*/ 113169 w 893403"/>
                <a:gd name="connsiteY73" fmla="*/ 701643 h 2494983"/>
                <a:gd name="connsiteX74" fmla="*/ 135802 w 893403"/>
                <a:gd name="connsiteY74" fmla="*/ 719750 h 2494983"/>
                <a:gd name="connsiteX75" fmla="*/ 149382 w 893403"/>
                <a:gd name="connsiteY75" fmla="*/ 724277 h 2494983"/>
                <a:gd name="connsiteX76" fmla="*/ 176543 w 893403"/>
                <a:gd name="connsiteY76" fmla="*/ 742384 h 2494983"/>
                <a:gd name="connsiteX77" fmla="*/ 190123 w 893403"/>
                <a:gd name="connsiteY77" fmla="*/ 751437 h 2494983"/>
                <a:gd name="connsiteX78" fmla="*/ 212757 w 893403"/>
                <a:gd name="connsiteY78" fmla="*/ 783124 h 2494983"/>
                <a:gd name="connsiteX79" fmla="*/ 221810 w 893403"/>
                <a:gd name="connsiteY79" fmla="*/ 796704 h 2494983"/>
                <a:gd name="connsiteX80" fmla="*/ 244444 w 893403"/>
                <a:gd name="connsiteY80" fmla="*/ 814811 h 2494983"/>
                <a:gd name="connsiteX81" fmla="*/ 248971 w 893403"/>
                <a:gd name="connsiteY81" fmla="*/ 828392 h 2494983"/>
                <a:gd name="connsiteX82" fmla="*/ 267078 w 893403"/>
                <a:gd name="connsiteY82" fmla="*/ 851025 h 2494983"/>
                <a:gd name="connsiteX83" fmla="*/ 276131 w 893403"/>
                <a:gd name="connsiteY83" fmla="*/ 891766 h 2494983"/>
                <a:gd name="connsiteX84" fmla="*/ 289711 w 893403"/>
                <a:gd name="connsiteY84" fmla="*/ 932506 h 2494983"/>
                <a:gd name="connsiteX85" fmla="*/ 298765 w 893403"/>
                <a:gd name="connsiteY85" fmla="*/ 941560 h 2494983"/>
                <a:gd name="connsiteX86" fmla="*/ 312345 w 893403"/>
                <a:gd name="connsiteY86" fmla="*/ 964194 h 2494983"/>
                <a:gd name="connsiteX87" fmla="*/ 330452 w 893403"/>
                <a:gd name="connsiteY87" fmla="*/ 986827 h 2494983"/>
                <a:gd name="connsiteX88" fmla="*/ 362139 w 893403"/>
                <a:gd name="connsiteY88" fmla="*/ 1004934 h 2494983"/>
                <a:gd name="connsiteX89" fmla="*/ 380246 w 893403"/>
                <a:gd name="connsiteY89" fmla="*/ 1023041 h 2494983"/>
                <a:gd name="connsiteX90" fmla="*/ 389299 w 893403"/>
                <a:gd name="connsiteY90" fmla="*/ 1032095 h 2494983"/>
                <a:gd name="connsiteX91" fmla="*/ 416460 w 893403"/>
                <a:gd name="connsiteY91" fmla="*/ 1050202 h 2494983"/>
                <a:gd name="connsiteX92" fmla="*/ 430040 w 893403"/>
                <a:gd name="connsiteY92" fmla="*/ 1059255 h 2494983"/>
                <a:gd name="connsiteX93" fmla="*/ 479834 w 893403"/>
                <a:gd name="connsiteY93" fmla="*/ 1081889 h 2494983"/>
                <a:gd name="connsiteX94" fmla="*/ 493414 w 893403"/>
                <a:gd name="connsiteY94" fmla="*/ 1086415 h 2494983"/>
                <a:gd name="connsiteX95" fmla="*/ 506994 w 893403"/>
                <a:gd name="connsiteY95" fmla="*/ 1095469 h 2494983"/>
                <a:gd name="connsiteX96" fmla="*/ 543208 w 893403"/>
                <a:gd name="connsiteY96" fmla="*/ 1104522 h 2494983"/>
                <a:gd name="connsiteX97" fmla="*/ 556788 w 893403"/>
                <a:gd name="connsiteY97" fmla="*/ 1109049 h 2494983"/>
                <a:gd name="connsiteX98" fmla="*/ 565842 w 893403"/>
                <a:gd name="connsiteY98" fmla="*/ 1118102 h 2494983"/>
                <a:gd name="connsiteX99" fmla="*/ 556788 w 893403"/>
                <a:gd name="connsiteY99" fmla="*/ 1127156 h 2494983"/>
                <a:gd name="connsiteX100" fmla="*/ 547735 w 893403"/>
                <a:gd name="connsiteY100" fmla="*/ 1163370 h 2494983"/>
                <a:gd name="connsiteX101" fmla="*/ 538681 w 893403"/>
                <a:gd name="connsiteY101" fmla="*/ 1190530 h 2494983"/>
                <a:gd name="connsiteX102" fmla="*/ 529628 w 893403"/>
                <a:gd name="connsiteY102" fmla="*/ 1199584 h 2494983"/>
                <a:gd name="connsiteX103" fmla="*/ 516048 w 893403"/>
                <a:gd name="connsiteY103" fmla="*/ 1226744 h 2494983"/>
                <a:gd name="connsiteX104" fmla="*/ 506994 w 893403"/>
                <a:gd name="connsiteY104" fmla="*/ 1253904 h 2494983"/>
                <a:gd name="connsiteX105" fmla="*/ 493414 w 893403"/>
                <a:gd name="connsiteY105" fmla="*/ 1294645 h 2494983"/>
                <a:gd name="connsiteX106" fmla="*/ 488887 w 893403"/>
                <a:gd name="connsiteY106" fmla="*/ 1308225 h 2494983"/>
                <a:gd name="connsiteX107" fmla="*/ 484361 w 893403"/>
                <a:gd name="connsiteY107" fmla="*/ 1321805 h 2494983"/>
                <a:gd name="connsiteX108" fmla="*/ 475307 w 893403"/>
                <a:gd name="connsiteY108" fmla="*/ 1330859 h 2494983"/>
                <a:gd name="connsiteX109" fmla="*/ 461727 w 893403"/>
                <a:gd name="connsiteY109" fmla="*/ 1371600 h 2494983"/>
                <a:gd name="connsiteX110" fmla="*/ 448147 w 893403"/>
                <a:gd name="connsiteY110" fmla="*/ 1398760 h 2494983"/>
                <a:gd name="connsiteX111" fmla="*/ 439093 w 893403"/>
                <a:gd name="connsiteY111" fmla="*/ 1407813 h 2494983"/>
                <a:gd name="connsiteX112" fmla="*/ 425513 w 893403"/>
                <a:gd name="connsiteY112" fmla="*/ 1430447 h 2494983"/>
                <a:gd name="connsiteX113" fmla="*/ 420986 w 893403"/>
                <a:gd name="connsiteY113" fmla="*/ 1444027 h 2494983"/>
                <a:gd name="connsiteX114" fmla="*/ 411933 w 893403"/>
                <a:gd name="connsiteY114" fmla="*/ 1457607 h 2494983"/>
                <a:gd name="connsiteX115" fmla="*/ 402879 w 893403"/>
                <a:gd name="connsiteY115" fmla="*/ 1484768 h 2494983"/>
                <a:gd name="connsiteX116" fmla="*/ 402879 w 893403"/>
                <a:gd name="connsiteY116" fmla="*/ 1606990 h 2494983"/>
                <a:gd name="connsiteX117" fmla="*/ 425513 w 893403"/>
                <a:gd name="connsiteY117" fmla="*/ 1625097 h 2494983"/>
                <a:gd name="connsiteX118" fmla="*/ 443620 w 893403"/>
                <a:gd name="connsiteY118" fmla="*/ 1652257 h 2494983"/>
                <a:gd name="connsiteX119" fmla="*/ 583949 w 893403"/>
                <a:gd name="connsiteY119" fmla="*/ 1779005 h 2494983"/>
                <a:gd name="connsiteX120" fmla="*/ 633743 w 893403"/>
                <a:gd name="connsiteY120" fmla="*/ 1815219 h 2494983"/>
                <a:gd name="connsiteX121" fmla="*/ 660903 w 893403"/>
                <a:gd name="connsiteY121" fmla="*/ 1824273 h 2494983"/>
                <a:gd name="connsiteX122" fmla="*/ 679010 w 893403"/>
                <a:gd name="connsiteY122" fmla="*/ 1833326 h 2494983"/>
                <a:gd name="connsiteX123" fmla="*/ 706171 w 893403"/>
                <a:gd name="connsiteY123" fmla="*/ 1851433 h 2494983"/>
                <a:gd name="connsiteX124" fmla="*/ 715224 w 893403"/>
                <a:gd name="connsiteY124" fmla="*/ 1860487 h 2494983"/>
                <a:gd name="connsiteX125" fmla="*/ 728804 w 893403"/>
                <a:gd name="connsiteY125" fmla="*/ 1865013 h 2494983"/>
                <a:gd name="connsiteX126" fmla="*/ 765018 w 893403"/>
                <a:gd name="connsiteY126" fmla="*/ 1896701 h 2494983"/>
                <a:gd name="connsiteX127" fmla="*/ 774072 w 893403"/>
                <a:gd name="connsiteY127" fmla="*/ 1905754 h 2494983"/>
                <a:gd name="connsiteX128" fmla="*/ 787652 w 893403"/>
                <a:gd name="connsiteY128" fmla="*/ 1910281 h 2494983"/>
                <a:gd name="connsiteX129" fmla="*/ 805759 w 893403"/>
                <a:gd name="connsiteY129" fmla="*/ 1951021 h 2494983"/>
                <a:gd name="connsiteX130" fmla="*/ 810285 w 893403"/>
                <a:gd name="connsiteY130" fmla="*/ 1964602 h 2494983"/>
                <a:gd name="connsiteX131" fmla="*/ 805759 w 893403"/>
                <a:gd name="connsiteY131" fmla="*/ 2100403 h 2494983"/>
                <a:gd name="connsiteX132" fmla="*/ 792179 w 893403"/>
                <a:gd name="connsiteY132" fmla="*/ 2145671 h 2494983"/>
                <a:gd name="connsiteX133" fmla="*/ 755965 w 893403"/>
                <a:gd name="connsiteY133" fmla="*/ 2190938 h 2494983"/>
                <a:gd name="connsiteX134" fmla="*/ 751438 w 893403"/>
                <a:gd name="connsiteY134" fmla="*/ 2204518 h 2494983"/>
                <a:gd name="connsiteX135" fmla="*/ 760491 w 893403"/>
                <a:gd name="connsiteY135" fmla="*/ 2249786 h 2494983"/>
                <a:gd name="connsiteX136" fmla="*/ 769545 w 893403"/>
                <a:gd name="connsiteY136" fmla="*/ 2263366 h 2494983"/>
                <a:gd name="connsiteX137" fmla="*/ 787652 w 893403"/>
                <a:gd name="connsiteY137" fmla="*/ 2313160 h 2494983"/>
                <a:gd name="connsiteX138" fmla="*/ 801232 w 893403"/>
                <a:gd name="connsiteY138" fmla="*/ 2358427 h 2494983"/>
                <a:gd name="connsiteX139" fmla="*/ 814812 w 893403"/>
                <a:gd name="connsiteY139" fmla="*/ 2385588 h 2494983"/>
                <a:gd name="connsiteX140" fmla="*/ 832919 w 893403"/>
                <a:gd name="connsiteY140" fmla="*/ 2403695 h 2494983"/>
                <a:gd name="connsiteX141" fmla="*/ 873660 w 893403"/>
                <a:gd name="connsiteY141" fmla="*/ 2417275 h 2494983"/>
                <a:gd name="connsiteX142" fmla="*/ 887240 w 893403"/>
                <a:gd name="connsiteY142" fmla="*/ 2426328 h 2494983"/>
                <a:gd name="connsiteX143" fmla="*/ 891767 w 893403"/>
                <a:gd name="connsiteY143" fmla="*/ 2426328 h 2494983"/>
                <a:gd name="connsiteX0" fmla="*/ 891767 w 893403"/>
                <a:gd name="connsiteY0" fmla="*/ 2426328 h 2494983"/>
                <a:gd name="connsiteX1" fmla="*/ 887240 w 893403"/>
                <a:gd name="connsiteY1" fmla="*/ 2014396 h 2494983"/>
                <a:gd name="connsiteX2" fmla="*/ 891767 w 893403"/>
                <a:gd name="connsiteY2" fmla="*/ 1788059 h 2494983"/>
                <a:gd name="connsiteX3" fmla="*/ 887240 w 893403"/>
                <a:gd name="connsiteY3" fmla="*/ 1471188 h 2494983"/>
                <a:gd name="connsiteX4" fmla="*/ 891767 w 893403"/>
                <a:gd name="connsiteY4" fmla="*/ 1109049 h 2494983"/>
                <a:gd name="connsiteX5" fmla="*/ 887240 w 893403"/>
                <a:gd name="connsiteY5" fmla="*/ 1018514 h 2494983"/>
                <a:gd name="connsiteX6" fmla="*/ 869133 w 893403"/>
                <a:gd name="connsiteY6" fmla="*/ 1000407 h 2494983"/>
                <a:gd name="connsiteX7" fmla="*/ 841973 w 893403"/>
                <a:gd name="connsiteY7" fmla="*/ 991354 h 2494983"/>
                <a:gd name="connsiteX8" fmla="*/ 774072 w 893403"/>
                <a:gd name="connsiteY8" fmla="*/ 986827 h 2494983"/>
                <a:gd name="connsiteX9" fmla="*/ 787652 w 893403"/>
                <a:gd name="connsiteY9" fmla="*/ 946087 h 2494983"/>
                <a:gd name="connsiteX10" fmla="*/ 805759 w 893403"/>
                <a:gd name="connsiteY10" fmla="*/ 918926 h 2494983"/>
                <a:gd name="connsiteX11" fmla="*/ 814812 w 893403"/>
                <a:gd name="connsiteY11" fmla="*/ 887239 h 2494983"/>
                <a:gd name="connsiteX12" fmla="*/ 819339 w 893403"/>
                <a:gd name="connsiteY12" fmla="*/ 873659 h 2494983"/>
                <a:gd name="connsiteX13" fmla="*/ 819339 w 893403"/>
                <a:gd name="connsiteY13" fmla="*/ 629215 h 2494983"/>
                <a:gd name="connsiteX14" fmla="*/ 783125 w 893403"/>
                <a:gd name="connsiteY14" fmla="*/ 502467 h 2494983"/>
                <a:gd name="connsiteX15" fmla="*/ 778598 w 893403"/>
                <a:gd name="connsiteY15" fmla="*/ 488887 h 2494983"/>
                <a:gd name="connsiteX16" fmla="*/ 769545 w 893403"/>
                <a:gd name="connsiteY16" fmla="*/ 479833 h 2494983"/>
                <a:gd name="connsiteX17" fmla="*/ 760491 w 893403"/>
                <a:gd name="connsiteY17" fmla="*/ 452673 h 2494983"/>
                <a:gd name="connsiteX18" fmla="*/ 751438 w 893403"/>
                <a:gd name="connsiteY18" fmla="*/ 443619 h 2494983"/>
                <a:gd name="connsiteX19" fmla="*/ 742384 w 893403"/>
                <a:gd name="connsiteY19" fmla="*/ 430039 h 2494983"/>
                <a:gd name="connsiteX20" fmla="*/ 728804 w 893403"/>
                <a:gd name="connsiteY20" fmla="*/ 416459 h 2494983"/>
                <a:gd name="connsiteX21" fmla="*/ 710697 w 893403"/>
                <a:gd name="connsiteY21" fmla="*/ 393825 h 2494983"/>
                <a:gd name="connsiteX22" fmla="*/ 706171 w 893403"/>
                <a:gd name="connsiteY22" fmla="*/ 380245 h 2494983"/>
                <a:gd name="connsiteX23" fmla="*/ 692590 w 893403"/>
                <a:gd name="connsiteY23" fmla="*/ 375718 h 2494983"/>
                <a:gd name="connsiteX24" fmla="*/ 679010 w 893403"/>
                <a:gd name="connsiteY24" fmla="*/ 366665 h 2494983"/>
                <a:gd name="connsiteX25" fmla="*/ 665430 w 893403"/>
                <a:gd name="connsiteY25" fmla="*/ 334978 h 2494983"/>
                <a:gd name="connsiteX26" fmla="*/ 660903 w 893403"/>
                <a:gd name="connsiteY26" fmla="*/ 321398 h 2494983"/>
                <a:gd name="connsiteX27" fmla="*/ 642796 w 893403"/>
                <a:gd name="connsiteY27" fmla="*/ 303291 h 2494983"/>
                <a:gd name="connsiteX28" fmla="*/ 629216 w 893403"/>
                <a:gd name="connsiteY28" fmla="*/ 280657 h 2494983"/>
                <a:gd name="connsiteX29" fmla="*/ 615636 w 893403"/>
                <a:gd name="connsiteY29" fmla="*/ 258023 h 2494983"/>
                <a:gd name="connsiteX30" fmla="*/ 611109 w 893403"/>
                <a:gd name="connsiteY30" fmla="*/ 244443 h 2494983"/>
                <a:gd name="connsiteX31" fmla="*/ 593002 w 893403"/>
                <a:gd name="connsiteY31" fmla="*/ 221809 h 2494983"/>
                <a:gd name="connsiteX32" fmla="*/ 579422 w 893403"/>
                <a:gd name="connsiteY32" fmla="*/ 212756 h 2494983"/>
                <a:gd name="connsiteX33" fmla="*/ 570369 w 893403"/>
                <a:gd name="connsiteY33" fmla="*/ 199176 h 2494983"/>
                <a:gd name="connsiteX34" fmla="*/ 556788 w 893403"/>
                <a:gd name="connsiteY34" fmla="*/ 185596 h 2494983"/>
                <a:gd name="connsiteX35" fmla="*/ 552262 w 893403"/>
                <a:gd name="connsiteY35" fmla="*/ 172015 h 2494983"/>
                <a:gd name="connsiteX36" fmla="*/ 534155 w 893403"/>
                <a:gd name="connsiteY36" fmla="*/ 153908 h 2494983"/>
                <a:gd name="connsiteX37" fmla="*/ 511521 w 893403"/>
                <a:gd name="connsiteY37" fmla="*/ 131275 h 2494983"/>
                <a:gd name="connsiteX38" fmla="*/ 497941 w 893403"/>
                <a:gd name="connsiteY38" fmla="*/ 126748 h 2494983"/>
                <a:gd name="connsiteX39" fmla="*/ 479834 w 893403"/>
                <a:gd name="connsiteY39" fmla="*/ 108641 h 2494983"/>
                <a:gd name="connsiteX40" fmla="*/ 466254 w 893403"/>
                <a:gd name="connsiteY40" fmla="*/ 99588 h 2494983"/>
                <a:gd name="connsiteX41" fmla="*/ 452674 w 893403"/>
                <a:gd name="connsiteY41" fmla="*/ 86007 h 2494983"/>
                <a:gd name="connsiteX42" fmla="*/ 434567 w 893403"/>
                <a:gd name="connsiteY42" fmla="*/ 76954 h 2494983"/>
                <a:gd name="connsiteX43" fmla="*/ 416460 w 893403"/>
                <a:gd name="connsiteY43" fmla="*/ 58847 h 2494983"/>
                <a:gd name="connsiteX44" fmla="*/ 407406 w 893403"/>
                <a:gd name="connsiteY44" fmla="*/ 49794 h 2494983"/>
                <a:gd name="connsiteX45" fmla="*/ 398353 w 893403"/>
                <a:gd name="connsiteY45" fmla="*/ 40740 h 2494983"/>
                <a:gd name="connsiteX46" fmla="*/ 384773 w 893403"/>
                <a:gd name="connsiteY46" fmla="*/ 36213 h 2494983"/>
                <a:gd name="connsiteX47" fmla="*/ 366666 w 893403"/>
                <a:gd name="connsiteY47" fmla="*/ 18106 h 2494983"/>
                <a:gd name="connsiteX48" fmla="*/ 339505 w 893403"/>
                <a:gd name="connsiteY48" fmla="*/ 9053 h 2494983"/>
                <a:gd name="connsiteX49" fmla="*/ 289711 w 893403"/>
                <a:gd name="connsiteY49" fmla="*/ 0 h 2494983"/>
                <a:gd name="connsiteX50" fmla="*/ 203703 w 893403"/>
                <a:gd name="connsiteY50" fmla="*/ 4526 h 2494983"/>
                <a:gd name="connsiteX51" fmla="*/ 190123 w 893403"/>
                <a:gd name="connsiteY51" fmla="*/ 9053 h 2494983"/>
                <a:gd name="connsiteX52" fmla="*/ 181070 w 893403"/>
                <a:gd name="connsiteY52" fmla="*/ 22633 h 2494983"/>
                <a:gd name="connsiteX53" fmla="*/ 167489 w 893403"/>
                <a:gd name="connsiteY53" fmla="*/ 31687 h 2494983"/>
                <a:gd name="connsiteX54" fmla="*/ 140329 w 893403"/>
                <a:gd name="connsiteY54" fmla="*/ 63374 h 2494983"/>
                <a:gd name="connsiteX55" fmla="*/ 126749 w 893403"/>
                <a:gd name="connsiteY55" fmla="*/ 67901 h 2494983"/>
                <a:gd name="connsiteX56" fmla="*/ 117695 w 893403"/>
                <a:gd name="connsiteY56" fmla="*/ 76954 h 2494983"/>
                <a:gd name="connsiteX57" fmla="*/ 104115 w 893403"/>
                <a:gd name="connsiteY57" fmla="*/ 95061 h 2494983"/>
                <a:gd name="connsiteX58" fmla="*/ 90535 w 893403"/>
                <a:gd name="connsiteY58" fmla="*/ 104114 h 2494983"/>
                <a:gd name="connsiteX59" fmla="*/ 81481 w 893403"/>
                <a:gd name="connsiteY59" fmla="*/ 113168 h 2494983"/>
                <a:gd name="connsiteX60" fmla="*/ 63375 w 893403"/>
                <a:gd name="connsiteY60" fmla="*/ 126748 h 2494983"/>
                <a:gd name="connsiteX61" fmla="*/ 45268 w 893403"/>
                <a:gd name="connsiteY61" fmla="*/ 153908 h 2494983"/>
                <a:gd name="connsiteX62" fmla="*/ 36214 w 893403"/>
                <a:gd name="connsiteY62" fmla="*/ 162962 h 2494983"/>
                <a:gd name="connsiteX63" fmla="*/ 18107 w 893403"/>
                <a:gd name="connsiteY63" fmla="*/ 190122 h 2494983"/>
                <a:gd name="connsiteX64" fmla="*/ 9054 w 893403"/>
                <a:gd name="connsiteY64" fmla="*/ 285184 h 2494983"/>
                <a:gd name="connsiteX65" fmla="*/ 0 w 893403"/>
                <a:gd name="connsiteY65" fmla="*/ 439093 h 2494983"/>
                <a:gd name="connsiteX66" fmla="*/ 4527 w 893403"/>
                <a:gd name="connsiteY66" fmla="*/ 570368 h 2494983"/>
                <a:gd name="connsiteX67" fmla="*/ 18107 w 893403"/>
                <a:gd name="connsiteY67" fmla="*/ 593002 h 2494983"/>
                <a:gd name="connsiteX68" fmla="*/ 36214 w 893403"/>
                <a:gd name="connsiteY68" fmla="*/ 620162 h 2494983"/>
                <a:gd name="connsiteX69" fmla="*/ 54321 w 893403"/>
                <a:gd name="connsiteY69" fmla="*/ 638269 h 2494983"/>
                <a:gd name="connsiteX70" fmla="*/ 72428 w 893403"/>
                <a:gd name="connsiteY70" fmla="*/ 656376 h 2494983"/>
                <a:gd name="connsiteX71" fmla="*/ 81481 w 893403"/>
                <a:gd name="connsiteY71" fmla="*/ 669956 h 2494983"/>
                <a:gd name="connsiteX72" fmla="*/ 104115 w 893403"/>
                <a:gd name="connsiteY72" fmla="*/ 692590 h 2494983"/>
                <a:gd name="connsiteX73" fmla="*/ 113169 w 893403"/>
                <a:gd name="connsiteY73" fmla="*/ 701643 h 2494983"/>
                <a:gd name="connsiteX74" fmla="*/ 135802 w 893403"/>
                <a:gd name="connsiteY74" fmla="*/ 719750 h 2494983"/>
                <a:gd name="connsiteX75" fmla="*/ 149382 w 893403"/>
                <a:gd name="connsiteY75" fmla="*/ 724277 h 2494983"/>
                <a:gd name="connsiteX76" fmla="*/ 176543 w 893403"/>
                <a:gd name="connsiteY76" fmla="*/ 742384 h 2494983"/>
                <a:gd name="connsiteX77" fmla="*/ 190123 w 893403"/>
                <a:gd name="connsiteY77" fmla="*/ 751437 h 2494983"/>
                <a:gd name="connsiteX78" fmla="*/ 212757 w 893403"/>
                <a:gd name="connsiteY78" fmla="*/ 783124 h 2494983"/>
                <a:gd name="connsiteX79" fmla="*/ 221810 w 893403"/>
                <a:gd name="connsiteY79" fmla="*/ 796704 h 2494983"/>
                <a:gd name="connsiteX80" fmla="*/ 244444 w 893403"/>
                <a:gd name="connsiteY80" fmla="*/ 814811 h 2494983"/>
                <a:gd name="connsiteX81" fmla="*/ 248971 w 893403"/>
                <a:gd name="connsiteY81" fmla="*/ 828392 h 2494983"/>
                <a:gd name="connsiteX82" fmla="*/ 267078 w 893403"/>
                <a:gd name="connsiteY82" fmla="*/ 851025 h 2494983"/>
                <a:gd name="connsiteX83" fmla="*/ 276131 w 893403"/>
                <a:gd name="connsiteY83" fmla="*/ 891766 h 2494983"/>
                <a:gd name="connsiteX84" fmla="*/ 289711 w 893403"/>
                <a:gd name="connsiteY84" fmla="*/ 932506 h 2494983"/>
                <a:gd name="connsiteX85" fmla="*/ 298765 w 893403"/>
                <a:gd name="connsiteY85" fmla="*/ 941560 h 2494983"/>
                <a:gd name="connsiteX86" fmla="*/ 312345 w 893403"/>
                <a:gd name="connsiteY86" fmla="*/ 964194 h 2494983"/>
                <a:gd name="connsiteX87" fmla="*/ 330452 w 893403"/>
                <a:gd name="connsiteY87" fmla="*/ 986827 h 2494983"/>
                <a:gd name="connsiteX88" fmla="*/ 362139 w 893403"/>
                <a:gd name="connsiteY88" fmla="*/ 1004934 h 2494983"/>
                <a:gd name="connsiteX89" fmla="*/ 380246 w 893403"/>
                <a:gd name="connsiteY89" fmla="*/ 1023041 h 2494983"/>
                <a:gd name="connsiteX90" fmla="*/ 389299 w 893403"/>
                <a:gd name="connsiteY90" fmla="*/ 1032095 h 2494983"/>
                <a:gd name="connsiteX91" fmla="*/ 416460 w 893403"/>
                <a:gd name="connsiteY91" fmla="*/ 1050202 h 2494983"/>
                <a:gd name="connsiteX92" fmla="*/ 430040 w 893403"/>
                <a:gd name="connsiteY92" fmla="*/ 1059255 h 2494983"/>
                <a:gd name="connsiteX93" fmla="*/ 479834 w 893403"/>
                <a:gd name="connsiteY93" fmla="*/ 1081889 h 2494983"/>
                <a:gd name="connsiteX94" fmla="*/ 493414 w 893403"/>
                <a:gd name="connsiteY94" fmla="*/ 1086415 h 2494983"/>
                <a:gd name="connsiteX95" fmla="*/ 506994 w 893403"/>
                <a:gd name="connsiteY95" fmla="*/ 1095469 h 2494983"/>
                <a:gd name="connsiteX96" fmla="*/ 543208 w 893403"/>
                <a:gd name="connsiteY96" fmla="*/ 1104522 h 2494983"/>
                <a:gd name="connsiteX97" fmla="*/ 556788 w 893403"/>
                <a:gd name="connsiteY97" fmla="*/ 1109049 h 2494983"/>
                <a:gd name="connsiteX98" fmla="*/ 565842 w 893403"/>
                <a:gd name="connsiteY98" fmla="*/ 1118102 h 2494983"/>
                <a:gd name="connsiteX99" fmla="*/ 556788 w 893403"/>
                <a:gd name="connsiteY99" fmla="*/ 1127156 h 2494983"/>
                <a:gd name="connsiteX100" fmla="*/ 547735 w 893403"/>
                <a:gd name="connsiteY100" fmla="*/ 1163370 h 2494983"/>
                <a:gd name="connsiteX101" fmla="*/ 538681 w 893403"/>
                <a:gd name="connsiteY101" fmla="*/ 1190530 h 2494983"/>
                <a:gd name="connsiteX102" fmla="*/ 529628 w 893403"/>
                <a:gd name="connsiteY102" fmla="*/ 1199584 h 2494983"/>
                <a:gd name="connsiteX103" fmla="*/ 516048 w 893403"/>
                <a:gd name="connsiteY103" fmla="*/ 1226744 h 2494983"/>
                <a:gd name="connsiteX104" fmla="*/ 506994 w 893403"/>
                <a:gd name="connsiteY104" fmla="*/ 1253904 h 2494983"/>
                <a:gd name="connsiteX105" fmla="*/ 493414 w 893403"/>
                <a:gd name="connsiteY105" fmla="*/ 1294645 h 2494983"/>
                <a:gd name="connsiteX106" fmla="*/ 488887 w 893403"/>
                <a:gd name="connsiteY106" fmla="*/ 1308225 h 2494983"/>
                <a:gd name="connsiteX107" fmla="*/ 484361 w 893403"/>
                <a:gd name="connsiteY107" fmla="*/ 1321805 h 2494983"/>
                <a:gd name="connsiteX108" fmla="*/ 475307 w 893403"/>
                <a:gd name="connsiteY108" fmla="*/ 1330859 h 2494983"/>
                <a:gd name="connsiteX109" fmla="*/ 461727 w 893403"/>
                <a:gd name="connsiteY109" fmla="*/ 1371600 h 2494983"/>
                <a:gd name="connsiteX110" fmla="*/ 448147 w 893403"/>
                <a:gd name="connsiteY110" fmla="*/ 1398760 h 2494983"/>
                <a:gd name="connsiteX111" fmla="*/ 439093 w 893403"/>
                <a:gd name="connsiteY111" fmla="*/ 1407813 h 2494983"/>
                <a:gd name="connsiteX112" fmla="*/ 425513 w 893403"/>
                <a:gd name="connsiteY112" fmla="*/ 1430447 h 2494983"/>
                <a:gd name="connsiteX113" fmla="*/ 420986 w 893403"/>
                <a:gd name="connsiteY113" fmla="*/ 1444027 h 2494983"/>
                <a:gd name="connsiteX114" fmla="*/ 411933 w 893403"/>
                <a:gd name="connsiteY114" fmla="*/ 1457607 h 2494983"/>
                <a:gd name="connsiteX115" fmla="*/ 402879 w 893403"/>
                <a:gd name="connsiteY115" fmla="*/ 1484768 h 2494983"/>
                <a:gd name="connsiteX116" fmla="*/ 402879 w 893403"/>
                <a:gd name="connsiteY116" fmla="*/ 1606990 h 2494983"/>
                <a:gd name="connsiteX117" fmla="*/ 425513 w 893403"/>
                <a:gd name="connsiteY117" fmla="*/ 1625097 h 2494983"/>
                <a:gd name="connsiteX118" fmla="*/ 443620 w 893403"/>
                <a:gd name="connsiteY118" fmla="*/ 1652257 h 2494983"/>
                <a:gd name="connsiteX119" fmla="*/ 633743 w 893403"/>
                <a:gd name="connsiteY119" fmla="*/ 1815219 h 2494983"/>
                <a:gd name="connsiteX120" fmla="*/ 660903 w 893403"/>
                <a:gd name="connsiteY120" fmla="*/ 1824273 h 2494983"/>
                <a:gd name="connsiteX121" fmla="*/ 679010 w 893403"/>
                <a:gd name="connsiteY121" fmla="*/ 1833326 h 2494983"/>
                <a:gd name="connsiteX122" fmla="*/ 706171 w 893403"/>
                <a:gd name="connsiteY122" fmla="*/ 1851433 h 2494983"/>
                <a:gd name="connsiteX123" fmla="*/ 715224 w 893403"/>
                <a:gd name="connsiteY123" fmla="*/ 1860487 h 2494983"/>
                <a:gd name="connsiteX124" fmla="*/ 728804 w 893403"/>
                <a:gd name="connsiteY124" fmla="*/ 1865013 h 2494983"/>
                <a:gd name="connsiteX125" fmla="*/ 765018 w 893403"/>
                <a:gd name="connsiteY125" fmla="*/ 1896701 h 2494983"/>
                <a:gd name="connsiteX126" fmla="*/ 774072 w 893403"/>
                <a:gd name="connsiteY126" fmla="*/ 1905754 h 2494983"/>
                <a:gd name="connsiteX127" fmla="*/ 787652 w 893403"/>
                <a:gd name="connsiteY127" fmla="*/ 1910281 h 2494983"/>
                <a:gd name="connsiteX128" fmla="*/ 805759 w 893403"/>
                <a:gd name="connsiteY128" fmla="*/ 1951021 h 2494983"/>
                <a:gd name="connsiteX129" fmla="*/ 810285 w 893403"/>
                <a:gd name="connsiteY129" fmla="*/ 1964602 h 2494983"/>
                <a:gd name="connsiteX130" fmla="*/ 805759 w 893403"/>
                <a:gd name="connsiteY130" fmla="*/ 2100403 h 2494983"/>
                <a:gd name="connsiteX131" fmla="*/ 792179 w 893403"/>
                <a:gd name="connsiteY131" fmla="*/ 2145671 h 2494983"/>
                <a:gd name="connsiteX132" fmla="*/ 755965 w 893403"/>
                <a:gd name="connsiteY132" fmla="*/ 2190938 h 2494983"/>
                <a:gd name="connsiteX133" fmla="*/ 751438 w 893403"/>
                <a:gd name="connsiteY133" fmla="*/ 2204518 h 2494983"/>
                <a:gd name="connsiteX134" fmla="*/ 760491 w 893403"/>
                <a:gd name="connsiteY134" fmla="*/ 2249786 h 2494983"/>
                <a:gd name="connsiteX135" fmla="*/ 769545 w 893403"/>
                <a:gd name="connsiteY135" fmla="*/ 2263366 h 2494983"/>
                <a:gd name="connsiteX136" fmla="*/ 787652 w 893403"/>
                <a:gd name="connsiteY136" fmla="*/ 2313160 h 2494983"/>
                <a:gd name="connsiteX137" fmla="*/ 801232 w 893403"/>
                <a:gd name="connsiteY137" fmla="*/ 2358427 h 2494983"/>
                <a:gd name="connsiteX138" fmla="*/ 814812 w 893403"/>
                <a:gd name="connsiteY138" fmla="*/ 2385588 h 2494983"/>
                <a:gd name="connsiteX139" fmla="*/ 832919 w 893403"/>
                <a:gd name="connsiteY139" fmla="*/ 2403695 h 2494983"/>
                <a:gd name="connsiteX140" fmla="*/ 873660 w 893403"/>
                <a:gd name="connsiteY140" fmla="*/ 2417275 h 2494983"/>
                <a:gd name="connsiteX141" fmla="*/ 887240 w 893403"/>
                <a:gd name="connsiteY141" fmla="*/ 2426328 h 2494983"/>
                <a:gd name="connsiteX142" fmla="*/ 891767 w 893403"/>
                <a:gd name="connsiteY142" fmla="*/ 2426328 h 2494983"/>
                <a:gd name="connsiteX0" fmla="*/ 891767 w 893403"/>
                <a:gd name="connsiteY0" fmla="*/ 2426328 h 2494983"/>
                <a:gd name="connsiteX1" fmla="*/ 887240 w 893403"/>
                <a:gd name="connsiteY1" fmla="*/ 2014396 h 2494983"/>
                <a:gd name="connsiteX2" fmla="*/ 891767 w 893403"/>
                <a:gd name="connsiteY2" fmla="*/ 1788059 h 2494983"/>
                <a:gd name="connsiteX3" fmla="*/ 887240 w 893403"/>
                <a:gd name="connsiteY3" fmla="*/ 1471188 h 2494983"/>
                <a:gd name="connsiteX4" fmla="*/ 891767 w 893403"/>
                <a:gd name="connsiteY4" fmla="*/ 1109049 h 2494983"/>
                <a:gd name="connsiteX5" fmla="*/ 887240 w 893403"/>
                <a:gd name="connsiteY5" fmla="*/ 1018514 h 2494983"/>
                <a:gd name="connsiteX6" fmla="*/ 869133 w 893403"/>
                <a:gd name="connsiteY6" fmla="*/ 1000407 h 2494983"/>
                <a:gd name="connsiteX7" fmla="*/ 841973 w 893403"/>
                <a:gd name="connsiteY7" fmla="*/ 991354 h 2494983"/>
                <a:gd name="connsiteX8" fmla="*/ 774072 w 893403"/>
                <a:gd name="connsiteY8" fmla="*/ 986827 h 2494983"/>
                <a:gd name="connsiteX9" fmla="*/ 787652 w 893403"/>
                <a:gd name="connsiteY9" fmla="*/ 946087 h 2494983"/>
                <a:gd name="connsiteX10" fmla="*/ 805759 w 893403"/>
                <a:gd name="connsiteY10" fmla="*/ 918926 h 2494983"/>
                <a:gd name="connsiteX11" fmla="*/ 814812 w 893403"/>
                <a:gd name="connsiteY11" fmla="*/ 887239 h 2494983"/>
                <a:gd name="connsiteX12" fmla="*/ 819339 w 893403"/>
                <a:gd name="connsiteY12" fmla="*/ 873659 h 2494983"/>
                <a:gd name="connsiteX13" fmla="*/ 819339 w 893403"/>
                <a:gd name="connsiteY13" fmla="*/ 629215 h 2494983"/>
                <a:gd name="connsiteX14" fmla="*/ 783125 w 893403"/>
                <a:gd name="connsiteY14" fmla="*/ 502467 h 2494983"/>
                <a:gd name="connsiteX15" fmla="*/ 778598 w 893403"/>
                <a:gd name="connsiteY15" fmla="*/ 488887 h 2494983"/>
                <a:gd name="connsiteX16" fmla="*/ 769545 w 893403"/>
                <a:gd name="connsiteY16" fmla="*/ 479833 h 2494983"/>
                <a:gd name="connsiteX17" fmla="*/ 760491 w 893403"/>
                <a:gd name="connsiteY17" fmla="*/ 452673 h 2494983"/>
                <a:gd name="connsiteX18" fmla="*/ 751438 w 893403"/>
                <a:gd name="connsiteY18" fmla="*/ 443619 h 2494983"/>
                <a:gd name="connsiteX19" fmla="*/ 742384 w 893403"/>
                <a:gd name="connsiteY19" fmla="*/ 430039 h 2494983"/>
                <a:gd name="connsiteX20" fmla="*/ 728804 w 893403"/>
                <a:gd name="connsiteY20" fmla="*/ 416459 h 2494983"/>
                <a:gd name="connsiteX21" fmla="*/ 710697 w 893403"/>
                <a:gd name="connsiteY21" fmla="*/ 393825 h 2494983"/>
                <a:gd name="connsiteX22" fmla="*/ 706171 w 893403"/>
                <a:gd name="connsiteY22" fmla="*/ 380245 h 2494983"/>
                <a:gd name="connsiteX23" fmla="*/ 692590 w 893403"/>
                <a:gd name="connsiteY23" fmla="*/ 375718 h 2494983"/>
                <a:gd name="connsiteX24" fmla="*/ 679010 w 893403"/>
                <a:gd name="connsiteY24" fmla="*/ 366665 h 2494983"/>
                <a:gd name="connsiteX25" fmla="*/ 665430 w 893403"/>
                <a:gd name="connsiteY25" fmla="*/ 334978 h 2494983"/>
                <a:gd name="connsiteX26" fmla="*/ 660903 w 893403"/>
                <a:gd name="connsiteY26" fmla="*/ 321398 h 2494983"/>
                <a:gd name="connsiteX27" fmla="*/ 642796 w 893403"/>
                <a:gd name="connsiteY27" fmla="*/ 303291 h 2494983"/>
                <a:gd name="connsiteX28" fmla="*/ 629216 w 893403"/>
                <a:gd name="connsiteY28" fmla="*/ 280657 h 2494983"/>
                <a:gd name="connsiteX29" fmla="*/ 615636 w 893403"/>
                <a:gd name="connsiteY29" fmla="*/ 258023 h 2494983"/>
                <a:gd name="connsiteX30" fmla="*/ 611109 w 893403"/>
                <a:gd name="connsiteY30" fmla="*/ 244443 h 2494983"/>
                <a:gd name="connsiteX31" fmla="*/ 593002 w 893403"/>
                <a:gd name="connsiteY31" fmla="*/ 221809 h 2494983"/>
                <a:gd name="connsiteX32" fmla="*/ 579422 w 893403"/>
                <a:gd name="connsiteY32" fmla="*/ 212756 h 2494983"/>
                <a:gd name="connsiteX33" fmla="*/ 570369 w 893403"/>
                <a:gd name="connsiteY33" fmla="*/ 199176 h 2494983"/>
                <a:gd name="connsiteX34" fmla="*/ 556788 w 893403"/>
                <a:gd name="connsiteY34" fmla="*/ 185596 h 2494983"/>
                <a:gd name="connsiteX35" fmla="*/ 552262 w 893403"/>
                <a:gd name="connsiteY35" fmla="*/ 172015 h 2494983"/>
                <a:gd name="connsiteX36" fmla="*/ 534155 w 893403"/>
                <a:gd name="connsiteY36" fmla="*/ 153908 h 2494983"/>
                <a:gd name="connsiteX37" fmla="*/ 511521 w 893403"/>
                <a:gd name="connsiteY37" fmla="*/ 131275 h 2494983"/>
                <a:gd name="connsiteX38" fmla="*/ 497941 w 893403"/>
                <a:gd name="connsiteY38" fmla="*/ 126748 h 2494983"/>
                <a:gd name="connsiteX39" fmla="*/ 479834 w 893403"/>
                <a:gd name="connsiteY39" fmla="*/ 108641 h 2494983"/>
                <a:gd name="connsiteX40" fmla="*/ 466254 w 893403"/>
                <a:gd name="connsiteY40" fmla="*/ 99588 h 2494983"/>
                <a:gd name="connsiteX41" fmla="*/ 452674 w 893403"/>
                <a:gd name="connsiteY41" fmla="*/ 86007 h 2494983"/>
                <a:gd name="connsiteX42" fmla="*/ 434567 w 893403"/>
                <a:gd name="connsiteY42" fmla="*/ 76954 h 2494983"/>
                <a:gd name="connsiteX43" fmla="*/ 416460 w 893403"/>
                <a:gd name="connsiteY43" fmla="*/ 58847 h 2494983"/>
                <a:gd name="connsiteX44" fmla="*/ 407406 w 893403"/>
                <a:gd name="connsiteY44" fmla="*/ 49794 h 2494983"/>
                <a:gd name="connsiteX45" fmla="*/ 398353 w 893403"/>
                <a:gd name="connsiteY45" fmla="*/ 40740 h 2494983"/>
                <a:gd name="connsiteX46" fmla="*/ 384773 w 893403"/>
                <a:gd name="connsiteY46" fmla="*/ 36213 h 2494983"/>
                <a:gd name="connsiteX47" fmla="*/ 366666 w 893403"/>
                <a:gd name="connsiteY47" fmla="*/ 18106 h 2494983"/>
                <a:gd name="connsiteX48" fmla="*/ 339505 w 893403"/>
                <a:gd name="connsiteY48" fmla="*/ 9053 h 2494983"/>
                <a:gd name="connsiteX49" fmla="*/ 289711 w 893403"/>
                <a:gd name="connsiteY49" fmla="*/ 0 h 2494983"/>
                <a:gd name="connsiteX50" fmla="*/ 203703 w 893403"/>
                <a:gd name="connsiteY50" fmla="*/ 4526 h 2494983"/>
                <a:gd name="connsiteX51" fmla="*/ 190123 w 893403"/>
                <a:gd name="connsiteY51" fmla="*/ 9053 h 2494983"/>
                <a:gd name="connsiteX52" fmla="*/ 181070 w 893403"/>
                <a:gd name="connsiteY52" fmla="*/ 22633 h 2494983"/>
                <a:gd name="connsiteX53" fmla="*/ 167489 w 893403"/>
                <a:gd name="connsiteY53" fmla="*/ 31687 h 2494983"/>
                <a:gd name="connsiteX54" fmla="*/ 140329 w 893403"/>
                <a:gd name="connsiteY54" fmla="*/ 63374 h 2494983"/>
                <a:gd name="connsiteX55" fmla="*/ 126749 w 893403"/>
                <a:gd name="connsiteY55" fmla="*/ 67901 h 2494983"/>
                <a:gd name="connsiteX56" fmla="*/ 117695 w 893403"/>
                <a:gd name="connsiteY56" fmla="*/ 76954 h 2494983"/>
                <a:gd name="connsiteX57" fmla="*/ 104115 w 893403"/>
                <a:gd name="connsiteY57" fmla="*/ 95061 h 2494983"/>
                <a:gd name="connsiteX58" fmla="*/ 90535 w 893403"/>
                <a:gd name="connsiteY58" fmla="*/ 104114 h 2494983"/>
                <a:gd name="connsiteX59" fmla="*/ 81481 w 893403"/>
                <a:gd name="connsiteY59" fmla="*/ 113168 h 2494983"/>
                <a:gd name="connsiteX60" fmla="*/ 63375 w 893403"/>
                <a:gd name="connsiteY60" fmla="*/ 126748 h 2494983"/>
                <a:gd name="connsiteX61" fmla="*/ 45268 w 893403"/>
                <a:gd name="connsiteY61" fmla="*/ 153908 h 2494983"/>
                <a:gd name="connsiteX62" fmla="*/ 36214 w 893403"/>
                <a:gd name="connsiteY62" fmla="*/ 162962 h 2494983"/>
                <a:gd name="connsiteX63" fmla="*/ 18107 w 893403"/>
                <a:gd name="connsiteY63" fmla="*/ 190122 h 2494983"/>
                <a:gd name="connsiteX64" fmla="*/ 9054 w 893403"/>
                <a:gd name="connsiteY64" fmla="*/ 285184 h 2494983"/>
                <a:gd name="connsiteX65" fmla="*/ 0 w 893403"/>
                <a:gd name="connsiteY65" fmla="*/ 439093 h 2494983"/>
                <a:gd name="connsiteX66" fmla="*/ 4527 w 893403"/>
                <a:gd name="connsiteY66" fmla="*/ 570368 h 2494983"/>
                <a:gd name="connsiteX67" fmla="*/ 18107 w 893403"/>
                <a:gd name="connsiteY67" fmla="*/ 593002 h 2494983"/>
                <a:gd name="connsiteX68" fmla="*/ 36214 w 893403"/>
                <a:gd name="connsiteY68" fmla="*/ 620162 h 2494983"/>
                <a:gd name="connsiteX69" fmla="*/ 54321 w 893403"/>
                <a:gd name="connsiteY69" fmla="*/ 638269 h 2494983"/>
                <a:gd name="connsiteX70" fmla="*/ 72428 w 893403"/>
                <a:gd name="connsiteY70" fmla="*/ 656376 h 2494983"/>
                <a:gd name="connsiteX71" fmla="*/ 81481 w 893403"/>
                <a:gd name="connsiteY71" fmla="*/ 669956 h 2494983"/>
                <a:gd name="connsiteX72" fmla="*/ 104115 w 893403"/>
                <a:gd name="connsiteY72" fmla="*/ 692590 h 2494983"/>
                <a:gd name="connsiteX73" fmla="*/ 113169 w 893403"/>
                <a:gd name="connsiteY73" fmla="*/ 701643 h 2494983"/>
                <a:gd name="connsiteX74" fmla="*/ 135802 w 893403"/>
                <a:gd name="connsiteY74" fmla="*/ 719750 h 2494983"/>
                <a:gd name="connsiteX75" fmla="*/ 149382 w 893403"/>
                <a:gd name="connsiteY75" fmla="*/ 724277 h 2494983"/>
                <a:gd name="connsiteX76" fmla="*/ 176543 w 893403"/>
                <a:gd name="connsiteY76" fmla="*/ 742384 h 2494983"/>
                <a:gd name="connsiteX77" fmla="*/ 190123 w 893403"/>
                <a:gd name="connsiteY77" fmla="*/ 751437 h 2494983"/>
                <a:gd name="connsiteX78" fmla="*/ 212757 w 893403"/>
                <a:gd name="connsiteY78" fmla="*/ 783124 h 2494983"/>
                <a:gd name="connsiteX79" fmla="*/ 221810 w 893403"/>
                <a:gd name="connsiteY79" fmla="*/ 796704 h 2494983"/>
                <a:gd name="connsiteX80" fmla="*/ 244444 w 893403"/>
                <a:gd name="connsiteY80" fmla="*/ 814811 h 2494983"/>
                <a:gd name="connsiteX81" fmla="*/ 248971 w 893403"/>
                <a:gd name="connsiteY81" fmla="*/ 828392 h 2494983"/>
                <a:gd name="connsiteX82" fmla="*/ 267078 w 893403"/>
                <a:gd name="connsiteY82" fmla="*/ 851025 h 2494983"/>
                <a:gd name="connsiteX83" fmla="*/ 276131 w 893403"/>
                <a:gd name="connsiteY83" fmla="*/ 891766 h 2494983"/>
                <a:gd name="connsiteX84" fmla="*/ 289711 w 893403"/>
                <a:gd name="connsiteY84" fmla="*/ 932506 h 2494983"/>
                <a:gd name="connsiteX85" fmla="*/ 298765 w 893403"/>
                <a:gd name="connsiteY85" fmla="*/ 941560 h 2494983"/>
                <a:gd name="connsiteX86" fmla="*/ 312345 w 893403"/>
                <a:gd name="connsiteY86" fmla="*/ 964194 h 2494983"/>
                <a:gd name="connsiteX87" fmla="*/ 330452 w 893403"/>
                <a:gd name="connsiteY87" fmla="*/ 986827 h 2494983"/>
                <a:gd name="connsiteX88" fmla="*/ 362139 w 893403"/>
                <a:gd name="connsiteY88" fmla="*/ 1004934 h 2494983"/>
                <a:gd name="connsiteX89" fmla="*/ 380246 w 893403"/>
                <a:gd name="connsiteY89" fmla="*/ 1023041 h 2494983"/>
                <a:gd name="connsiteX90" fmla="*/ 389299 w 893403"/>
                <a:gd name="connsiteY90" fmla="*/ 1032095 h 2494983"/>
                <a:gd name="connsiteX91" fmla="*/ 416460 w 893403"/>
                <a:gd name="connsiteY91" fmla="*/ 1050202 h 2494983"/>
                <a:gd name="connsiteX92" fmla="*/ 430040 w 893403"/>
                <a:gd name="connsiteY92" fmla="*/ 1059255 h 2494983"/>
                <a:gd name="connsiteX93" fmla="*/ 479834 w 893403"/>
                <a:gd name="connsiteY93" fmla="*/ 1081889 h 2494983"/>
                <a:gd name="connsiteX94" fmla="*/ 493414 w 893403"/>
                <a:gd name="connsiteY94" fmla="*/ 1086415 h 2494983"/>
                <a:gd name="connsiteX95" fmla="*/ 506994 w 893403"/>
                <a:gd name="connsiteY95" fmla="*/ 1095469 h 2494983"/>
                <a:gd name="connsiteX96" fmla="*/ 543208 w 893403"/>
                <a:gd name="connsiteY96" fmla="*/ 1104522 h 2494983"/>
                <a:gd name="connsiteX97" fmla="*/ 556788 w 893403"/>
                <a:gd name="connsiteY97" fmla="*/ 1109049 h 2494983"/>
                <a:gd name="connsiteX98" fmla="*/ 565842 w 893403"/>
                <a:gd name="connsiteY98" fmla="*/ 1118102 h 2494983"/>
                <a:gd name="connsiteX99" fmla="*/ 556788 w 893403"/>
                <a:gd name="connsiteY99" fmla="*/ 1127156 h 2494983"/>
                <a:gd name="connsiteX100" fmla="*/ 547735 w 893403"/>
                <a:gd name="connsiteY100" fmla="*/ 1163370 h 2494983"/>
                <a:gd name="connsiteX101" fmla="*/ 538681 w 893403"/>
                <a:gd name="connsiteY101" fmla="*/ 1190530 h 2494983"/>
                <a:gd name="connsiteX102" fmla="*/ 529628 w 893403"/>
                <a:gd name="connsiteY102" fmla="*/ 1199584 h 2494983"/>
                <a:gd name="connsiteX103" fmla="*/ 516048 w 893403"/>
                <a:gd name="connsiteY103" fmla="*/ 1226744 h 2494983"/>
                <a:gd name="connsiteX104" fmla="*/ 506994 w 893403"/>
                <a:gd name="connsiteY104" fmla="*/ 1253904 h 2494983"/>
                <a:gd name="connsiteX105" fmla="*/ 493414 w 893403"/>
                <a:gd name="connsiteY105" fmla="*/ 1294645 h 2494983"/>
                <a:gd name="connsiteX106" fmla="*/ 488887 w 893403"/>
                <a:gd name="connsiteY106" fmla="*/ 1308225 h 2494983"/>
                <a:gd name="connsiteX107" fmla="*/ 484361 w 893403"/>
                <a:gd name="connsiteY107" fmla="*/ 1321805 h 2494983"/>
                <a:gd name="connsiteX108" fmla="*/ 475307 w 893403"/>
                <a:gd name="connsiteY108" fmla="*/ 1330859 h 2494983"/>
                <a:gd name="connsiteX109" fmla="*/ 461727 w 893403"/>
                <a:gd name="connsiteY109" fmla="*/ 1371600 h 2494983"/>
                <a:gd name="connsiteX110" fmla="*/ 448147 w 893403"/>
                <a:gd name="connsiteY110" fmla="*/ 1398760 h 2494983"/>
                <a:gd name="connsiteX111" fmla="*/ 439093 w 893403"/>
                <a:gd name="connsiteY111" fmla="*/ 1407813 h 2494983"/>
                <a:gd name="connsiteX112" fmla="*/ 425513 w 893403"/>
                <a:gd name="connsiteY112" fmla="*/ 1430447 h 2494983"/>
                <a:gd name="connsiteX113" fmla="*/ 420986 w 893403"/>
                <a:gd name="connsiteY113" fmla="*/ 1444027 h 2494983"/>
                <a:gd name="connsiteX114" fmla="*/ 411933 w 893403"/>
                <a:gd name="connsiteY114" fmla="*/ 1457607 h 2494983"/>
                <a:gd name="connsiteX115" fmla="*/ 402879 w 893403"/>
                <a:gd name="connsiteY115" fmla="*/ 1484768 h 2494983"/>
                <a:gd name="connsiteX116" fmla="*/ 402879 w 893403"/>
                <a:gd name="connsiteY116" fmla="*/ 1606990 h 2494983"/>
                <a:gd name="connsiteX117" fmla="*/ 425513 w 893403"/>
                <a:gd name="connsiteY117" fmla="*/ 1625097 h 2494983"/>
                <a:gd name="connsiteX118" fmla="*/ 443620 w 893403"/>
                <a:gd name="connsiteY118" fmla="*/ 1652257 h 2494983"/>
                <a:gd name="connsiteX119" fmla="*/ 660903 w 893403"/>
                <a:gd name="connsiteY119" fmla="*/ 1824273 h 2494983"/>
                <a:gd name="connsiteX120" fmla="*/ 679010 w 893403"/>
                <a:gd name="connsiteY120" fmla="*/ 1833326 h 2494983"/>
                <a:gd name="connsiteX121" fmla="*/ 706171 w 893403"/>
                <a:gd name="connsiteY121" fmla="*/ 1851433 h 2494983"/>
                <a:gd name="connsiteX122" fmla="*/ 715224 w 893403"/>
                <a:gd name="connsiteY122" fmla="*/ 1860487 h 2494983"/>
                <a:gd name="connsiteX123" fmla="*/ 728804 w 893403"/>
                <a:gd name="connsiteY123" fmla="*/ 1865013 h 2494983"/>
                <a:gd name="connsiteX124" fmla="*/ 765018 w 893403"/>
                <a:gd name="connsiteY124" fmla="*/ 1896701 h 2494983"/>
                <a:gd name="connsiteX125" fmla="*/ 774072 w 893403"/>
                <a:gd name="connsiteY125" fmla="*/ 1905754 h 2494983"/>
                <a:gd name="connsiteX126" fmla="*/ 787652 w 893403"/>
                <a:gd name="connsiteY126" fmla="*/ 1910281 h 2494983"/>
                <a:gd name="connsiteX127" fmla="*/ 805759 w 893403"/>
                <a:gd name="connsiteY127" fmla="*/ 1951021 h 2494983"/>
                <a:gd name="connsiteX128" fmla="*/ 810285 w 893403"/>
                <a:gd name="connsiteY128" fmla="*/ 1964602 h 2494983"/>
                <a:gd name="connsiteX129" fmla="*/ 805759 w 893403"/>
                <a:gd name="connsiteY129" fmla="*/ 2100403 h 2494983"/>
                <a:gd name="connsiteX130" fmla="*/ 792179 w 893403"/>
                <a:gd name="connsiteY130" fmla="*/ 2145671 h 2494983"/>
                <a:gd name="connsiteX131" fmla="*/ 755965 w 893403"/>
                <a:gd name="connsiteY131" fmla="*/ 2190938 h 2494983"/>
                <a:gd name="connsiteX132" fmla="*/ 751438 w 893403"/>
                <a:gd name="connsiteY132" fmla="*/ 2204518 h 2494983"/>
                <a:gd name="connsiteX133" fmla="*/ 760491 w 893403"/>
                <a:gd name="connsiteY133" fmla="*/ 2249786 h 2494983"/>
                <a:gd name="connsiteX134" fmla="*/ 769545 w 893403"/>
                <a:gd name="connsiteY134" fmla="*/ 2263366 h 2494983"/>
                <a:gd name="connsiteX135" fmla="*/ 787652 w 893403"/>
                <a:gd name="connsiteY135" fmla="*/ 2313160 h 2494983"/>
                <a:gd name="connsiteX136" fmla="*/ 801232 w 893403"/>
                <a:gd name="connsiteY136" fmla="*/ 2358427 h 2494983"/>
                <a:gd name="connsiteX137" fmla="*/ 814812 w 893403"/>
                <a:gd name="connsiteY137" fmla="*/ 2385588 h 2494983"/>
                <a:gd name="connsiteX138" fmla="*/ 832919 w 893403"/>
                <a:gd name="connsiteY138" fmla="*/ 2403695 h 2494983"/>
                <a:gd name="connsiteX139" fmla="*/ 873660 w 893403"/>
                <a:gd name="connsiteY139" fmla="*/ 2417275 h 2494983"/>
                <a:gd name="connsiteX140" fmla="*/ 887240 w 893403"/>
                <a:gd name="connsiteY140" fmla="*/ 2426328 h 2494983"/>
                <a:gd name="connsiteX141" fmla="*/ 891767 w 893403"/>
                <a:gd name="connsiteY141" fmla="*/ 2426328 h 2494983"/>
                <a:gd name="connsiteX0" fmla="*/ 891767 w 893403"/>
                <a:gd name="connsiteY0" fmla="*/ 2426328 h 2494983"/>
                <a:gd name="connsiteX1" fmla="*/ 887240 w 893403"/>
                <a:gd name="connsiteY1" fmla="*/ 2014396 h 2494983"/>
                <a:gd name="connsiteX2" fmla="*/ 891767 w 893403"/>
                <a:gd name="connsiteY2" fmla="*/ 1788059 h 2494983"/>
                <a:gd name="connsiteX3" fmla="*/ 887240 w 893403"/>
                <a:gd name="connsiteY3" fmla="*/ 1471188 h 2494983"/>
                <a:gd name="connsiteX4" fmla="*/ 891767 w 893403"/>
                <a:gd name="connsiteY4" fmla="*/ 1109049 h 2494983"/>
                <a:gd name="connsiteX5" fmla="*/ 887240 w 893403"/>
                <a:gd name="connsiteY5" fmla="*/ 1018514 h 2494983"/>
                <a:gd name="connsiteX6" fmla="*/ 869133 w 893403"/>
                <a:gd name="connsiteY6" fmla="*/ 1000407 h 2494983"/>
                <a:gd name="connsiteX7" fmla="*/ 841973 w 893403"/>
                <a:gd name="connsiteY7" fmla="*/ 991354 h 2494983"/>
                <a:gd name="connsiteX8" fmla="*/ 774072 w 893403"/>
                <a:gd name="connsiteY8" fmla="*/ 986827 h 2494983"/>
                <a:gd name="connsiteX9" fmla="*/ 787652 w 893403"/>
                <a:gd name="connsiteY9" fmla="*/ 946087 h 2494983"/>
                <a:gd name="connsiteX10" fmla="*/ 805759 w 893403"/>
                <a:gd name="connsiteY10" fmla="*/ 918926 h 2494983"/>
                <a:gd name="connsiteX11" fmla="*/ 814812 w 893403"/>
                <a:gd name="connsiteY11" fmla="*/ 887239 h 2494983"/>
                <a:gd name="connsiteX12" fmla="*/ 819339 w 893403"/>
                <a:gd name="connsiteY12" fmla="*/ 873659 h 2494983"/>
                <a:gd name="connsiteX13" fmla="*/ 819339 w 893403"/>
                <a:gd name="connsiteY13" fmla="*/ 629215 h 2494983"/>
                <a:gd name="connsiteX14" fmla="*/ 783125 w 893403"/>
                <a:gd name="connsiteY14" fmla="*/ 502467 h 2494983"/>
                <a:gd name="connsiteX15" fmla="*/ 778598 w 893403"/>
                <a:gd name="connsiteY15" fmla="*/ 488887 h 2494983"/>
                <a:gd name="connsiteX16" fmla="*/ 769545 w 893403"/>
                <a:gd name="connsiteY16" fmla="*/ 479833 h 2494983"/>
                <a:gd name="connsiteX17" fmla="*/ 760491 w 893403"/>
                <a:gd name="connsiteY17" fmla="*/ 452673 h 2494983"/>
                <a:gd name="connsiteX18" fmla="*/ 751438 w 893403"/>
                <a:gd name="connsiteY18" fmla="*/ 443619 h 2494983"/>
                <a:gd name="connsiteX19" fmla="*/ 742384 w 893403"/>
                <a:gd name="connsiteY19" fmla="*/ 430039 h 2494983"/>
                <a:gd name="connsiteX20" fmla="*/ 728804 w 893403"/>
                <a:gd name="connsiteY20" fmla="*/ 416459 h 2494983"/>
                <a:gd name="connsiteX21" fmla="*/ 710697 w 893403"/>
                <a:gd name="connsiteY21" fmla="*/ 393825 h 2494983"/>
                <a:gd name="connsiteX22" fmla="*/ 706171 w 893403"/>
                <a:gd name="connsiteY22" fmla="*/ 380245 h 2494983"/>
                <a:gd name="connsiteX23" fmla="*/ 692590 w 893403"/>
                <a:gd name="connsiteY23" fmla="*/ 375718 h 2494983"/>
                <a:gd name="connsiteX24" fmla="*/ 679010 w 893403"/>
                <a:gd name="connsiteY24" fmla="*/ 366665 h 2494983"/>
                <a:gd name="connsiteX25" fmla="*/ 665430 w 893403"/>
                <a:gd name="connsiteY25" fmla="*/ 334978 h 2494983"/>
                <a:gd name="connsiteX26" fmla="*/ 660903 w 893403"/>
                <a:gd name="connsiteY26" fmla="*/ 321398 h 2494983"/>
                <a:gd name="connsiteX27" fmla="*/ 642796 w 893403"/>
                <a:gd name="connsiteY27" fmla="*/ 303291 h 2494983"/>
                <a:gd name="connsiteX28" fmla="*/ 629216 w 893403"/>
                <a:gd name="connsiteY28" fmla="*/ 280657 h 2494983"/>
                <a:gd name="connsiteX29" fmla="*/ 615636 w 893403"/>
                <a:gd name="connsiteY29" fmla="*/ 258023 h 2494983"/>
                <a:gd name="connsiteX30" fmla="*/ 611109 w 893403"/>
                <a:gd name="connsiteY30" fmla="*/ 244443 h 2494983"/>
                <a:gd name="connsiteX31" fmla="*/ 593002 w 893403"/>
                <a:gd name="connsiteY31" fmla="*/ 221809 h 2494983"/>
                <a:gd name="connsiteX32" fmla="*/ 579422 w 893403"/>
                <a:gd name="connsiteY32" fmla="*/ 212756 h 2494983"/>
                <a:gd name="connsiteX33" fmla="*/ 570369 w 893403"/>
                <a:gd name="connsiteY33" fmla="*/ 199176 h 2494983"/>
                <a:gd name="connsiteX34" fmla="*/ 556788 w 893403"/>
                <a:gd name="connsiteY34" fmla="*/ 185596 h 2494983"/>
                <a:gd name="connsiteX35" fmla="*/ 552262 w 893403"/>
                <a:gd name="connsiteY35" fmla="*/ 172015 h 2494983"/>
                <a:gd name="connsiteX36" fmla="*/ 534155 w 893403"/>
                <a:gd name="connsiteY36" fmla="*/ 153908 h 2494983"/>
                <a:gd name="connsiteX37" fmla="*/ 511521 w 893403"/>
                <a:gd name="connsiteY37" fmla="*/ 131275 h 2494983"/>
                <a:gd name="connsiteX38" fmla="*/ 497941 w 893403"/>
                <a:gd name="connsiteY38" fmla="*/ 126748 h 2494983"/>
                <a:gd name="connsiteX39" fmla="*/ 479834 w 893403"/>
                <a:gd name="connsiteY39" fmla="*/ 108641 h 2494983"/>
                <a:gd name="connsiteX40" fmla="*/ 466254 w 893403"/>
                <a:gd name="connsiteY40" fmla="*/ 99588 h 2494983"/>
                <a:gd name="connsiteX41" fmla="*/ 452674 w 893403"/>
                <a:gd name="connsiteY41" fmla="*/ 86007 h 2494983"/>
                <a:gd name="connsiteX42" fmla="*/ 434567 w 893403"/>
                <a:gd name="connsiteY42" fmla="*/ 76954 h 2494983"/>
                <a:gd name="connsiteX43" fmla="*/ 416460 w 893403"/>
                <a:gd name="connsiteY43" fmla="*/ 58847 h 2494983"/>
                <a:gd name="connsiteX44" fmla="*/ 407406 w 893403"/>
                <a:gd name="connsiteY44" fmla="*/ 49794 h 2494983"/>
                <a:gd name="connsiteX45" fmla="*/ 398353 w 893403"/>
                <a:gd name="connsiteY45" fmla="*/ 40740 h 2494983"/>
                <a:gd name="connsiteX46" fmla="*/ 384773 w 893403"/>
                <a:gd name="connsiteY46" fmla="*/ 36213 h 2494983"/>
                <a:gd name="connsiteX47" fmla="*/ 366666 w 893403"/>
                <a:gd name="connsiteY47" fmla="*/ 18106 h 2494983"/>
                <a:gd name="connsiteX48" fmla="*/ 339505 w 893403"/>
                <a:gd name="connsiteY48" fmla="*/ 9053 h 2494983"/>
                <a:gd name="connsiteX49" fmla="*/ 289711 w 893403"/>
                <a:gd name="connsiteY49" fmla="*/ 0 h 2494983"/>
                <a:gd name="connsiteX50" fmla="*/ 203703 w 893403"/>
                <a:gd name="connsiteY50" fmla="*/ 4526 h 2494983"/>
                <a:gd name="connsiteX51" fmla="*/ 190123 w 893403"/>
                <a:gd name="connsiteY51" fmla="*/ 9053 h 2494983"/>
                <a:gd name="connsiteX52" fmla="*/ 181070 w 893403"/>
                <a:gd name="connsiteY52" fmla="*/ 22633 h 2494983"/>
                <a:gd name="connsiteX53" fmla="*/ 167489 w 893403"/>
                <a:gd name="connsiteY53" fmla="*/ 31687 h 2494983"/>
                <a:gd name="connsiteX54" fmla="*/ 140329 w 893403"/>
                <a:gd name="connsiteY54" fmla="*/ 63374 h 2494983"/>
                <a:gd name="connsiteX55" fmla="*/ 126749 w 893403"/>
                <a:gd name="connsiteY55" fmla="*/ 67901 h 2494983"/>
                <a:gd name="connsiteX56" fmla="*/ 117695 w 893403"/>
                <a:gd name="connsiteY56" fmla="*/ 76954 h 2494983"/>
                <a:gd name="connsiteX57" fmla="*/ 104115 w 893403"/>
                <a:gd name="connsiteY57" fmla="*/ 95061 h 2494983"/>
                <a:gd name="connsiteX58" fmla="*/ 90535 w 893403"/>
                <a:gd name="connsiteY58" fmla="*/ 104114 h 2494983"/>
                <a:gd name="connsiteX59" fmla="*/ 81481 w 893403"/>
                <a:gd name="connsiteY59" fmla="*/ 113168 h 2494983"/>
                <a:gd name="connsiteX60" fmla="*/ 63375 w 893403"/>
                <a:gd name="connsiteY60" fmla="*/ 126748 h 2494983"/>
                <a:gd name="connsiteX61" fmla="*/ 45268 w 893403"/>
                <a:gd name="connsiteY61" fmla="*/ 153908 h 2494983"/>
                <a:gd name="connsiteX62" fmla="*/ 36214 w 893403"/>
                <a:gd name="connsiteY62" fmla="*/ 162962 h 2494983"/>
                <a:gd name="connsiteX63" fmla="*/ 18107 w 893403"/>
                <a:gd name="connsiteY63" fmla="*/ 190122 h 2494983"/>
                <a:gd name="connsiteX64" fmla="*/ 9054 w 893403"/>
                <a:gd name="connsiteY64" fmla="*/ 285184 h 2494983"/>
                <a:gd name="connsiteX65" fmla="*/ 0 w 893403"/>
                <a:gd name="connsiteY65" fmla="*/ 439093 h 2494983"/>
                <a:gd name="connsiteX66" fmla="*/ 4527 w 893403"/>
                <a:gd name="connsiteY66" fmla="*/ 570368 h 2494983"/>
                <a:gd name="connsiteX67" fmla="*/ 18107 w 893403"/>
                <a:gd name="connsiteY67" fmla="*/ 593002 h 2494983"/>
                <a:gd name="connsiteX68" fmla="*/ 36214 w 893403"/>
                <a:gd name="connsiteY68" fmla="*/ 620162 h 2494983"/>
                <a:gd name="connsiteX69" fmla="*/ 54321 w 893403"/>
                <a:gd name="connsiteY69" fmla="*/ 638269 h 2494983"/>
                <a:gd name="connsiteX70" fmla="*/ 72428 w 893403"/>
                <a:gd name="connsiteY70" fmla="*/ 656376 h 2494983"/>
                <a:gd name="connsiteX71" fmla="*/ 81481 w 893403"/>
                <a:gd name="connsiteY71" fmla="*/ 669956 h 2494983"/>
                <a:gd name="connsiteX72" fmla="*/ 104115 w 893403"/>
                <a:gd name="connsiteY72" fmla="*/ 692590 h 2494983"/>
                <a:gd name="connsiteX73" fmla="*/ 113169 w 893403"/>
                <a:gd name="connsiteY73" fmla="*/ 701643 h 2494983"/>
                <a:gd name="connsiteX74" fmla="*/ 135802 w 893403"/>
                <a:gd name="connsiteY74" fmla="*/ 719750 h 2494983"/>
                <a:gd name="connsiteX75" fmla="*/ 149382 w 893403"/>
                <a:gd name="connsiteY75" fmla="*/ 724277 h 2494983"/>
                <a:gd name="connsiteX76" fmla="*/ 176543 w 893403"/>
                <a:gd name="connsiteY76" fmla="*/ 742384 h 2494983"/>
                <a:gd name="connsiteX77" fmla="*/ 190123 w 893403"/>
                <a:gd name="connsiteY77" fmla="*/ 751437 h 2494983"/>
                <a:gd name="connsiteX78" fmla="*/ 212757 w 893403"/>
                <a:gd name="connsiteY78" fmla="*/ 783124 h 2494983"/>
                <a:gd name="connsiteX79" fmla="*/ 221810 w 893403"/>
                <a:gd name="connsiteY79" fmla="*/ 796704 h 2494983"/>
                <a:gd name="connsiteX80" fmla="*/ 244444 w 893403"/>
                <a:gd name="connsiteY80" fmla="*/ 814811 h 2494983"/>
                <a:gd name="connsiteX81" fmla="*/ 248971 w 893403"/>
                <a:gd name="connsiteY81" fmla="*/ 828392 h 2494983"/>
                <a:gd name="connsiteX82" fmla="*/ 267078 w 893403"/>
                <a:gd name="connsiteY82" fmla="*/ 851025 h 2494983"/>
                <a:gd name="connsiteX83" fmla="*/ 276131 w 893403"/>
                <a:gd name="connsiteY83" fmla="*/ 891766 h 2494983"/>
                <a:gd name="connsiteX84" fmla="*/ 289711 w 893403"/>
                <a:gd name="connsiteY84" fmla="*/ 932506 h 2494983"/>
                <a:gd name="connsiteX85" fmla="*/ 298765 w 893403"/>
                <a:gd name="connsiteY85" fmla="*/ 941560 h 2494983"/>
                <a:gd name="connsiteX86" fmla="*/ 312345 w 893403"/>
                <a:gd name="connsiteY86" fmla="*/ 964194 h 2494983"/>
                <a:gd name="connsiteX87" fmla="*/ 330452 w 893403"/>
                <a:gd name="connsiteY87" fmla="*/ 986827 h 2494983"/>
                <a:gd name="connsiteX88" fmla="*/ 362139 w 893403"/>
                <a:gd name="connsiteY88" fmla="*/ 1004934 h 2494983"/>
                <a:gd name="connsiteX89" fmla="*/ 380246 w 893403"/>
                <a:gd name="connsiteY89" fmla="*/ 1023041 h 2494983"/>
                <a:gd name="connsiteX90" fmla="*/ 389299 w 893403"/>
                <a:gd name="connsiteY90" fmla="*/ 1032095 h 2494983"/>
                <a:gd name="connsiteX91" fmla="*/ 416460 w 893403"/>
                <a:gd name="connsiteY91" fmla="*/ 1050202 h 2494983"/>
                <a:gd name="connsiteX92" fmla="*/ 430040 w 893403"/>
                <a:gd name="connsiteY92" fmla="*/ 1059255 h 2494983"/>
                <a:gd name="connsiteX93" fmla="*/ 479834 w 893403"/>
                <a:gd name="connsiteY93" fmla="*/ 1081889 h 2494983"/>
                <a:gd name="connsiteX94" fmla="*/ 493414 w 893403"/>
                <a:gd name="connsiteY94" fmla="*/ 1086415 h 2494983"/>
                <a:gd name="connsiteX95" fmla="*/ 506994 w 893403"/>
                <a:gd name="connsiteY95" fmla="*/ 1095469 h 2494983"/>
                <a:gd name="connsiteX96" fmla="*/ 543208 w 893403"/>
                <a:gd name="connsiteY96" fmla="*/ 1104522 h 2494983"/>
                <a:gd name="connsiteX97" fmla="*/ 556788 w 893403"/>
                <a:gd name="connsiteY97" fmla="*/ 1109049 h 2494983"/>
                <a:gd name="connsiteX98" fmla="*/ 565842 w 893403"/>
                <a:gd name="connsiteY98" fmla="*/ 1118102 h 2494983"/>
                <a:gd name="connsiteX99" fmla="*/ 556788 w 893403"/>
                <a:gd name="connsiteY99" fmla="*/ 1127156 h 2494983"/>
                <a:gd name="connsiteX100" fmla="*/ 547735 w 893403"/>
                <a:gd name="connsiteY100" fmla="*/ 1163370 h 2494983"/>
                <a:gd name="connsiteX101" fmla="*/ 538681 w 893403"/>
                <a:gd name="connsiteY101" fmla="*/ 1190530 h 2494983"/>
                <a:gd name="connsiteX102" fmla="*/ 529628 w 893403"/>
                <a:gd name="connsiteY102" fmla="*/ 1199584 h 2494983"/>
                <a:gd name="connsiteX103" fmla="*/ 516048 w 893403"/>
                <a:gd name="connsiteY103" fmla="*/ 1226744 h 2494983"/>
                <a:gd name="connsiteX104" fmla="*/ 506994 w 893403"/>
                <a:gd name="connsiteY104" fmla="*/ 1253904 h 2494983"/>
                <a:gd name="connsiteX105" fmla="*/ 493414 w 893403"/>
                <a:gd name="connsiteY105" fmla="*/ 1294645 h 2494983"/>
                <a:gd name="connsiteX106" fmla="*/ 488887 w 893403"/>
                <a:gd name="connsiteY106" fmla="*/ 1308225 h 2494983"/>
                <a:gd name="connsiteX107" fmla="*/ 484361 w 893403"/>
                <a:gd name="connsiteY107" fmla="*/ 1321805 h 2494983"/>
                <a:gd name="connsiteX108" fmla="*/ 475307 w 893403"/>
                <a:gd name="connsiteY108" fmla="*/ 1330859 h 2494983"/>
                <a:gd name="connsiteX109" fmla="*/ 461727 w 893403"/>
                <a:gd name="connsiteY109" fmla="*/ 1371600 h 2494983"/>
                <a:gd name="connsiteX110" fmla="*/ 448147 w 893403"/>
                <a:gd name="connsiteY110" fmla="*/ 1398760 h 2494983"/>
                <a:gd name="connsiteX111" fmla="*/ 439093 w 893403"/>
                <a:gd name="connsiteY111" fmla="*/ 1407813 h 2494983"/>
                <a:gd name="connsiteX112" fmla="*/ 425513 w 893403"/>
                <a:gd name="connsiteY112" fmla="*/ 1430447 h 2494983"/>
                <a:gd name="connsiteX113" fmla="*/ 420986 w 893403"/>
                <a:gd name="connsiteY113" fmla="*/ 1444027 h 2494983"/>
                <a:gd name="connsiteX114" fmla="*/ 411933 w 893403"/>
                <a:gd name="connsiteY114" fmla="*/ 1457607 h 2494983"/>
                <a:gd name="connsiteX115" fmla="*/ 402879 w 893403"/>
                <a:gd name="connsiteY115" fmla="*/ 1484768 h 2494983"/>
                <a:gd name="connsiteX116" fmla="*/ 402879 w 893403"/>
                <a:gd name="connsiteY116" fmla="*/ 1606990 h 2494983"/>
                <a:gd name="connsiteX117" fmla="*/ 425513 w 893403"/>
                <a:gd name="connsiteY117" fmla="*/ 1625097 h 2494983"/>
                <a:gd name="connsiteX118" fmla="*/ 443620 w 893403"/>
                <a:gd name="connsiteY118" fmla="*/ 1652257 h 2494983"/>
                <a:gd name="connsiteX119" fmla="*/ 660903 w 893403"/>
                <a:gd name="connsiteY119" fmla="*/ 1824273 h 2494983"/>
                <a:gd name="connsiteX120" fmla="*/ 679010 w 893403"/>
                <a:gd name="connsiteY120" fmla="*/ 1833326 h 2494983"/>
                <a:gd name="connsiteX121" fmla="*/ 706171 w 893403"/>
                <a:gd name="connsiteY121" fmla="*/ 1851433 h 2494983"/>
                <a:gd name="connsiteX122" fmla="*/ 715224 w 893403"/>
                <a:gd name="connsiteY122" fmla="*/ 1860487 h 2494983"/>
                <a:gd name="connsiteX123" fmla="*/ 728804 w 893403"/>
                <a:gd name="connsiteY123" fmla="*/ 1865013 h 2494983"/>
                <a:gd name="connsiteX124" fmla="*/ 765018 w 893403"/>
                <a:gd name="connsiteY124" fmla="*/ 1896701 h 2494983"/>
                <a:gd name="connsiteX125" fmla="*/ 774072 w 893403"/>
                <a:gd name="connsiteY125" fmla="*/ 1905754 h 2494983"/>
                <a:gd name="connsiteX126" fmla="*/ 787652 w 893403"/>
                <a:gd name="connsiteY126" fmla="*/ 1910281 h 2494983"/>
                <a:gd name="connsiteX127" fmla="*/ 805759 w 893403"/>
                <a:gd name="connsiteY127" fmla="*/ 1951021 h 2494983"/>
                <a:gd name="connsiteX128" fmla="*/ 810285 w 893403"/>
                <a:gd name="connsiteY128" fmla="*/ 1964602 h 2494983"/>
                <a:gd name="connsiteX129" fmla="*/ 792179 w 893403"/>
                <a:gd name="connsiteY129" fmla="*/ 2145671 h 2494983"/>
                <a:gd name="connsiteX130" fmla="*/ 755965 w 893403"/>
                <a:gd name="connsiteY130" fmla="*/ 2190938 h 2494983"/>
                <a:gd name="connsiteX131" fmla="*/ 751438 w 893403"/>
                <a:gd name="connsiteY131" fmla="*/ 2204518 h 2494983"/>
                <a:gd name="connsiteX132" fmla="*/ 760491 w 893403"/>
                <a:gd name="connsiteY132" fmla="*/ 2249786 h 2494983"/>
                <a:gd name="connsiteX133" fmla="*/ 769545 w 893403"/>
                <a:gd name="connsiteY133" fmla="*/ 2263366 h 2494983"/>
                <a:gd name="connsiteX134" fmla="*/ 787652 w 893403"/>
                <a:gd name="connsiteY134" fmla="*/ 2313160 h 2494983"/>
                <a:gd name="connsiteX135" fmla="*/ 801232 w 893403"/>
                <a:gd name="connsiteY135" fmla="*/ 2358427 h 2494983"/>
                <a:gd name="connsiteX136" fmla="*/ 814812 w 893403"/>
                <a:gd name="connsiteY136" fmla="*/ 2385588 h 2494983"/>
                <a:gd name="connsiteX137" fmla="*/ 832919 w 893403"/>
                <a:gd name="connsiteY137" fmla="*/ 2403695 h 2494983"/>
                <a:gd name="connsiteX138" fmla="*/ 873660 w 893403"/>
                <a:gd name="connsiteY138" fmla="*/ 2417275 h 2494983"/>
                <a:gd name="connsiteX139" fmla="*/ 887240 w 893403"/>
                <a:gd name="connsiteY139" fmla="*/ 2426328 h 2494983"/>
                <a:gd name="connsiteX140" fmla="*/ 891767 w 893403"/>
                <a:gd name="connsiteY140" fmla="*/ 2426328 h 2494983"/>
                <a:gd name="connsiteX0" fmla="*/ 891767 w 893403"/>
                <a:gd name="connsiteY0" fmla="*/ 2426328 h 2494983"/>
                <a:gd name="connsiteX1" fmla="*/ 887240 w 893403"/>
                <a:gd name="connsiteY1" fmla="*/ 2014396 h 2494983"/>
                <a:gd name="connsiteX2" fmla="*/ 891767 w 893403"/>
                <a:gd name="connsiteY2" fmla="*/ 1788059 h 2494983"/>
                <a:gd name="connsiteX3" fmla="*/ 887240 w 893403"/>
                <a:gd name="connsiteY3" fmla="*/ 1471188 h 2494983"/>
                <a:gd name="connsiteX4" fmla="*/ 891767 w 893403"/>
                <a:gd name="connsiteY4" fmla="*/ 1109049 h 2494983"/>
                <a:gd name="connsiteX5" fmla="*/ 887240 w 893403"/>
                <a:gd name="connsiteY5" fmla="*/ 1018514 h 2494983"/>
                <a:gd name="connsiteX6" fmla="*/ 869133 w 893403"/>
                <a:gd name="connsiteY6" fmla="*/ 1000407 h 2494983"/>
                <a:gd name="connsiteX7" fmla="*/ 841973 w 893403"/>
                <a:gd name="connsiteY7" fmla="*/ 991354 h 2494983"/>
                <a:gd name="connsiteX8" fmla="*/ 774072 w 893403"/>
                <a:gd name="connsiteY8" fmla="*/ 986827 h 2494983"/>
                <a:gd name="connsiteX9" fmla="*/ 787652 w 893403"/>
                <a:gd name="connsiteY9" fmla="*/ 946087 h 2494983"/>
                <a:gd name="connsiteX10" fmla="*/ 805759 w 893403"/>
                <a:gd name="connsiteY10" fmla="*/ 918926 h 2494983"/>
                <a:gd name="connsiteX11" fmla="*/ 814812 w 893403"/>
                <a:gd name="connsiteY11" fmla="*/ 887239 h 2494983"/>
                <a:gd name="connsiteX12" fmla="*/ 819339 w 893403"/>
                <a:gd name="connsiteY12" fmla="*/ 873659 h 2494983"/>
                <a:gd name="connsiteX13" fmla="*/ 819339 w 893403"/>
                <a:gd name="connsiteY13" fmla="*/ 629215 h 2494983"/>
                <a:gd name="connsiteX14" fmla="*/ 783125 w 893403"/>
                <a:gd name="connsiteY14" fmla="*/ 502467 h 2494983"/>
                <a:gd name="connsiteX15" fmla="*/ 778598 w 893403"/>
                <a:gd name="connsiteY15" fmla="*/ 488887 h 2494983"/>
                <a:gd name="connsiteX16" fmla="*/ 769545 w 893403"/>
                <a:gd name="connsiteY16" fmla="*/ 479833 h 2494983"/>
                <a:gd name="connsiteX17" fmla="*/ 760491 w 893403"/>
                <a:gd name="connsiteY17" fmla="*/ 452673 h 2494983"/>
                <a:gd name="connsiteX18" fmla="*/ 751438 w 893403"/>
                <a:gd name="connsiteY18" fmla="*/ 443619 h 2494983"/>
                <a:gd name="connsiteX19" fmla="*/ 742384 w 893403"/>
                <a:gd name="connsiteY19" fmla="*/ 430039 h 2494983"/>
                <a:gd name="connsiteX20" fmla="*/ 728804 w 893403"/>
                <a:gd name="connsiteY20" fmla="*/ 416459 h 2494983"/>
                <a:gd name="connsiteX21" fmla="*/ 710697 w 893403"/>
                <a:gd name="connsiteY21" fmla="*/ 393825 h 2494983"/>
                <a:gd name="connsiteX22" fmla="*/ 706171 w 893403"/>
                <a:gd name="connsiteY22" fmla="*/ 380245 h 2494983"/>
                <a:gd name="connsiteX23" fmla="*/ 692590 w 893403"/>
                <a:gd name="connsiteY23" fmla="*/ 375718 h 2494983"/>
                <a:gd name="connsiteX24" fmla="*/ 679010 w 893403"/>
                <a:gd name="connsiteY24" fmla="*/ 366665 h 2494983"/>
                <a:gd name="connsiteX25" fmla="*/ 665430 w 893403"/>
                <a:gd name="connsiteY25" fmla="*/ 334978 h 2494983"/>
                <a:gd name="connsiteX26" fmla="*/ 660903 w 893403"/>
                <a:gd name="connsiteY26" fmla="*/ 321398 h 2494983"/>
                <a:gd name="connsiteX27" fmla="*/ 642796 w 893403"/>
                <a:gd name="connsiteY27" fmla="*/ 303291 h 2494983"/>
                <a:gd name="connsiteX28" fmla="*/ 629216 w 893403"/>
                <a:gd name="connsiteY28" fmla="*/ 280657 h 2494983"/>
                <a:gd name="connsiteX29" fmla="*/ 615636 w 893403"/>
                <a:gd name="connsiteY29" fmla="*/ 258023 h 2494983"/>
                <a:gd name="connsiteX30" fmla="*/ 611109 w 893403"/>
                <a:gd name="connsiteY30" fmla="*/ 244443 h 2494983"/>
                <a:gd name="connsiteX31" fmla="*/ 593002 w 893403"/>
                <a:gd name="connsiteY31" fmla="*/ 221809 h 2494983"/>
                <a:gd name="connsiteX32" fmla="*/ 579422 w 893403"/>
                <a:gd name="connsiteY32" fmla="*/ 212756 h 2494983"/>
                <a:gd name="connsiteX33" fmla="*/ 570369 w 893403"/>
                <a:gd name="connsiteY33" fmla="*/ 199176 h 2494983"/>
                <a:gd name="connsiteX34" fmla="*/ 556788 w 893403"/>
                <a:gd name="connsiteY34" fmla="*/ 185596 h 2494983"/>
                <a:gd name="connsiteX35" fmla="*/ 552262 w 893403"/>
                <a:gd name="connsiteY35" fmla="*/ 172015 h 2494983"/>
                <a:gd name="connsiteX36" fmla="*/ 534155 w 893403"/>
                <a:gd name="connsiteY36" fmla="*/ 153908 h 2494983"/>
                <a:gd name="connsiteX37" fmla="*/ 511521 w 893403"/>
                <a:gd name="connsiteY37" fmla="*/ 131275 h 2494983"/>
                <a:gd name="connsiteX38" fmla="*/ 497941 w 893403"/>
                <a:gd name="connsiteY38" fmla="*/ 126748 h 2494983"/>
                <a:gd name="connsiteX39" fmla="*/ 479834 w 893403"/>
                <a:gd name="connsiteY39" fmla="*/ 108641 h 2494983"/>
                <a:gd name="connsiteX40" fmla="*/ 466254 w 893403"/>
                <a:gd name="connsiteY40" fmla="*/ 99588 h 2494983"/>
                <a:gd name="connsiteX41" fmla="*/ 452674 w 893403"/>
                <a:gd name="connsiteY41" fmla="*/ 86007 h 2494983"/>
                <a:gd name="connsiteX42" fmla="*/ 434567 w 893403"/>
                <a:gd name="connsiteY42" fmla="*/ 76954 h 2494983"/>
                <a:gd name="connsiteX43" fmla="*/ 416460 w 893403"/>
                <a:gd name="connsiteY43" fmla="*/ 58847 h 2494983"/>
                <a:gd name="connsiteX44" fmla="*/ 407406 w 893403"/>
                <a:gd name="connsiteY44" fmla="*/ 49794 h 2494983"/>
                <a:gd name="connsiteX45" fmla="*/ 398353 w 893403"/>
                <a:gd name="connsiteY45" fmla="*/ 40740 h 2494983"/>
                <a:gd name="connsiteX46" fmla="*/ 384773 w 893403"/>
                <a:gd name="connsiteY46" fmla="*/ 36213 h 2494983"/>
                <a:gd name="connsiteX47" fmla="*/ 366666 w 893403"/>
                <a:gd name="connsiteY47" fmla="*/ 18106 h 2494983"/>
                <a:gd name="connsiteX48" fmla="*/ 339505 w 893403"/>
                <a:gd name="connsiteY48" fmla="*/ 9053 h 2494983"/>
                <a:gd name="connsiteX49" fmla="*/ 289711 w 893403"/>
                <a:gd name="connsiteY49" fmla="*/ 0 h 2494983"/>
                <a:gd name="connsiteX50" fmla="*/ 203703 w 893403"/>
                <a:gd name="connsiteY50" fmla="*/ 4526 h 2494983"/>
                <a:gd name="connsiteX51" fmla="*/ 190123 w 893403"/>
                <a:gd name="connsiteY51" fmla="*/ 9053 h 2494983"/>
                <a:gd name="connsiteX52" fmla="*/ 181070 w 893403"/>
                <a:gd name="connsiteY52" fmla="*/ 22633 h 2494983"/>
                <a:gd name="connsiteX53" fmla="*/ 167489 w 893403"/>
                <a:gd name="connsiteY53" fmla="*/ 31687 h 2494983"/>
                <a:gd name="connsiteX54" fmla="*/ 140329 w 893403"/>
                <a:gd name="connsiteY54" fmla="*/ 63374 h 2494983"/>
                <a:gd name="connsiteX55" fmla="*/ 126749 w 893403"/>
                <a:gd name="connsiteY55" fmla="*/ 67901 h 2494983"/>
                <a:gd name="connsiteX56" fmla="*/ 117695 w 893403"/>
                <a:gd name="connsiteY56" fmla="*/ 76954 h 2494983"/>
                <a:gd name="connsiteX57" fmla="*/ 104115 w 893403"/>
                <a:gd name="connsiteY57" fmla="*/ 95061 h 2494983"/>
                <a:gd name="connsiteX58" fmla="*/ 90535 w 893403"/>
                <a:gd name="connsiteY58" fmla="*/ 104114 h 2494983"/>
                <a:gd name="connsiteX59" fmla="*/ 81481 w 893403"/>
                <a:gd name="connsiteY59" fmla="*/ 113168 h 2494983"/>
                <a:gd name="connsiteX60" fmla="*/ 63375 w 893403"/>
                <a:gd name="connsiteY60" fmla="*/ 126748 h 2494983"/>
                <a:gd name="connsiteX61" fmla="*/ 45268 w 893403"/>
                <a:gd name="connsiteY61" fmla="*/ 153908 h 2494983"/>
                <a:gd name="connsiteX62" fmla="*/ 36214 w 893403"/>
                <a:gd name="connsiteY62" fmla="*/ 162962 h 2494983"/>
                <a:gd name="connsiteX63" fmla="*/ 18107 w 893403"/>
                <a:gd name="connsiteY63" fmla="*/ 190122 h 2494983"/>
                <a:gd name="connsiteX64" fmla="*/ 9054 w 893403"/>
                <a:gd name="connsiteY64" fmla="*/ 285184 h 2494983"/>
                <a:gd name="connsiteX65" fmla="*/ 0 w 893403"/>
                <a:gd name="connsiteY65" fmla="*/ 439093 h 2494983"/>
                <a:gd name="connsiteX66" fmla="*/ 4527 w 893403"/>
                <a:gd name="connsiteY66" fmla="*/ 570368 h 2494983"/>
                <a:gd name="connsiteX67" fmla="*/ 18107 w 893403"/>
                <a:gd name="connsiteY67" fmla="*/ 593002 h 2494983"/>
                <a:gd name="connsiteX68" fmla="*/ 36214 w 893403"/>
                <a:gd name="connsiteY68" fmla="*/ 620162 h 2494983"/>
                <a:gd name="connsiteX69" fmla="*/ 54321 w 893403"/>
                <a:gd name="connsiteY69" fmla="*/ 638269 h 2494983"/>
                <a:gd name="connsiteX70" fmla="*/ 72428 w 893403"/>
                <a:gd name="connsiteY70" fmla="*/ 656376 h 2494983"/>
                <a:gd name="connsiteX71" fmla="*/ 81481 w 893403"/>
                <a:gd name="connsiteY71" fmla="*/ 669956 h 2494983"/>
                <a:gd name="connsiteX72" fmla="*/ 104115 w 893403"/>
                <a:gd name="connsiteY72" fmla="*/ 692590 h 2494983"/>
                <a:gd name="connsiteX73" fmla="*/ 113169 w 893403"/>
                <a:gd name="connsiteY73" fmla="*/ 701643 h 2494983"/>
                <a:gd name="connsiteX74" fmla="*/ 135802 w 893403"/>
                <a:gd name="connsiteY74" fmla="*/ 719750 h 2494983"/>
                <a:gd name="connsiteX75" fmla="*/ 149382 w 893403"/>
                <a:gd name="connsiteY75" fmla="*/ 724277 h 2494983"/>
                <a:gd name="connsiteX76" fmla="*/ 176543 w 893403"/>
                <a:gd name="connsiteY76" fmla="*/ 742384 h 2494983"/>
                <a:gd name="connsiteX77" fmla="*/ 190123 w 893403"/>
                <a:gd name="connsiteY77" fmla="*/ 751437 h 2494983"/>
                <a:gd name="connsiteX78" fmla="*/ 212757 w 893403"/>
                <a:gd name="connsiteY78" fmla="*/ 783124 h 2494983"/>
                <a:gd name="connsiteX79" fmla="*/ 221810 w 893403"/>
                <a:gd name="connsiteY79" fmla="*/ 796704 h 2494983"/>
                <a:gd name="connsiteX80" fmla="*/ 244444 w 893403"/>
                <a:gd name="connsiteY80" fmla="*/ 814811 h 2494983"/>
                <a:gd name="connsiteX81" fmla="*/ 248971 w 893403"/>
                <a:gd name="connsiteY81" fmla="*/ 828392 h 2494983"/>
                <a:gd name="connsiteX82" fmla="*/ 267078 w 893403"/>
                <a:gd name="connsiteY82" fmla="*/ 851025 h 2494983"/>
                <a:gd name="connsiteX83" fmla="*/ 276131 w 893403"/>
                <a:gd name="connsiteY83" fmla="*/ 891766 h 2494983"/>
                <a:gd name="connsiteX84" fmla="*/ 289711 w 893403"/>
                <a:gd name="connsiteY84" fmla="*/ 932506 h 2494983"/>
                <a:gd name="connsiteX85" fmla="*/ 298765 w 893403"/>
                <a:gd name="connsiteY85" fmla="*/ 941560 h 2494983"/>
                <a:gd name="connsiteX86" fmla="*/ 312345 w 893403"/>
                <a:gd name="connsiteY86" fmla="*/ 964194 h 2494983"/>
                <a:gd name="connsiteX87" fmla="*/ 330452 w 893403"/>
                <a:gd name="connsiteY87" fmla="*/ 986827 h 2494983"/>
                <a:gd name="connsiteX88" fmla="*/ 362139 w 893403"/>
                <a:gd name="connsiteY88" fmla="*/ 1004934 h 2494983"/>
                <a:gd name="connsiteX89" fmla="*/ 380246 w 893403"/>
                <a:gd name="connsiteY89" fmla="*/ 1023041 h 2494983"/>
                <a:gd name="connsiteX90" fmla="*/ 389299 w 893403"/>
                <a:gd name="connsiteY90" fmla="*/ 1032095 h 2494983"/>
                <a:gd name="connsiteX91" fmla="*/ 416460 w 893403"/>
                <a:gd name="connsiteY91" fmla="*/ 1050202 h 2494983"/>
                <a:gd name="connsiteX92" fmla="*/ 430040 w 893403"/>
                <a:gd name="connsiteY92" fmla="*/ 1059255 h 2494983"/>
                <a:gd name="connsiteX93" fmla="*/ 479834 w 893403"/>
                <a:gd name="connsiteY93" fmla="*/ 1081889 h 2494983"/>
                <a:gd name="connsiteX94" fmla="*/ 493414 w 893403"/>
                <a:gd name="connsiteY94" fmla="*/ 1086415 h 2494983"/>
                <a:gd name="connsiteX95" fmla="*/ 506994 w 893403"/>
                <a:gd name="connsiteY95" fmla="*/ 1095469 h 2494983"/>
                <a:gd name="connsiteX96" fmla="*/ 543208 w 893403"/>
                <a:gd name="connsiteY96" fmla="*/ 1104522 h 2494983"/>
                <a:gd name="connsiteX97" fmla="*/ 556788 w 893403"/>
                <a:gd name="connsiteY97" fmla="*/ 1109049 h 2494983"/>
                <a:gd name="connsiteX98" fmla="*/ 565842 w 893403"/>
                <a:gd name="connsiteY98" fmla="*/ 1118102 h 2494983"/>
                <a:gd name="connsiteX99" fmla="*/ 556788 w 893403"/>
                <a:gd name="connsiteY99" fmla="*/ 1127156 h 2494983"/>
                <a:gd name="connsiteX100" fmla="*/ 547735 w 893403"/>
                <a:gd name="connsiteY100" fmla="*/ 1163370 h 2494983"/>
                <a:gd name="connsiteX101" fmla="*/ 538681 w 893403"/>
                <a:gd name="connsiteY101" fmla="*/ 1190530 h 2494983"/>
                <a:gd name="connsiteX102" fmla="*/ 529628 w 893403"/>
                <a:gd name="connsiteY102" fmla="*/ 1199584 h 2494983"/>
                <a:gd name="connsiteX103" fmla="*/ 516048 w 893403"/>
                <a:gd name="connsiteY103" fmla="*/ 1226744 h 2494983"/>
                <a:gd name="connsiteX104" fmla="*/ 506994 w 893403"/>
                <a:gd name="connsiteY104" fmla="*/ 1253904 h 2494983"/>
                <a:gd name="connsiteX105" fmla="*/ 493414 w 893403"/>
                <a:gd name="connsiteY105" fmla="*/ 1294645 h 2494983"/>
                <a:gd name="connsiteX106" fmla="*/ 488887 w 893403"/>
                <a:gd name="connsiteY106" fmla="*/ 1308225 h 2494983"/>
                <a:gd name="connsiteX107" fmla="*/ 484361 w 893403"/>
                <a:gd name="connsiteY107" fmla="*/ 1321805 h 2494983"/>
                <a:gd name="connsiteX108" fmla="*/ 475307 w 893403"/>
                <a:gd name="connsiteY108" fmla="*/ 1330859 h 2494983"/>
                <a:gd name="connsiteX109" fmla="*/ 461727 w 893403"/>
                <a:gd name="connsiteY109" fmla="*/ 1371600 h 2494983"/>
                <a:gd name="connsiteX110" fmla="*/ 448147 w 893403"/>
                <a:gd name="connsiteY110" fmla="*/ 1398760 h 2494983"/>
                <a:gd name="connsiteX111" fmla="*/ 439093 w 893403"/>
                <a:gd name="connsiteY111" fmla="*/ 1407813 h 2494983"/>
                <a:gd name="connsiteX112" fmla="*/ 425513 w 893403"/>
                <a:gd name="connsiteY112" fmla="*/ 1430447 h 2494983"/>
                <a:gd name="connsiteX113" fmla="*/ 420986 w 893403"/>
                <a:gd name="connsiteY113" fmla="*/ 1444027 h 2494983"/>
                <a:gd name="connsiteX114" fmla="*/ 411933 w 893403"/>
                <a:gd name="connsiteY114" fmla="*/ 1457607 h 2494983"/>
                <a:gd name="connsiteX115" fmla="*/ 402879 w 893403"/>
                <a:gd name="connsiteY115" fmla="*/ 1484768 h 2494983"/>
                <a:gd name="connsiteX116" fmla="*/ 402879 w 893403"/>
                <a:gd name="connsiteY116" fmla="*/ 1606990 h 2494983"/>
                <a:gd name="connsiteX117" fmla="*/ 425513 w 893403"/>
                <a:gd name="connsiteY117" fmla="*/ 1625097 h 2494983"/>
                <a:gd name="connsiteX118" fmla="*/ 443620 w 893403"/>
                <a:gd name="connsiteY118" fmla="*/ 1652257 h 2494983"/>
                <a:gd name="connsiteX119" fmla="*/ 660903 w 893403"/>
                <a:gd name="connsiteY119" fmla="*/ 1824273 h 2494983"/>
                <a:gd name="connsiteX120" fmla="*/ 679010 w 893403"/>
                <a:gd name="connsiteY120" fmla="*/ 1833326 h 2494983"/>
                <a:gd name="connsiteX121" fmla="*/ 706171 w 893403"/>
                <a:gd name="connsiteY121" fmla="*/ 1851433 h 2494983"/>
                <a:gd name="connsiteX122" fmla="*/ 715224 w 893403"/>
                <a:gd name="connsiteY122" fmla="*/ 1860487 h 2494983"/>
                <a:gd name="connsiteX123" fmla="*/ 728804 w 893403"/>
                <a:gd name="connsiteY123" fmla="*/ 1865013 h 2494983"/>
                <a:gd name="connsiteX124" fmla="*/ 765018 w 893403"/>
                <a:gd name="connsiteY124" fmla="*/ 1896701 h 2494983"/>
                <a:gd name="connsiteX125" fmla="*/ 774072 w 893403"/>
                <a:gd name="connsiteY125" fmla="*/ 1905754 h 2494983"/>
                <a:gd name="connsiteX126" fmla="*/ 787652 w 893403"/>
                <a:gd name="connsiteY126" fmla="*/ 1910281 h 2494983"/>
                <a:gd name="connsiteX127" fmla="*/ 805759 w 893403"/>
                <a:gd name="connsiteY127" fmla="*/ 1951021 h 2494983"/>
                <a:gd name="connsiteX128" fmla="*/ 810285 w 893403"/>
                <a:gd name="connsiteY128" fmla="*/ 1964602 h 2494983"/>
                <a:gd name="connsiteX129" fmla="*/ 755965 w 893403"/>
                <a:gd name="connsiteY129" fmla="*/ 2190938 h 2494983"/>
                <a:gd name="connsiteX130" fmla="*/ 751438 w 893403"/>
                <a:gd name="connsiteY130" fmla="*/ 2204518 h 2494983"/>
                <a:gd name="connsiteX131" fmla="*/ 760491 w 893403"/>
                <a:gd name="connsiteY131" fmla="*/ 2249786 h 2494983"/>
                <a:gd name="connsiteX132" fmla="*/ 769545 w 893403"/>
                <a:gd name="connsiteY132" fmla="*/ 2263366 h 2494983"/>
                <a:gd name="connsiteX133" fmla="*/ 787652 w 893403"/>
                <a:gd name="connsiteY133" fmla="*/ 2313160 h 2494983"/>
                <a:gd name="connsiteX134" fmla="*/ 801232 w 893403"/>
                <a:gd name="connsiteY134" fmla="*/ 2358427 h 2494983"/>
                <a:gd name="connsiteX135" fmla="*/ 814812 w 893403"/>
                <a:gd name="connsiteY135" fmla="*/ 2385588 h 2494983"/>
                <a:gd name="connsiteX136" fmla="*/ 832919 w 893403"/>
                <a:gd name="connsiteY136" fmla="*/ 2403695 h 2494983"/>
                <a:gd name="connsiteX137" fmla="*/ 873660 w 893403"/>
                <a:gd name="connsiteY137" fmla="*/ 2417275 h 2494983"/>
                <a:gd name="connsiteX138" fmla="*/ 887240 w 893403"/>
                <a:gd name="connsiteY138" fmla="*/ 2426328 h 2494983"/>
                <a:gd name="connsiteX139" fmla="*/ 891767 w 893403"/>
                <a:gd name="connsiteY139" fmla="*/ 2426328 h 249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893403" h="2494983">
                  <a:moveTo>
                    <a:pt x="891767" y="2426328"/>
                  </a:moveTo>
                  <a:cubicBezTo>
                    <a:pt x="891767" y="2357673"/>
                    <a:pt x="887240" y="2151715"/>
                    <a:pt x="887240" y="2014396"/>
                  </a:cubicBezTo>
                  <a:cubicBezTo>
                    <a:pt x="887240" y="1938935"/>
                    <a:pt x="891767" y="1863520"/>
                    <a:pt x="891767" y="1788059"/>
                  </a:cubicBezTo>
                  <a:cubicBezTo>
                    <a:pt x="891767" y="1682425"/>
                    <a:pt x="888749" y="1576812"/>
                    <a:pt x="887240" y="1471188"/>
                  </a:cubicBezTo>
                  <a:cubicBezTo>
                    <a:pt x="887240" y="1358020"/>
                    <a:pt x="891767" y="1184495"/>
                    <a:pt x="891767" y="1109049"/>
                  </a:cubicBezTo>
                  <a:cubicBezTo>
                    <a:pt x="890258" y="1078871"/>
                    <a:pt x="893403" y="1048095"/>
                    <a:pt x="887240" y="1018514"/>
                  </a:cubicBezTo>
                  <a:cubicBezTo>
                    <a:pt x="885499" y="1010158"/>
                    <a:pt x="875169" y="1006443"/>
                    <a:pt x="869133" y="1000407"/>
                  </a:cubicBezTo>
                  <a:cubicBezTo>
                    <a:pt x="862385" y="993659"/>
                    <a:pt x="851495" y="991989"/>
                    <a:pt x="841973" y="991354"/>
                  </a:cubicBezTo>
                  <a:lnTo>
                    <a:pt x="774072" y="986827"/>
                  </a:lnTo>
                  <a:lnTo>
                    <a:pt x="787652" y="946087"/>
                  </a:lnTo>
                  <a:cubicBezTo>
                    <a:pt x="791093" y="935764"/>
                    <a:pt x="805759" y="918926"/>
                    <a:pt x="805759" y="918926"/>
                  </a:cubicBezTo>
                  <a:cubicBezTo>
                    <a:pt x="816617" y="886346"/>
                    <a:pt x="803436" y="927053"/>
                    <a:pt x="814812" y="887239"/>
                  </a:cubicBezTo>
                  <a:cubicBezTo>
                    <a:pt x="816123" y="882651"/>
                    <a:pt x="817830" y="878186"/>
                    <a:pt x="819339" y="873659"/>
                  </a:cubicBezTo>
                  <a:cubicBezTo>
                    <a:pt x="825787" y="770492"/>
                    <a:pt x="828431" y="762557"/>
                    <a:pt x="819339" y="629215"/>
                  </a:cubicBezTo>
                  <a:cubicBezTo>
                    <a:pt x="813303" y="567350"/>
                    <a:pt x="789915" y="525855"/>
                    <a:pt x="783125" y="502467"/>
                  </a:cubicBezTo>
                  <a:cubicBezTo>
                    <a:pt x="781968" y="497838"/>
                    <a:pt x="781053" y="492979"/>
                    <a:pt x="778598" y="488887"/>
                  </a:cubicBezTo>
                  <a:cubicBezTo>
                    <a:pt x="776402" y="485227"/>
                    <a:pt x="772563" y="482851"/>
                    <a:pt x="769545" y="479833"/>
                  </a:cubicBezTo>
                  <a:lnTo>
                    <a:pt x="760491" y="452673"/>
                  </a:lnTo>
                  <a:cubicBezTo>
                    <a:pt x="759141" y="448624"/>
                    <a:pt x="754104" y="446952"/>
                    <a:pt x="751438" y="443619"/>
                  </a:cubicBezTo>
                  <a:cubicBezTo>
                    <a:pt x="748039" y="439371"/>
                    <a:pt x="745867" y="434218"/>
                    <a:pt x="742384" y="430039"/>
                  </a:cubicBezTo>
                  <a:cubicBezTo>
                    <a:pt x="738286" y="425121"/>
                    <a:pt x="732902" y="421377"/>
                    <a:pt x="728804" y="416459"/>
                  </a:cubicBezTo>
                  <a:cubicBezTo>
                    <a:pt x="700252" y="382196"/>
                    <a:pt x="737038" y="420166"/>
                    <a:pt x="710697" y="393825"/>
                  </a:cubicBezTo>
                  <a:cubicBezTo>
                    <a:pt x="709188" y="389298"/>
                    <a:pt x="709545" y="383619"/>
                    <a:pt x="706171" y="380245"/>
                  </a:cubicBezTo>
                  <a:cubicBezTo>
                    <a:pt x="702797" y="376871"/>
                    <a:pt x="696858" y="377852"/>
                    <a:pt x="692590" y="375718"/>
                  </a:cubicBezTo>
                  <a:cubicBezTo>
                    <a:pt x="687724" y="373285"/>
                    <a:pt x="683537" y="369683"/>
                    <a:pt x="679010" y="366665"/>
                  </a:cubicBezTo>
                  <a:cubicBezTo>
                    <a:pt x="668393" y="334817"/>
                    <a:pt x="682211" y="374134"/>
                    <a:pt x="665430" y="334978"/>
                  </a:cubicBezTo>
                  <a:cubicBezTo>
                    <a:pt x="663550" y="330592"/>
                    <a:pt x="663676" y="325281"/>
                    <a:pt x="660903" y="321398"/>
                  </a:cubicBezTo>
                  <a:cubicBezTo>
                    <a:pt x="655942" y="314452"/>
                    <a:pt x="642796" y="303291"/>
                    <a:pt x="642796" y="303291"/>
                  </a:cubicBezTo>
                  <a:cubicBezTo>
                    <a:pt x="629977" y="264827"/>
                    <a:pt x="647854" y="311718"/>
                    <a:pt x="629216" y="280657"/>
                  </a:cubicBezTo>
                  <a:cubicBezTo>
                    <a:pt x="611582" y="251270"/>
                    <a:pt x="638579" y="280969"/>
                    <a:pt x="615636" y="258023"/>
                  </a:cubicBezTo>
                  <a:cubicBezTo>
                    <a:pt x="614127" y="253496"/>
                    <a:pt x="613243" y="248711"/>
                    <a:pt x="611109" y="244443"/>
                  </a:cubicBezTo>
                  <a:cubicBezTo>
                    <a:pt x="607187" y="236600"/>
                    <a:pt x="600020" y="227423"/>
                    <a:pt x="593002" y="221809"/>
                  </a:cubicBezTo>
                  <a:cubicBezTo>
                    <a:pt x="588754" y="218410"/>
                    <a:pt x="583949" y="215774"/>
                    <a:pt x="579422" y="212756"/>
                  </a:cubicBezTo>
                  <a:cubicBezTo>
                    <a:pt x="576404" y="208229"/>
                    <a:pt x="573852" y="203355"/>
                    <a:pt x="570369" y="199176"/>
                  </a:cubicBezTo>
                  <a:cubicBezTo>
                    <a:pt x="566271" y="194258"/>
                    <a:pt x="560339" y="190923"/>
                    <a:pt x="556788" y="185596"/>
                  </a:cubicBezTo>
                  <a:cubicBezTo>
                    <a:pt x="554141" y="181626"/>
                    <a:pt x="555035" y="175898"/>
                    <a:pt x="552262" y="172015"/>
                  </a:cubicBezTo>
                  <a:cubicBezTo>
                    <a:pt x="547301" y="165069"/>
                    <a:pt x="540191" y="159944"/>
                    <a:pt x="534155" y="153908"/>
                  </a:cubicBezTo>
                  <a:lnTo>
                    <a:pt x="511521" y="131275"/>
                  </a:lnTo>
                  <a:cubicBezTo>
                    <a:pt x="508147" y="127901"/>
                    <a:pt x="502468" y="128257"/>
                    <a:pt x="497941" y="126748"/>
                  </a:cubicBezTo>
                  <a:cubicBezTo>
                    <a:pt x="491905" y="120712"/>
                    <a:pt x="486936" y="113376"/>
                    <a:pt x="479834" y="108641"/>
                  </a:cubicBezTo>
                  <a:cubicBezTo>
                    <a:pt x="475307" y="105623"/>
                    <a:pt x="470433" y="103071"/>
                    <a:pt x="466254" y="99588"/>
                  </a:cubicBezTo>
                  <a:cubicBezTo>
                    <a:pt x="461336" y="95490"/>
                    <a:pt x="457883" y="89728"/>
                    <a:pt x="452674" y="86007"/>
                  </a:cubicBezTo>
                  <a:cubicBezTo>
                    <a:pt x="447183" y="82085"/>
                    <a:pt x="439965" y="81003"/>
                    <a:pt x="434567" y="76954"/>
                  </a:cubicBezTo>
                  <a:cubicBezTo>
                    <a:pt x="427738" y="71833"/>
                    <a:pt x="422496" y="64883"/>
                    <a:pt x="416460" y="58847"/>
                  </a:cubicBezTo>
                  <a:lnTo>
                    <a:pt x="407406" y="49794"/>
                  </a:lnTo>
                  <a:cubicBezTo>
                    <a:pt x="404388" y="46776"/>
                    <a:pt x="402402" y="42090"/>
                    <a:pt x="398353" y="40740"/>
                  </a:cubicBezTo>
                  <a:lnTo>
                    <a:pt x="384773" y="36213"/>
                  </a:lnTo>
                  <a:lnTo>
                    <a:pt x="366666" y="18106"/>
                  </a:lnTo>
                  <a:cubicBezTo>
                    <a:pt x="359918" y="11358"/>
                    <a:pt x="348559" y="12071"/>
                    <a:pt x="339505" y="9053"/>
                  </a:cubicBezTo>
                  <a:cubicBezTo>
                    <a:pt x="314380" y="678"/>
                    <a:pt x="330670" y="5119"/>
                    <a:pt x="289711" y="0"/>
                  </a:cubicBezTo>
                  <a:cubicBezTo>
                    <a:pt x="261042" y="1509"/>
                    <a:pt x="232294" y="1927"/>
                    <a:pt x="203703" y="4526"/>
                  </a:cubicBezTo>
                  <a:cubicBezTo>
                    <a:pt x="198951" y="4958"/>
                    <a:pt x="193849" y="6072"/>
                    <a:pt x="190123" y="9053"/>
                  </a:cubicBezTo>
                  <a:cubicBezTo>
                    <a:pt x="185875" y="12452"/>
                    <a:pt x="184917" y="18786"/>
                    <a:pt x="181070" y="22633"/>
                  </a:cubicBezTo>
                  <a:cubicBezTo>
                    <a:pt x="177223" y="26480"/>
                    <a:pt x="172016" y="28669"/>
                    <a:pt x="167489" y="31687"/>
                  </a:cubicBezTo>
                  <a:cubicBezTo>
                    <a:pt x="161213" y="40055"/>
                    <a:pt x="149787" y="57069"/>
                    <a:pt x="140329" y="63374"/>
                  </a:cubicBezTo>
                  <a:cubicBezTo>
                    <a:pt x="136359" y="66021"/>
                    <a:pt x="131276" y="66392"/>
                    <a:pt x="126749" y="67901"/>
                  </a:cubicBezTo>
                  <a:cubicBezTo>
                    <a:pt x="123731" y="70919"/>
                    <a:pt x="120427" y="73675"/>
                    <a:pt x="117695" y="76954"/>
                  </a:cubicBezTo>
                  <a:cubicBezTo>
                    <a:pt x="112865" y="82750"/>
                    <a:pt x="109450" y="89726"/>
                    <a:pt x="104115" y="95061"/>
                  </a:cubicBezTo>
                  <a:cubicBezTo>
                    <a:pt x="100268" y="98908"/>
                    <a:pt x="94783" y="100715"/>
                    <a:pt x="90535" y="104114"/>
                  </a:cubicBezTo>
                  <a:cubicBezTo>
                    <a:pt x="87202" y="106780"/>
                    <a:pt x="84760" y="110436"/>
                    <a:pt x="81481" y="113168"/>
                  </a:cubicBezTo>
                  <a:cubicBezTo>
                    <a:pt x="75685" y="117998"/>
                    <a:pt x="68387" y="121109"/>
                    <a:pt x="63375" y="126748"/>
                  </a:cubicBezTo>
                  <a:cubicBezTo>
                    <a:pt x="56146" y="134880"/>
                    <a:pt x="51304" y="144855"/>
                    <a:pt x="45268" y="153908"/>
                  </a:cubicBezTo>
                  <a:cubicBezTo>
                    <a:pt x="42900" y="157459"/>
                    <a:pt x="38775" y="159548"/>
                    <a:pt x="36214" y="162962"/>
                  </a:cubicBezTo>
                  <a:cubicBezTo>
                    <a:pt x="29685" y="171667"/>
                    <a:pt x="18107" y="190122"/>
                    <a:pt x="18107" y="190122"/>
                  </a:cubicBezTo>
                  <a:cubicBezTo>
                    <a:pt x="10722" y="234431"/>
                    <a:pt x="12037" y="221044"/>
                    <a:pt x="9054" y="285184"/>
                  </a:cubicBezTo>
                  <a:cubicBezTo>
                    <a:pt x="2165" y="433313"/>
                    <a:pt x="11919" y="367580"/>
                    <a:pt x="0" y="439093"/>
                  </a:cubicBezTo>
                  <a:cubicBezTo>
                    <a:pt x="1509" y="482851"/>
                    <a:pt x="1796" y="526669"/>
                    <a:pt x="4527" y="570368"/>
                  </a:cubicBezTo>
                  <a:cubicBezTo>
                    <a:pt x="5510" y="586102"/>
                    <a:pt x="10057" y="582268"/>
                    <a:pt x="18107" y="593002"/>
                  </a:cubicBezTo>
                  <a:cubicBezTo>
                    <a:pt x="24635" y="601707"/>
                    <a:pt x="30178" y="611109"/>
                    <a:pt x="36214" y="620162"/>
                  </a:cubicBezTo>
                  <a:cubicBezTo>
                    <a:pt x="40949" y="627264"/>
                    <a:pt x="48285" y="632233"/>
                    <a:pt x="54321" y="638269"/>
                  </a:cubicBezTo>
                  <a:lnTo>
                    <a:pt x="72428" y="656376"/>
                  </a:lnTo>
                  <a:cubicBezTo>
                    <a:pt x="76275" y="660223"/>
                    <a:pt x="77899" y="665862"/>
                    <a:pt x="81481" y="669956"/>
                  </a:cubicBezTo>
                  <a:cubicBezTo>
                    <a:pt x="88507" y="677986"/>
                    <a:pt x="96570" y="685045"/>
                    <a:pt x="104115" y="692590"/>
                  </a:cubicBezTo>
                  <a:lnTo>
                    <a:pt x="113169" y="701643"/>
                  </a:lnTo>
                  <a:cubicBezTo>
                    <a:pt x="121592" y="710066"/>
                    <a:pt x="124377" y="714037"/>
                    <a:pt x="135802" y="719750"/>
                  </a:cubicBezTo>
                  <a:cubicBezTo>
                    <a:pt x="140070" y="721884"/>
                    <a:pt x="145211" y="721960"/>
                    <a:pt x="149382" y="724277"/>
                  </a:cubicBezTo>
                  <a:cubicBezTo>
                    <a:pt x="158894" y="729561"/>
                    <a:pt x="167489" y="736348"/>
                    <a:pt x="176543" y="742384"/>
                  </a:cubicBezTo>
                  <a:lnTo>
                    <a:pt x="190123" y="751437"/>
                  </a:lnTo>
                  <a:cubicBezTo>
                    <a:pt x="197349" y="773115"/>
                    <a:pt x="191276" y="761643"/>
                    <a:pt x="212757" y="783124"/>
                  </a:cubicBezTo>
                  <a:cubicBezTo>
                    <a:pt x="216604" y="786971"/>
                    <a:pt x="218411" y="792456"/>
                    <a:pt x="221810" y="796704"/>
                  </a:cubicBezTo>
                  <a:cubicBezTo>
                    <a:pt x="229182" y="805919"/>
                    <a:pt x="234360" y="808089"/>
                    <a:pt x="244444" y="814811"/>
                  </a:cubicBezTo>
                  <a:cubicBezTo>
                    <a:pt x="245953" y="819338"/>
                    <a:pt x="245990" y="824666"/>
                    <a:pt x="248971" y="828392"/>
                  </a:cubicBezTo>
                  <a:cubicBezTo>
                    <a:pt x="267653" y="851744"/>
                    <a:pt x="259838" y="822064"/>
                    <a:pt x="267078" y="851025"/>
                  </a:cubicBezTo>
                  <a:cubicBezTo>
                    <a:pt x="273545" y="876894"/>
                    <a:pt x="269155" y="868512"/>
                    <a:pt x="276131" y="891766"/>
                  </a:cubicBezTo>
                  <a:cubicBezTo>
                    <a:pt x="276141" y="891801"/>
                    <a:pt x="287442" y="925699"/>
                    <a:pt x="289711" y="932506"/>
                  </a:cubicBezTo>
                  <a:cubicBezTo>
                    <a:pt x="291061" y="936555"/>
                    <a:pt x="295747" y="938542"/>
                    <a:pt x="298765" y="941560"/>
                  </a:cubicBezTo>
                  <a:cubicBezTo>
                    <a:pt x="306625" y="965143"/>
                    <a:pt x="298142" y="946440"/>
                    <a:pt x="312345" y="964194"/>
                  </a:cubicBezTo>
                  <a:cubicBezTo>
                    <a:pt x="319266" y="972846"/>
                    <a:pt x="321080" y="980579"/>
                    <a:pt x="330452" y="986827"/>
                  </a:cubicBezTo>
                  <a:cubicBezTo>
                    <a:pt x="349710" y="999666"/>
                    <a:pt x="345939" y="991048"/>
                    <a:pt x="362139" y="1004934"/>
                  </a:cubicBezTo>
                  <a:cubicBezTo>
                    <a:pt x="368620" y="1010489"/>
                    <a:pt x="374210" y="1017005"/>
                    <a:pt x="380246" y="1023041"/>
                  </a:cubicBezTo>
                  <a:cubicBezTo>
                    <a:pt x="383264" y="1026059"/>
                    <a:pt x="385748" y="1029728"/>
                    <a:pt x="389299" y="1032095"/>
                  </a:cubicBezTo>
                  <a:lnTo>
                    <a:pt x="416460" y="1050202"/>
                  </a:lnTo>
                  <a:cubicBezTo>
                    <a:pt x="420987" y="1053220"/>
                    <a:pt x="425427" y="1056372"/>
                    <a:pt x="430040" y="1059255"/>
                  </a:cubicBezTo>
                  <a:cubicBezTo>
                    <a:pt x="458213" y="1076863"/>
                    <a:pt x="447195" y="1071009"/>
                    <a:pt x="479834" y="1081889"/>
                  </a:cubicBezTo>
                  <a:lnTo>
                    <a:pt x="493414" y="1086415"/>
                  </a:lnTo>
                  <a:cubicBezTo>
                    <a:pt x="497941" y="1089433"/>
                    <a:pt x="501881" y="1093610"/>
                    <a:pt x="506994" y="1095469"/>
                  </a:cubicBezTo>
                  <a:cubicBezTo>
                    <a:pt x="518688" y="1099721"/>
                    <a:pt x="531404" y="1100587"/>
                    <a:pt x="543208" y="1104522"/>
                  </a:cubicBezTo>
                  <a:lnTo>
                    <a:pt x="556788" y="1109049"/>
                  </a:lnTo>
                  <a:cubicBezTo>
                    <a:pt x="559806" y="1112067"/>
                    <a:pt x="565842" y="1113834"/>
                    <a:pt x="565842" y="1118102"/>
                  </a:cubicBezTo>
                  <a:cubicBezTo>
                    <a:pt x="565842" y="1122370"/>
                    <a:pt x="558373" y="1123193"/>
                    <a:pt x="556788" y="1127156"/>
                  </a:cubicBezTo>
                  <a:cubicBezTo>
                    <a:pt x="552167" y="1138709"/>
                    <a:pt x="550753" y="1151299"/>
                    <a:pt x="547735" y="1163370"/>
                  </a:cubicBezTo>
                  <a:cubicBezTo>
                    <a:pt x="545421" y="1172628"/>
                    <a:pt x="541699" y="1181477"/>
                    <a:pt x="538681" y="1190530"/>
                  </a:cubicBezTo>
                  <a:cubicBezTo>
                    <a:pt x="537331" y="1194579"/>
                    <a:pt x="532646" y="1196566"/>
                    <a:pt x="529628" y="1199584"/>
                  </a:cubicBezTo>
                  <a:cubicBezTo>
                    <a:pt x="513118" y="1249111"/>
                    <a:pt x="539449" y="1174093"/>
                    <a:pt x="516048" y="1226744"/>
                  </a:cubicBezTo>
                  <a:cubicBezTo>
                    <a:pt x="512172" y="1235465"/>
                    <a:pt x="510012" y="1244851"/>
                    <a:pt x="506994" y="1253904"/>
                  </a:cubicBezTo>
                  <a:lnTo>
                    <a:pt x="493414" y="1294645"/>
                  </a:lnTo>
                  <a:lnTo>
                    <a:pt x="488887" y="1308225"/>
                  </a:lnTo>
                  <a:cubicBezTo>
                    <a:pt x="487378" y="1312752"/>
                    <a:pt x="487735" y="1318431"/>
                    <a:pt x="484361" y="1321805"/>
                  </a:cubicBezTo>
                  <a:lnTo>
                    <a:pt x="475307" y="1330859"/>
                  </a:lnTo>
                  <a:lnTo>
                    <a:pt x="461727" y="1371600"/>
                  </a:lnTo>
                  <a:cubicBezTo>
                    <a:pt x="456947" y="1385941"/>
                    <a:pt x="458174" y="1386227"/>
                    <a:pt x="448147" y="1398760"/>
                  </a:cubicBezTo>
                  <a:cubicBezTo>
                    <a:pt x="445481" y="1402093"/>
                    <a:pt x="442111" y="1404795"/>
                    <a:pt x="439093" y="1407813"/>
                  </a:cubicBezTo>
                  <a:cubicBezTo>
                    <a:pt x="426274" y="1446277"/>
                    <a:pt x="444151" y="1399386"/>
                    <a:pt x="425513" y="1430447"/>
                  </a:cubicBezTo>
                  <a:cubicBezTo>
                    <a:pt x="423058" y="1434538"/>
                    <a:pt x="423120" y="1439759"/>
                    <a:pt x="420986" y="1444027"/>
                  </a:cubicBezTo>
                  <a:cubicBezTo>
                    <a:pt x="418553" y="1448893"/>
                    <a:pt x="414143" y="1452636"/>
                    <a:pt x="411933" y="1457607"/>
                  </a:cubicBezTo>
                  <a:cubicBezTo>
                    <a:pt x="408057" y="1466328"/>
                    <a:pt x="402879" y="1484768"/>
                    <a:pt x="402879" y="1484768"/>
                  </a:cubicBezTo>
                  <a:cubicBezTo>
                    <a:pt x="394539" y="1534813"/>
                    <a:pt x="393074" y="1531818"/>
                    <a:pt x="402879" y="1606990"/>
                  </a:cubicBezTo>
                  <a:cubicBezTo>
                    <a:pt x="403493" y="1611698"/>
                    <a:pt x="424045" y="1624118"/>
                    <a:pt x="425513" y="1625097"/>
                  </a:cubicBezTo>
                  <a:cubicBezTo>
                    <a:pt x="447406" y="1668877"/>
                    <a:pt x="422883" y="1624607"/>
                    <a:pt x="443620" y="1652257"/>
                  </a:cubicBezTo>
                  <a:cubicBezTo>
                    <a:pt x="482852" y="1685453"/>
                    <a:pt x="621671" y="1794095"/>
                    <a:pt x="660903" y="1824273"/>
                  </a:cubicBezTo>
                  <a:cubicBezTo>
                    <a:pt x="667305" y="1826407"/>
                    <a:pt x="673224" y="1829854"/>
                    <a:pt x="679010" y="1833326"/>
                  </a:cubicBezTo>
                  <a:cubicBezTo>
                    <a:pt x="688341" y="1838924"/>
                    <a:pt x="698477" y="1843738"/>
                    <a:pt x="706171" y="1851433"/>
                  </a:cubicBezTo>
                  <a:cubicBezTo>
                    <a:pt x="709189" y="1854451"/>
                    <a:pt x="711564" y="1858291"/>
                    <a:pt x="715224" y="1860487"/>
                  </a:cubicBezTo>
                  <a:cubicBezTo>
                    <a:pt x="719315" y="1862942"/>
                    <a:pt x="724277" y="1863504"/>
                    <a:pt x="728804" y="1865013"/>
                  </a:cubicBezTo>
                  <a:cubicBezTo>
                    <a:pt x="784633" y="1920842"/>
                    <a:pt x="727596" y="1866764"/>
                    <a:pt x="765018" y="1896701"/>
                  </a:cubicBezTo>
                  <a:cubicBezTo>
                    <a:pt x="768351" y="1899367"/>
                    <a:pt x="770412" y="1903558"/>
                    <a:pt x="774072" y="1905754"/>
                  </a:cubicBezTo>
                  <a:cubicBezTo>
                    <a:pt x="778164" y="1908209"/>
                    <a:pt x="783125" y="1908772"/>
                    <a:pt x="787652" y="1910281"/>
                  </a:cubicBezTo>
                  <a:cubicBezTo>
                    <a:pt x="801997" y="1931800"/>
                    <a:pt x="794987" y="1918703"/>
                    <a:pt x="805759" y="1951021"/>
                  </a:cubicBezTo>
                  <a:lnTo>
                    <a:pt x="810285" y="1964602"/>
                  </a:lnTo>
                  <a:cubicBezTo>
                    <a:pt x="801986" y="2004588"/>
                    <a:pt x="765773" y="2150952"/>
                    <a:pt x="755965" y="2190938"/>
                  </a:cubicBezTo>
                  <a:cubicBezTo>
                    <a:pt x="753318" y="2194908"/>
                    <a:pt x="752947" y="2199991"/>
                    <a:pt x="751438" y="2204518"/>
                  </a:cubicBezTo>
                  <a:cubicBezTo>
                    <a:pt x="753105" y="2216185"/>
                    <a:pt x="754173" y="2237149"/>
                    <a:pt x="760491" y="2249786"/>
                  </a:cubicBezTo>
                  <a:cubicBezTo>
                    <a:pt x="762924" y="2254652"/>
                    <a:pt x="766527" y="2258839"/>
                    <a:pt x="769545" y="2263366"/>
                  </a:cubicBezTo>
                  <a:cubicBezTo>
                    <a:pt x="779917" y="2304858"/>
                    <a:pt x="771696" y="2289227"/>
                    <a:pt x="787652" y="2313160"/>
                  </a:cubicBezTo>
                  <a:cubicBezTo>
                    <a:pt x="794493" y="2340522"/>
                    <a:pt x="790213" y="2325370"/>
                    <a:pt x="801232" y="2358427"/>
                  </a:cubicBezTo>
                  <a:cubicBezTo>
                    <a:pt x="805613" y="2371569"/>
                    <a:pt x="805241" y="2374422"/>
                    <a:pt x="814812" y="2385588"/>
                  </a:cubicBezTo>
                  <a:cubicBezTo>
                    <a:pt x="820367" y="2392069"/>
                    <a:pt x="824821" y="2400996"/>
                    <a:pt x="832919" y="2403695"/>
                  </a:cubicBezTo>
                  <a:lnTo>
                    <a:pt x="873660" y="2417275"/>
                  </a:lnTo>
                  <a:cubicBezTo>
                    <a:pt x="878821" y="2418995"/>
                    <a:pt x="882575" y="2423529"/>
                    <a:pt x="887240" y="2426328"/>
                  </a:cubicBezTo>
                  <a:cubicBezTo>
                    <a:pt x="890133" y="2428064"/>
                    <a:pt x="891767" y="2494983"/>
                    <a:pt x="891767" y="2426328"/>
                  </a:cubicBezTo>
                  <a:close/>
                </a:path>
              </a:pathLst>
            </a:cu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948772" y="3566652"/>
              <a:ext cx="2126038" cy="1804978"/>
            </a:xfrm>
            <a:custGeom>
              <a:avLst/>
              <a:gdLst>
                <a:gd name="connsiteX0" fmla="*/ 28575 w 1962150"/>
                <a:gd name="connsiteY0" fmla="*/ 161925 h 1976437"/>
                <a:gd name="connsiteX1" fmla="*/ 57150 w 1962150"/>
                <a:gd name="connsiteY1" fmla="*/ 204787 h 1976437"/>
                <a:gd name="connsiteX2" fmla="*/ 66675 w 1962150"/>
                <a:gd name="connsiteY2" fmla="*/ 219075 h 1976437"/>
                <a:gd name="connsiteX3" fmla="*/ 80962 w 1962150"/>
                <a:gd name="connsiteY3" fmla="*/ 280987 h 1976437"/>
                <a:gd name="connsiteX4" fmla="*/ 80962 w 1962150"/>
                <a:gd name="connsiteY4" fmla="*/ 600075 h 1976437"/>
                <a:gd name="connsiteX5" fmla="*/ 76200 w 1962150"/>
                <a:gd name="connsiteY5" fmla="*/ 628650 h 1976437"/>
                <a:gd name="connsiteX6" fmla="*/ 80962 w 1962150"/>
                <a:gd name="connsiteY6" fmla="*/ 781050 h 1976437"/>
                <a:gd name="connsiteX7" fmla="*/ 85725 w 1962150"/>
                <a:gd name="connsiteY7" fmla="*/ 833437 h 1976437"/>
                <a:gd name="connsiteX8" fmla="*/ 80962 w 1962150"/>
                <a:gd name="connsiteY8" fmla="*/ 890587 h 1976437"/>
                <a:gd name="connsiteX9" fmla="*/ 76200 w 1962150"/>
                <a:gd name="connsiteY9" fmla="*/ 1147762 h 1976437"/>
                <a:gd name="connsiteX10" fmla="*/ 71437 w 1962150"/>
                <a:gd name="connsiteY10" fmla="*/ 1162050 h 1976437"/>
                <a:gd name="connsiteX11" fmla="*/ 61912 w 1962150"/>
                <a:gd name="connsiteY11" fmla="*/ 1219200 h 1976437"/>
                <a:gd name="connsiteX12" fmla="*/ 57150 w 1962150"/>
                <a:gd name="connsiteY12" fmla="*/ 1328737 h 1976437"/>
                <a:gd name="connsiteX13" fmla="*/ 52387 w 1962150"/>
                <a:gd name="connsiteY13" fmla="*/ 1343025 h 1976437"/>
                <a:gd name="connsiteX14" fmla="*/ 38100 w 1962150"/>
                <a:gd name="connsiteY14" fmla="*/ 1357312 h 1976437"/>
                <a:gd name="connsiteX15" fmla="*/ 33337 w 1962150"/>
                <a:gd name="connsiteY15" fmla="*/ 1371600 h 1976437"/>
                <a:gd name="connsiteX16" fmla="*/ 14287 w 1962150"/>
                <a:gd name="connsiteY16" fmla="*/ 1400175 h 1976437"/>
                <a:gd name="connsiteX17" fmla="*/ 4762 w 1962150"/>
                <a:gd name="connsiteY17" fmla="*/ 1428750 h 1976437"/>
                <a:gd name="connsiteX18" fmla="*/ 0 w 1962150"/>
                <a:gd name="connsiteY18" fmla="*/ 1443037 h 1976437"/>
                <a:gd name="connsiteX19" fmla="*/ 14287 w 1962150"/>
                <a:gd name="connsiteY19" fmla="*/ 1452562 h 1976437"/>
                <a:gd name="connsiteX20" fmla="*/ 76200 w 1962150"/>
                <a:gd name="connsiteY20" fmla="*/ 1438275 h 1976437"/>
                <a:gd name="connsiteX21" fmla="*/ 104775 w 1962150"/>
                <a:gd name="connsiteY21" fmla="*/ 1423987 h 1976437"/>
                <a:gd name="connsiteX22" fmla="*/ 133350 w 1962150"/>
                <a:gd name="connsiteY22" fmla="*/ 1414462 h 1976437"/>
                <a:gd name="connsiteX23" fmla="*/ 176212 w 1962150"/>
                <a:gd name="connsiteY23" fmla="*/ 1390650 h 1976437"/>
                <a:gd name="connsiteX24" fmla="*/ 257175 w 1962150"/>
                <a:gd name="connsiteY24" fmla="*/ 1395412 h 1976437"/>
                <a:gd name="connsiteX25" fmla="*/ 285750 w 1962150"/>
                <a:gd name="connsiteY25" fmla="*/ 1404937 h 1976437"/>
                <a:gd name="connsiteX26" fmla="*/ 314325 w 1962150"/>
                <a:gd name="connsiteY26" fmla="*/ 1428750 h 1976437"/>
                <a:gd name="connsiteX27" fmla="*/ 328612 w 1962150"/>
                <a:gd name="connsiteY27" fmla="*/ 1438275 h 1976437"/>
                <a:gd name="connsiteX28" fmla="*/ 366712 w 1962150"/>
                <a:gd name="connsiteY28" fmla="*/ 1471612 h 1976437"/>
                <a:gd name="connsiteX29" fmla="*/ 381000 w 1962150"/>
                <a:gd name="connsiteY29" fmla="*/ 1481137 h 1976437"/>
                <a:gd name="connsiteX30" fmla="*/ 404812 w 1962150"/>
                <a:gd name="connsiteY30" fmla="*/ 1504950 h 1976437"/>
                <a:gd name="connsiteX31" fmla="*/ 414337 w 1962150"/>
                <a:gd name="connsiteY31" fmla="*/ 1519237 h 1976437"/>
                <a:gd name="connsiteX32" fmla="*/ 442912 w 1962150"/>
                <a:gd name="connsiteY32" fmla="*/ 1533525 h 1976437"/>
                <a:gd name="connsiteX33" fmla="*/ 457200 w 1962150"/>
                <a:gd name="connsiteY33" fmla="*/ 1547812 h 1976437"/>
                <a:gd name="connsiteX34" fmla="*/ 471487 w 1962150"/>
                <a:gd name="connsiteY34" fmla="*/ 1552575 h 1976437"/>
                <a:gd name="connsiteX35" fmla="*/ 500062 w 1962150"/>
                <a:gd name="connsiteY35" fmla="*/ 1581150 h 1976437"/>
                <a:gd name="connsiteX36" fmla="*/ 542925 w 1962150"/>
                <a:gd name="connsiteY36" fmla="*/ 1609725 h 1976437"/>
                <a:gd name="connsiteX37" fmla="*/ 571500 w 1962150"/>
                <a:gd name="connsiteY37" fmla="*/ 1638300 h 1976437"/>
                <a:gd name="connsiteX38" fmla="*/ 585787 w 1962150"/>
                <a:gd name="connsiteY38" fmla="*/ 1647825 h 1976437"/>
                <a:gd name="connsiteX39" fmla="*/ 595312 w 1962150"/>
                <a:gd name="connsiteY39" fmla="*/ 1662112 h 1976437"/>
                <a:gd name="connsiteX40" fmla="*/ 600075 w 1962150"/>
                <a:gd name="connsiteY40" fmla="*/ 1676400 h 1976437"/>
                <a:gd name="connsiteX41" fmla="*/ 614362 w 1962150"/>
                <a:gd name="connsiteY41" fmla="*/ 1685925 h 1976437"/>
                <a:gd name="connsiteX42" fmla="*/ 619125 w 1962150"/>
                <a:gd name="connsiteY42" fmla="*/ 1700212 h 1976437"/>
                <a:gd name="connsiteX43" fmla="*/ 633412 w 1962150"/>
                <a:gd name="connsiteY43" fmla="*/ 1714500 h 1976437"/>
                <a:gd name="connsiteX44" fmla="*/ 642937 w 1962150"/>
                <a:gd name="connsiteY44" fmla="*/ 1728787 h 1976437"/>
                <a:gd name="connsiteX45" fmla="*/ 657225 w 1962150"/>
                <a:gd name="connsiteY45" fmla="*/ 1743075 h 1976437"/>
                <a:gd name="connsiteX46" fmla="*/ 690562 w 1962150"/>
                <a:gd name="connsiteY46" fmla="*/ 1781175 h 1976437"/>
                <a:gd name="connsiteX47" fmla="*/ 709612 w 1962150"/>
                <a:gd name="connsiteY47" fmla="*/ 1804987 h 1976437"/>
                <a:gd name="connsiteX48" fmla="*/ 733425 w 1962150"/>
                <a:gd name="connsiteY48" fmla="*/ 1824037 h 1976437"/>
                <a:gd name="connsiteX49" fmla="*/ 747712 w 1962150"/>
                <a:gd name="connsiteY49" fmla="*/ 1833562 h 1976437"/>
                <a:gd name="connsiteX50" fmla="*/ 804862 w 1962150"/>
                <a:gd name="connsiteY50" fmla="*/ 1843087 h 1976437"/>
                <a:gd name="connsiteX51" fmla="*/ 819150 w 1962150"/>
                <a:gd name="connsiteY51" fmla="*/ 1847850 h 1976437"/>
                <a:gd name="connsiteX52" fmla="*/ 847725 w 1962150"/>
                <a:gd name="connsiteY52" fmla="*/ 1852612 h 1976437"/>
                <a:gd name="connsiteX53" fmla="*/ 866775 w 1962150"/>
                <a:gd name="connsiteY53" fmla="*/ 1857375 h 1976437"/>
                <a:gd name="connsiteX54" fmla="*/ 909637 w 1962150"/>
                <a:gd name="connsiteY54" fmla="*/ 1881187 h 1976437"/>
                <a:gd name="connsiteX55" fmla="*/ 923925 w 1962150"/>
                <a:gd name="connsiteY55" fmla="*/ 1895475 h 1976437"/>
                <a:gd name="connsiteX56" fmla="*/ 938212 w 1962150"/>
                <a:gd name="connsiteY56" fmla="*/ 1900237 h 1976437"/>
                <a:gd name="connsiteX57" fmla="*/ 952500 w 1962150"/>
                <a:gd name="connsiteY57" fmla="*/ 1909762 h 1976437"/>
                <a:gd name="connsiteX58" fmla="*/ 966787 w 1962150"/>
                <a:gd name="connsiteY58" fmla="*/ 1914525 h 1976437"/>
                <a:gd name="connsiteX59" fmla="*/ 1009650 w 1962150"/>
                <a:gd name="connsiteY59" fmla="*/ 1924050 h 1976437"/>
                <a:gd name="connsiteX60" fmla="*/ 1038225 w 1962150"/>
                <a:gd name="connsiteY60" fmla="*/ 1933575 h 1976437"/>
                <a:gd name="connsiteX61" fmla="*/ 1052512 w 1962150"/>
                <a:gd name="connsiteY61" fmla="*/ 1938337 h 1976437"/>
                <a:gd name="connsiteX62" fmla="*/ 1109662 w 1962150"/>
                <a:gd name="connsiteY62" fmla="*/ 1966912 h 1976437"/>
                <a:gd name="connsiteX63" fmla="*/ 1123950 w 1962150"/>
                <a:gd name="connsiteY63" fmla="*/ 1971675 h 1976437"/>
                <a:gd name="connsiteX64" fmla="*/ 1138237 w 1962150"/>
                <a:gd name="connsiteY64" fmla="*/ 1976437 h 1976437"/>
                <a:gd name="connsiteX65" fmla="*/ 1233487 w 1962150"/>
                <a:gd name="connsiteY65" fmla="*/ 1971675 h 1976437"/>
                <a:gd name="connsiteX66" fmla="*/ 1276350 w 1962150"/>
                <a:gd name="connsiteY66" fmla="*/ 1957387 h 1976437"/>
                <a:gd name="connsiteX67" fmla="*/ 1295400 w 1962150"/>
                <a:gd name="connsiteY67" fmla="*/ 1952625 h 1976437"/>
                <a:gd name="connsiteX68" fmla="*/ 1338262 w 1962150"/>
                <a:gd name="connsiteY68" fmla="*/ 1943100 h 1976437"/>
                <a:gd name="connsiteX69" fmla="*/ 1381125 w 1962150"/>
                <a:gd name="connsiteY69" fmla="*/ 1909762 h 1976437"/>
                <a:gd name="connsiteX70" fmla="*/ 1390650 w 1962150"/>
                <a:gd name="connsiteY70" fmla="*/ 1890712 h 1976437"/>
                <a:gd name="connsiteX71" fmla="*/ 1400175 w 1962150"/>
                <a:gd name="connsiteY71" fmla="*/ 1876425 h 1976437"/>
                <a:gd name="connsiteX72" fmla="*/ 1414462 w 1962150"/>
                <a:gd name="connsiteY72" fmla="*/ 1847850 h 1976437"/>
                <a:gd name="connsiteX73" fmla="*/ 1428750 w 1962150"/>
                <a:gd name="connsiteY73" fmla="*/ 1819275 h 1976437"/>
                <a:gd name="connsiteX74" fmla="*/ 1443037 w 1962150"/>
                <a:gd name="connsiteY74" fmla="*/ 1790700 h 1976437"/>
                <a:gd name="connsiteX75" fmla="*/ 1457325 w 1962150"/>
                <a:gd name="connsiteY75" fmla="*/ 1757362 h 1976437"/>
                <a:gd name="connsiteX76" fmla="*/ 1471612 w 1962150"/>
                <a:gd name="connsiteY76" fmla="*/ 1690687 h 1976437"/>
                <a:gd name="connsiteX77" fmla="*/ 1476375 w 1962150"/>
                <a:gd name="connsiteY77" fmla="*/ 1676400 h 1976437"/>
                <a:gd name="connsiteX78" fmla="*/ 1481137 w 1962150"/>
                <a:gd name="connsiteY78" fmla="*/ 1662112 h 1976437"/>
                <a:gd name="connsiteX79" fmla="*/ 1476375 w 1962150"/>
                <a:gd name="connsiteY79" fmla="*/ 1571625 h 1976437"/>
                <a:gd name="connsiteX80" fmla="*/ 1466850 w 1962150"/>
                <a:gd name="connsiteY80" fmla="*/ 1543050 h 1976437"/>
                <a:gd name="connsiteX81" fmla="*/ 1462087 w 1962150"/>
                <a:gd name="connsiteY81" fmla="*/ 1528762 h 1976437"/>
                <a:gd name="connsiteX82" fmla="*/ 1447800 w 1962150"/>
                <a:gd name="connsiteY82" fmla="*/ 1524000 h 1976437"/>
                <a:gd name="connsiteX83" fmla="*/ 1423987 w 1962150"/>
                <a:gd name="connsiteY83" fmla="*/ 1500187 h 1976437"/>
                <a:gd name="connsiteX84" fmla="*/ 1385887 w 1962150"/>
                <a:gd name="connsiteY84" fmla="*/ 1457325 h 1976437"/>
                <a:gd name="connsiteX85" fmla="*/ 1366837 w 1962150"/>
                <a:gd name="connsiteY85" fmla="*/ 1414462 h 1976437"/>
                <a:gd name="connsiteX86" fmla="*/ 1352550 w 1962150"/>
                <a:gd name="connsiteY86" fmla="*/ 1400175 h 1976437"/>
                <a:gd name="connsiteX87" fmla="*/ 1333500 w 1962150"/>
                <a:gd name="connsiteY87" fmla="*/ 1376362 h 1976437"/>
                <a:gd name="connsiteX88" fmla="*/ 1328737 w 1962150"/>
                <a:gd name="connsiteY88" fmla="*/ 1362075 h 1976437"/>
                <a:gd name="connsiteX89" fmla="*/ 1314450 w 1962150"/>
                <a:gd name="connsiteY89" fmla="*/ 1347787 h 1976437"/>
                <a:gd name="connsiteX90" fmla="*/ 1295400 w 1962150"/>
                <a:gd name="connsiteY90" fmla="*/ 1323975 h 1976437"/>
                <a:gd name="connsiteX91" fmla="*/ 1290637 w 1962150"/>
                <a:gd name="connsiteY91" fmla="*/ 1309687 h 1976437"/>
                <a:gd name="connsiteX92" fmla="*/ 1281112 w 1962150"/>
                <a:gd name="connsiteY92" fmla="*/ 1295400 h 1976437"/>
                <a:gd name="connsiteX93" fmla="*/ 1257300 w 1962150"/>
                <a:gd name="connsiteY93" fmla="*/ 1252537 h 1976437"/>
                <a:gd name="connsiteX94" fmla="*/ 1243012 w 1962150"/>
                <a:gd name="connsiteY94" fmla="*/ 1243012 h 1976437"/>
                <a:gd name="connsiteX95" fmla="*/ 1238250 w 1962150"/>
                <a:gd name="connsiteY95" fmla="*/ 1223962 h 1976437"/>
                <a:gd name="connsiteX96" fmla="*/ 1228725 w 1962150"/>
                <a:gd name="connsiteY96" fmla="*/ 1209675 h 1976437"/>
                <a:gd name="connsiteX97" fmla="*/ 1223962 w 1962150"/>
                <a:gd name="connsiteY97" fmla="*/ 1181100 h 1976437"/>
                <a:gd name="connsiteX98" fmla="*/ 1228725 w 1962150"/>
                <a:gd name="connsiteY98" fmla="*/ 1143000 h 1976437"/>
                <a:gd name="connsiteX99" fmla="*/ 1233487 w 1962150"/>
                <a:gd name="connsiteY99" fmla="*/ 1128712 h 1976437"/>
                <a:gd name="connsiteX100" fmla="*/ 1247775 w 1962150"/>
                <a:gd name="connsiteY100" fmla="*/ 1123950 h 1976437"/>
                <a:gd name="connsiteX101" fmla="*/ 1257300 w 1962150"/>
                <a:gd name="connsiteY101" fmla="*/ 1109662 h 1976437"/>
                <a:gd name="connsiteX102" fmla="*/ 1285875 w 1962150"/>
                <a:gd name="connsiteY102" fmla="*/ 1100137 h 1976437"/>
                <a:gd name="connsiteX103" fmla="*/ 1295400 w 1962150"/>
                <a:gd name="connsiteY103" fmla="*/ 1085850 h 1976437"/>
                <a:gd name="connsiteX104" fmla="*/ 1309687 w 1962150"/>
                <a:gd name="connsiteY104" fmla="*/ 1076325 h 1976437"/>
                <a:gd name="connsiteX105" fmla="*/ 1328737 w 1962150"/>
                <a:gd name="connsiteY105" fmla="*/ 1052512 h 1976437"/>
                <a:gd name="connsiteX106" fmla="*/ 1352550 w 1962150"/>
                <a:gd name="connsiteY106" fmla="*/ 1023937 h 1976437"/>
                <a:gd name="connsiteX107" fmla="*/ 1362075 w 1962150"/>
                <a:gd name="connsiteY107" fmla="*/ 1009650 h 1976437"/>
                <a:gd name="connsiteX108" fmla="*/ 1371600 w 1962150"/>
                <a:gd name="connsiteY108" fmla="*/ 981075 h 1976437"/>
                <a:gd name="connsiteX109" fmla="*/ 1395412 w 1962150"/>
                <a:gd name="connsiteY109" fmla="*/ 957262 h 1976437"/>
                <a:gd name="connsiteX110" fmla="*/ 1438275 w 1962150"/>
                <a:gd name="connsiteY110" fmla="*/ 923925 h 1976437"/>
                <a:gd name="connsiteX111" fmla="*/ 1452562 w 1962150"/>
                <a:gd name="connsiteY111" fmla="*/ 909637 h 1976437"/>
                <a:gd name="connsiteX112" fmla="*/ 1481137 w 1962150"/>
                <a:gd name="connsiteY112" fmla="*/ 890587 h 1976437"/>
                <a:gd name="connsiteX113" fmla="*/ 1504950 w 1962150"/>
                <a:gd name="connsiteY113" fmla="*/ 862012 h 1976437"/>
                <a:gd name="connsiteX114" fmla="*/ 1519237 w 1962150"/>
                <a:gd name="connsiteY114" fmla="*/ 852487 h 1976437"/>
                <a:gd name="connsiteX115" fmla="*/ 1528762 w 1962150"/>
                <a:gd name="connsiteY115" fmla="*/ 838200 h 1976437"/>
                <a:gd name="connsiteX116" fmla="*/ 1557337 w 1962150"/>
                <a:gd name="connsiteY116" fmla="*/ 828675 h 1976437"/>
                <a:gd name="connsiteX117" fmla="*/ 1571625 w 1962150"/>
                <a:gd name="connsiteY117" fmla="*/ 823912 h 1976437"/>
                <a:gd name="connsiteX118" fmla="*/ 1600200 w 1962150"/>
                <a:gd name="connsiteY118" fmla="*/ 814387 h 1976437"/>
                <a:gd name="connsiteX119" fmla="*/ 1619250 w 1962150"/>
                <a:gd name="connsiteY119" fmla="*/ 809625 h 1976437"/>
                <a:gd name="connsiteX120" fmla="*/ 1647825 w 1962150"/>
                <a:gd name="connsiteY120" fmla="*/ 800100 h 1976437"/>
                <a:gd name="connsiteX121" fmla="*/ 1700212 w 1962150"/>
                <a:gd name="connsiteY121" fmla="*/ 795337 h 1976437"/>
                <a:gd name="connsiteX122" fmla="*/ 1719262 w 1962150"/>
                <a:gd name="connsiteY122" fmla="*/ 790575 h 1976437"/>
                <a:gd name="connsiteX123" fmla="*/ 1733550 w 1962150"/>
                <a:gd name="connsiteY123" fmla="*/ 785812 h 1976437"/>
                <a:gd name="connsiteX124" fmla="*/ 1776412 w 1962150"/>
                <a:gd name="connsiteY124" fmla="*/ 776287 h 1976437"/>
                <a:gd name="connsiteX125" fmla="*/ 1843087 w 1962150"/>
                <a:gd name="connsiteY125" fmla="*/ 771525 h 1976437"/>
                <a:gd name="connsiteX126" fmla="*/ 1885950 w 1962150"/>
                <a:gd name="connsiteY126" fmla="*/ 762000 h 1976437"/>
                <a:gd name="connsiteX127" fmla="*/ 1928812 w 1962150"/>
                <a:gd name="connsiteY127" fmla="*/ 752475 h 1976437"/>
                <a:gd name="connsiteX128" fmla="*/ 1943100 w 1962150"/>
                <a:gd name="connsiteY128" fmla="*/ 742950 h 1976437"/>
                <a:gd name="connsiteX129" fmla="*/ 1957387 w 1962150"/>
                <a:gd name="connsiteY129" fmla="*/ 738187 h 1976437"/>
                <a:gd name="connsiteX130" fmla="*/ 1962150 w 1962150"/>
                <a:gd name="connsiteY130" fmla="*/ 719137 h 1976437"/>
                <a:gd name="connsiteX131" fmla="*/ 1947862 w 1962150"/>
                <a:gd name="connsiteY131" fmla="*/ 676275 h 1976437"/>
                <a:gd name="connsiteX132" fmla="*/ 1943100 w 1962150"/>
                <a:gd name="connsiteY132" fmla="*/ 661987 h 1976437"/>
                <a:gd name="connsiteX133" fmla="*/ 1938337 w 1962150"/>
                <a:gd name="connsiteY133" fmla="*/ 647700 h 1976437"/>
                <a:gd name="connsiteX134" fmla="*/ 1924050 w 1962150"/>
                <a:gd name="connsiteY134" fmla="*/ 590550 h 1976437"/>
                <a:gd name="connsiteX135" fmla="*/ 1919287 w 1962150"/>
                <a:gd name="connsiteY135" fmla="*/ 571500 h 1976437"/>
                <a:gd name="connsiteX136" fmla="*/ 1909762 w 1962150"/>
                <a:gd name="connsiteY136" fmla="*/ 557212 h 1976437"/>
                <a:gd name="connsiteX137" fmla="*/ 1890712 w 1962150"/>
                <a:gd name="connsiteY137" fmla="*/ 500062 h 1976437"/>
                <a:gd name="connsiteX138" fmla="*/ 1833562 w 1962150"/>
                <a:gd name="connsiteY138" fmla="*/ 471487 h 1976437"/>
                <a:gd name="connsiteX139" fmla="*/ 1819275 w 1962150"/>
                <a:gd name="connsiteY139" fmla="*/ 461962 h 1976437"/>
                <a:gd name="connsiteX140" fmla="*/ 1804987 w 1962150"/>
                <a:gd name="connsiteY140" fmla="*/ 447675 h 1976437"/>
                <a:gd name="connsiteX141" fmla="*/ 1700212 w 1962150"/>
                <a:gd name="connsiteY141" fmla="*/ 433387 h 1976437"/>
                <a:gd name="connsiteX142" fmla="*/ 1671637 w 1962150"/>
                <a:gd name="connsiteY142" fmla="*/ 423862 h 1976437"/>
                <a:gd name="connsiteX143" fmla="*/ 1657350 w 1962150"/>
                <a:gd name="connsiteY143" fmla="*/ 419100 h 1976437"/>
                <a:gd name="connsiteX144" fmla="*/ 1590675 w 1962150"/>
                <a:gd name="connsiteY144" fmla="*/ 423862 h 1976437"/>
                <a:gd name="connsiteX145" fmla="*/ 1562100 w 1962150"/>
                <a:gd name="connsiteY145" fmla="*/ 433387 h 1976437"/>
                <a:gd name="connsiteX146" fmla="*/ 1547812 w 1962150"/>
                <a:gd name="connsiteY146" fmla="*/ 438150 h 1976437"/>
                <a:gd name="connsiteX147" fmla="*/ 1519237 w 1962150"/>
                <a:gd name="connsiteY147" fmla="*/ 433387 h 1976437"/>
                <a:gd name="connsiteX148" fmla="*/ 1481137 w 1962150"/>
                <a:gd name="connsiteY148" fmla="*/ 404812 h 1976437"/>
                <a:gd name="connsiteX149" fmla="*/ 1466850 w 1962150"/>
                <a:gd name="connsiteY149" fmla="*/ 400050 h 1976437"/>
                <a:gd name="connsiteX150" fmla="*/ 1452562 w 1962150"/>
                <a:gd name="connsiteY150" fmla="*/ 390525 h 1976437"/>
                <a:gd name="connsiteX151" fmla="*/ 1438275 w 1962150"/>
                <a:gd name="connsiteY151" fmla="*/ 361950 h 1976437"/>
                <a:gd name="connsiteX152" fmla="*/ 1423987 w 1962150"/>
                <a:gd name="connsiteY152" fmla="*/ 347662 h 1976437"/>
                <a:gd name="connsiteX153" fmla="*/ 1404937 w 1962150"/>
                <a:gd name="connsiteY153" fmla="*/ 323850 h 1976437"/>
                <a:gd name="connsiteX154" fmla="*/ 1381125 w 1962150"/>
                <a:gd name="connsiteY154" fmla="*/ 304800 h 1976437"/>
                <a:gd name="connsiteX155" fmla="*/ 1352550 w 1962150"/>
                <a:gd name="connsiteY155" fmla="*/ 285750 h 1976437"/>
                <a:gd name="connsiteX156" fmla="*/ 1338262 w 1962150"/>
                <a:gd name="connsiteY156" fmla="*/ 280987 h 1976437"/>
                <a:gd name="connsiteX157" fmla="*/ 1309687 w 1962150"/>
                <a:gd name="connsiteY157" fmla="*/ 261937 h 1976437"/>
                <a:gd name="connsiteX158" fmla="*/ 1276350 w 1962150"/>
                <a:gd name="connsiteY158" fmla="*/ 257175 h 1976437"/>
                <a:gd name="connsiteX159" fmla="*/ 1247775 w 1962150"/>
                <a:gd name="connsiteY159" fmla="*/ 252412 h 1976437"/>
                <a:gd name="connsiteX160" fmla="*/ 1233487 w 1962150"/>
                <a:gd name="connsiteY160" fmla="*/ 247650 h 1976437"/>
                <a:gd name="connsiteX161" fmla="*/ 1209675 w 1962150"/>
                <a:gd name="connsiteY161" fmla="*/ 242887 h 1976437"/>
                <a:gd name="connsiteX162" fmla="*/ 1190625 w 1962150"/>
                <a:gd name="connsiteY162" fmla="*/ 228600 h 1976437"/>
                <a:gd name="connsiteX163" fmla="*/ 1076325 w 1962150"/>
                <a:gd name="connsiteY163" fmla="*/ 204787 h 1976437"/>
                <a:gd name="connsiteX164" fmla="*/ 1047750 w 1962150"/>
                <a:gd name="connsiteY164" fmla="*/ 180975 h 1976437"/>
                <a:gd name="connsiteX165" fmla="*/ 1019175 w 1962150"/>
                <a:gd name="connsiteY165" fmla="*/ 161925 h 1976437"/>
                <a:gd name="connsiteX166" fmla="*/ 1004887 w 1962150"/>
                <a:gd name="connsiteY166" fmla="*/ 152400 h 1976437"/>
                <a:gd name="connsiteX167" fmla="*/ 990600 w 1962150"/>
                <a:gd name="connsiteY167" fmla="*/ 142875 h 1976437"/>
                <a:gd name="connsiteX168" fmla="*/ 981075 w 1962150"/>
                <a:gd name="connsiteY168" fmla="*/ 128587 h 1976437"/>
                <a:gd name="connsiteX169" fmla="*/ 966787 w 1962150"/>
                <a:gd name="connsiteY169" fmla="*/ 123825 h 1976437"/>
                <a:gd name="connsiteX170" fmla="*/ 938212 w 1962150"/>
                <a:gd name="connsiteY170" fmla="*/ 109537 h 1976437"/>
                <a:gd name="connsiteX171" fmla="*/ 928687 w 1962150"/>
                <a:gd name="connsiteY171" fmla="*/ 95250 h 1976437"/>
                <a:gd name="connsiteX172" fmla="*/ 900112 w 1962150"/>
                <a:gd name="connsiteY172" fmla="*/ 85725 h 1976437"/>
                <a:gd name="connsiteX173" fmla="*/ 885825 w 1962150"/>
                <a:gd name="connsiteY173" fmla="*/ 76200 h 1976437"/>
                <a:gd name="connsiteX174" fmla="*/ 781050 w 1962150"/>
                <a:gd name="connsiteY174" fmla="*/ 61912 h 1976437"/>
                <a:gd name="connsiteX175" fmla="*/ 700087 w 1962150"/>
                <a:gd name="connsiteY175" fmla="*/ 66675 h 1976437"/>
                <a:gd name="connsiteX176" fmla="*/ 685800 w 1962150"/>
                <a:gd name="connsiteY176" fmla="*/ 71437 h 1976437"/>
                <a:gd name="connsiteX177" fmla="*/ 657225 w 1962150"/>
                <a:gd name="connsiteY177" fmla="*/ 90487 h 1976437"/>
                <a:gd name="connsiteX178" fmla="*/ 628650 w 1962150"/>
                <a:gd name="connsiteY178" fmla="*/ 71437 h 1976437"/>
                <a:gd name="connsiteX179" fmla="*/ 614362 w 1962150"/>
                <a:gd name="connsiteY179" fmla="*/ 42862 h 1976437"/>
                <a:gd name="connsiteX180" fmla="*/ 585787 w 1962150"/>
                <a:gd name="connsiteY180" fmla="*/ 33337 h 1976437"/>
                <a:gd name="connsiteX181" fmla="*/ 557212 w 1962150"/>
                <a:gd name="connsiteY181" fmla="*/ 23812 h 1976437"/>
                <a:gd name="connsiteX182" fmla="*/ 538162 w 1962150"/>
                <a:gd name="connsiteY182" fmla="*/ 19050 h 1976437"/>
                <a:gd name="connsiteX183" fmla="*/ 523875 w 1962150"/>
                <a:gd name="connsiteY183" fmla="*/ 14287 h 1976437"/>
                <a:gd name="connsiteX184" fmla="*/ 500062 w 1962150"/>
                <a:gd name="connsiteY184" fmla="*/ 9525 h 1976437"/>
                <a:gd name="connsiteX185" fmla="*/ 471487 w 1962150"/>
                <a:gd name="connsiteY185" fmla="*/ 0 h 1976437"/>
                <a:gd name="connsiteX186" fmla="*/ 414337 w 1962150"/>
                <a:gd name="connsiteY186" fmla="*/ 4762 h 1976437"/>
                <a:gd name="connsiteX187" fmla="*/ 381000 w 1962150"/>
                <a:gd name="connsiteY187" fmla="*/ 14287 h 1976437"/>
                <a:gd name="connsiteX188" fmla="*/ 319087 w 1962150"/>
                <a:gd name="connsiteY188" fmla="*/ 23812 h 1976437"/>
                <a:gd name="connsiteX189" fmla="*/ 290512 w 1962150"/>
                <a:gd name="connsiteY189" fmla="*/ 33337 h 1976437"/>
                <a:gd name="connsiteX190" fmla="*/ 276225 w 1962150"/>
                <a:gd name="connsiteY190" fmla="*/ 38100 h 1976437"/>
                <a:gd name="connsiteX191" fmla="*/ 257175 w 1962150"/>
                <a:gd name="connsiteY191" fmla="*/ 47625 h 1976437"/>
                <a:gd name="connsiteX192" fmla="*/ 209550 w 1962150"/>
                <a:gd name="connsiteY192" fmla="*/ 52387 h 1976437"/>
                <a:gd name="connsiteX193" fmla="*/ 180975 w 1962150"/>
                <a:gd name="connsiteY193" fmla="*/ 61912 h 1976437"/>
                <a:gd name="connsiteX194" fmla="*/ 176212 w 1962150"/>
                <a:gd name="connsiteY194" fmla="*/ 76200 h 1976437"/>
                <a:gd name="connsiteX195" fmla="*/ 161925 w 1962150"/>
                <a:gd name="connsiteY195" fmla="*/ 80962 h 1976437"/>
                <a:gd name="connsiteX196" fmla="*/ 142875 w 1962150"/>
                <a:gd name="connsiteY196" fmla="*/ 90487 h 1976437"/>
                <a:gd name="connsiteX197" fmla="*/ 128587 w 1962150"/>
                <a:gd name="connsiteY197" fmla="*/ 100012 h 1976437"/>
                <a:gd name="connsiteX198" fmla="*/ 114300 w 1962150"/>
                <a:gd name="connsiteY198" fmla="*/ 104775 h 1976437"/>
                <a:gd name="connsiteX199" fmla="*/ 80962 w 1962150"/>
                <a:gd name="connsiteY199" fmla="*/ 119062 h 1976437"/>
                <a:gd name="connsiteX200" fmla="*/ 47625 w 1962150"/>
                <a:gd name="connsiteY200" fmla="*/ 157162 h 1976437"/>
                <a:gd name="connsiteX201" fmla="*/ 28575 w 1962150"/>
                <a:gd name="connsiteY201" fmla="*/ 161925 h 1976437"/>
                <a:gd name="connsiteX0" fmla="*/ 28575 w 1962150"/>
                <a:gd name="connsiteY0" fmla="*/ 161925 h 1976437"/>
                <a:gd name="connsiteX1" fmla="*/ 57150 w 1962150"/>
                <a:gd name="connsiteY1" fmla="*/ 204787 h 1976437"/>
                <a:gd name="connsiteX2" fmla="*/ 66675 w 1962150"/>
                <a:gd name="connsiteY2" fmla="*/ 219075 h 1976437"/>
                <a:gd name="connsiteX3" fmla="*/ 80962 w 1962150"/>
                <a:gd name="connsiteY3" fmla="*/ 280987 h 1976437"/>
                <a:gd name="connsiteX4" fmla="*/ 80962 w 1962150"/>
                <a:gd name="connsiteY4" fmla="*/ 600075 h 1976437"/>
                <a:gd name="connsiteX5" fmla="*/ 76200 w 1962150"/>
                <a:gd name="connsiteY5" fmla="*/ 628650 h 1976437"/>
                <a:gd name="connsiteX6" fmla="*/ 80962 w 1962150"/>
                <a:gd name="connsiteY6" fmla="*/ 781050 h 1976437"/>
                <a:gd name="connsiteX7" fmla="*/ 80962 w 1962150"/>
                <a:gd name="connsiteY7" fmla="*/ 890587 h 1976437"/>
                <a:gd name="connsiteX8" fmla="*/ 76200 w 1962150"/>
                <a:gd name="connsiteY8" fmla="*/ 1147762 h 1976437"/>
                <a:gd name="connsiteX9" fmla="*/ 71437 w 1962150"/>
                <a:gd name="connsiteY9" fmla="*/ 1162050 h 1976437"/>
                <a:gd name="connsiteX10" fmla="*/ 61912 w 1962150"/>
                <a:gd name="connsiteY10" fmla="*/ 1219200 h 1976437"/>
                <a:gd name="connsiteX11" fmla="*/ 57150 w 1962150"/>
                <a:gd name="connsiteY11" fmla="*/ 1328737 h 1976437"/>
                <a:gd name="connsiteX12" fmla="*/ 52387 w 1962150"/>
                <a:gd name="connsiteY12" fmla="*/ 1343025 h 1976437"/>
                <a:gd name="connsiteX13" fmla="*/ 38100 w 1962150"/>
                <a:gd name="connsiteY13" fmla="*/ 1357312 h 1976437"/>
                <a:gd name="connsiteX14" fmla="*/ 33337 w 1962150"/>
                <a:gd name="connsiteY14" fmla="*/ 1371600 h 1976437"/>
                <a:gd name="connsiteX15" fmla="*/ 14287 w 1962150"/>
                <a:gd name="connsiteY15" fmla="*/ 1400175 h 1976437"/>
                <a:gd name="connsiteX16" fmla="*/ 4762 w 1962150"/>
                <a:gd name="connsiteY16" fmla="*/ 1428750 h 1976437"/>
                <a:gd name="connsiteX17" fmla="*/ 0 w 1962150"/>
                <a:gd name="connsiteY17" fmla="*/ 1443037 h 1976437"/>
                <a:gd name="connsiteX18" fmla="*/ 14287 w 1962150"/>
                <a:gd name="connsiteY18" fmla="*/ 1452562 h 1976437"/>
                <a:gd name="connsiteX19" fmla="*/ 76200 w 1962150"/>
                <a:gd name="connsiteY19" fmla="*/ 1438275 h 1976437"/>
                <a:gd name="connsiteX20" fmla="*/ 104775 w 1962150"/>
                <a:gd name="connsiteY20" fmla="*/ 1423987 h 1976437"/>
                <a:gd name="connsiteX21" fmla="*/ 133350 w 1962150"/>
                <a:gd name="connsiteY21" fmla="*/ 1414462 h 1976437"/>
                <a:gd name="connsiteX22" fmla="*/ 176212 w 1962150"/>
                <a:gd name="connsiteY22" fmla="*/ 1390650 h 1976437"/>
                <a:gd name="connsiteX23" fmla="*/ 257175 w 1962150"/>
                <a:gd name="connsiteY23" fmla="*/ 1395412 h 1976437"/>
                <a:gd name="connsiteX24" fmla="*/ 285750 w 1962150"/>
                <a:gd name="connsiteY24" fmla="*/ 1404937 h 1976437"/>
                <a:gd name="connsiteX25" fmla="*/ 314325 w 1962150"/>
                <a:gd name="connsiteY25" fmla="*/ 1428750 h 1976437"/>
                <a:gd name="connsiteX26" fmla="*/ 328612 w 1962150"/>
                <a:gd name="connsiteY26" fmla="*/ 1438275 h 1976437"/>
                <a:gd name="connsiteX27" fmla="*/ 366712 w 1962150"/>
                <a:gd name="connsiteY27" fmla="*/ 1471612 h 1976437"/>
                <a:gd name="connsiteX28" fmla="*/ 381000 w 1962150"/>
                <a:gd name="connsiteY28" fmla="*/ 1481137 h 1976437"/>
                <a:gd name="connsiteX29" fmla="*/ 404812 w 1962150"/>
                <a:gd name="connsiteY29" fmla="*/ 1504950 h 1976437"/>
                <a:gd name="connsiteX30" fmla="*/ 414337 w 1962150"/>
                <a:gd name="connsiteY30" fmla="*/ 1519237 h 1976437"/>
                <a:gd name="connsiteX31" fmla="*/ 442912 w 1962150"/>
                <a:gd name="connsiteY31" fmla="*/ 1533525 h 1976437"/>
                <a:gd name="connsiteX32" fmla="*/ 457200 w 1962150"/>
                <a:gd name="connsiteY32" fmla="*/ 1547812 h 1976437"/>
                <a:gd name="connsiteX33" fmla="*/ 471487 w 1962150"/>
                <a:gd name="connsiteY33" fmla="*/ 1552575 h 1976437"/>
                <a:gd name="connsiteX34" fmla="*/ 500062 w 1962150"/>
                <a:gd name="connsiteY34" fmla="*/ 1581150 h 1976437"/>
                <a:gd name="connsiteX35" fmla="*/ 542925 w 1962150"/>
                <a:gd name="connsiteY35" fmla="*/ 1609725 h 1976437"/>
                <a:gd name="connsiteX36" fmla="*/ 571500 w 1962150"/>
                <a:gd name="connsiteY36" fmla="*/ 1638300 h 1976437"/>
                <a:gd name="connsiteX37" fmla="*/ 585787 w 1962150"/>
                <a:gd name="connsiteY37" fmla="*/ 1647825 h 1976437"/>
                <a:gd name="connsiteX38" fmla="*/ 595312 w 1962150"/>
                <a:gd name="connsiteY38" fmla="*/ 1662112 h 1976437"/>
                <a:gd name="connsiteX39" fmla="*/ 600075 w 1962150"/>
                <a:gd name="connsiteY39" fmla="*/ 1676400 h 1976437"/>
                <a:gd name="connsiteX40" fmla="*/ 614362 w 1962150"/>
                <a:gd name="connsiteY40" fmla="*/ 1685925 h 1976437"/>
                <a:gd name="connsiteX41" fmla="*/ 619125 w 1962150"/>
                <a:gd name="connsiteY41" fmla="*/ 1700212 h 1976437"/>
                <a:gd name="connsiteX42" fmla="*/ 633412 w 1962150"/>
                <a:gd name="connsiteY42" fmla="*/ 1714500 h 1976437"/>
                <a:gd name="connsiteX43" fmla="*/ 642937 w 1962150"/>
                <a:gd name="connsiteY43" fmla="*/ 1728787 h 1976437"/>
                <a:gd name="connsiteX44" fmla="*/ 657225 w 1962150"/>
                <a:gd name="connsiteY44" fmla="*/ 1743075 h 1976437"/>
                <a:gd name="connsiteX45" fmla="*/ 690562 w 1962150"/>
                <a:gd name="connsiteY45" fmla="*/ 1781175 h 1976437"/>
                <a:gd name="connsiteX46" fmla="*/ 709612 w 1962150"/>
                <a:gd name="connsiteY46" fmla="*/ 1804987 h 1976437"/>
                <a:gd name="connsiteX47" fmla="*/ 733425 w 1962150"/>
                <a:gd name="connsiteY47" fmla="*/ 1824037 h 1976437"/>
                <a:gd name="connsiteX48" fmla="*/ 747712 w 1962150"/>
                <a:gd name="connsiteY48" fmla="*/ 1833562 h 1976437"/>
                <a:gd name="connsiteX49" fmla="*/ 804862 w 1962150"/>
                <a:gd name="connsiteY49" fmla="*/ 1843087 h 1976437"/>
                <a:gd name="connsiteX50" fmla="*/ 819150 w 1962150"/>
                <a:gd name="connsiteY50" fmla="*/ 1847850 h 1976437"/>
                <a:gd name="connsiteX51" fmla="*/ 847725 w 1962150"/>
                <a:gd name="connsiteY51" fmla="*/ 1852612 h 1976437"/>
                <a:gd name="connsiteX52" fmla="*/ 866775 w 1962150"/>
                <a:gd name="connsiteY52" fmla="*/ 1857375 h 1976437"/>
                <a:gd name="connsiteX53" fmla="*/ 909637 w 1962150"/>
                <a:gd name="connsiteY53" fmla="*/ 1881187 h 1976437"/>
                <a:gd name="connsiteX54" fmla="*/ 923925 w 1962150"/>
                <a:gd name="connsiteY54" fmla="*/ 1895475 h 1976437"/>
                <a:gd name="connsiteX55" fmla="*/ 938212 w 1962150"/>
                <a:gd name="connsiteY55" fmla="*/ 1900237 h 1976437"/>
                <a:gd name="connsiteX56" fmla="*/ 952500 w 1962150"/>
                <a:gd name="connsiteY56" fmla="*/ 1909762 h 1976437"/>
                <a:gd name="connsiteX57" fmla="*/ 966787 w 1962150"/>
                <a:gd name="connsiteY57" fmla="*/ 1914525 h 1976437"/>
                <a:gd name="connsiteX58" fmla="*/ 1009650 w 1962150"/>
                <a:gd name="connsiteY58" fmla="*/ 1924050 h 1976437"/>
                <a:gd name="connsiteX59" fmla="*/ 1038225 w 1962150"/>
                <a:gd name="connsiteY59" fmla="*/ 1933575 h 1976437"/>
                <a:gd name="connsiteX60" fmla="*/ 1052512 w 1962150"/>
                <a:gd name="connsiteY60" fmla="*/ 1938337 h 1976437"/>
                <a:gd name="connsiteX61" fmla="*/ 1109662 w 1962150"/>
                <a:gd name="connsiteY61" fmla="*/ 1966912 h 1976437"/>
                <a:gd name="connsiteX62" fmla="*/ 1123950 w 1962150"/>
                <a:gd name="connsiteY62" fmla="*/ 1971675 h 1976437"/>
                <a:gd name="connsiteX63" fmla="*/ 1138237 w 1962150"/>
                <a:gd name="connsiteY63" fmla="*/ 1976437 h 1976437"/>
                <a:gd name="connsiteX64" fmla="*/ 1233487 w 1962150"/>
                <a:gd name="connsiteY64" fmla="*/ 1971675 h 1976437"/>
                <a:gd name="connsiteX65" fmla="*/ 1276350 w 1962150"/>
                <a:gd name="connsiteY65" fmla="*/ 1957387 h 1976437"/>
                <a:gd name="connsiteX66" fmla="*/ 1295400 w 1962150"/>
                <a:gd name="connsiteY66" fmla="*/ 1952625 h 1976437"/>
                <a:gd name="connsiteX67" fmla="*/ 1338262 w 1962150"/>
                <a:gd name="connsiteY67" fmla="*/ 1943100 h 1976437"/>
                <a:gd name="connsiteX68" fmla="*/ 1381125 w 1962150"/>
                <a:gd name="connsiteY68" fmla="*/ 1909762 h 1976437"/>
                <a:gd name="connsiteX69" fmla="*/ 1390650 w 1962150"/>
                <a:gd name="connsiteY69" fmla="*/ 1890712 h 1976437"/>
                <a:gd name="connsiteX70" fmla="*/ 1400175 w 1962150"/>
                <a:gd name="connsiteY70" fmla="*/ 1876425 h 1976437"/>
                <a:gd name="connsiteX71" fmla="*/ 1414462 w 1962150"/>
                <a:gd name="connsiteY71" fmla="*/ 1847850 h 1976437"/>
                <a:gd name="connsiteX72" fmla="*/ 1428750 w 1962150"/>
                <a:gd name="connsiteY72" fmla="*/ 1819275 h 1976437"/>
                <a:gd name="connsiteX73" fmla="*/ 1443037 w 1962150"/>
                <a:gd name="connsiteY73" fmla="*/ 1790700 h 1976437"/>
                <a:gd name="connsiteX74" fmla="*/ 1457325 w 1962150"/>
                <a:gd name="connsiteY74" fmla="*/ 1757362 h 1976437"/>
                <a:gd name="connsiteX75" fmla="*/ 1471612 w 1962150"/>
                <a:gd name="connsiteY75" fmla="*/ 1690687 h 1976437"/>
                <a:gd name="connsiteX76" fmla="*/ 1476375 w 1962150"/>
                <a:gd name="connsiteY76" fmla="*/ 1676400 h 1976437"/>
                <a:gd name="connsiteX77" fmla="*/ 1481137 w 1962150"/>
                <a:gd name="connsiteY77" fmla="*/ 1662112 h 1976437"/>
                <a:gd name="connsiteX78" fmla="*/ 1476375 w 1962150"/>
                <a:gd name="connsiteY78" fmla="*/ 1571625 h 1976437"/>
                <a:gd name="connsiteX79" fmla="*/ 1466850 w 1962150"/>
                <a:gd name="connsiteY79" fmla="*/ 1543050 h 1976437"/>
                <a:gd name="connsiteX80" fmla="*/ 1462087 w 1962150"/>
                <a:gd name="connsiteY80" fmla="*/ 1528762 h 1976437"/>
                <a:gd name="connsiteX81" fmla="*/ 1447800 w 1962150"/>
                <a:gd name="connsiteY81" fmla="*/ 1524000 h 1976437"/>
                <a:gd name="connsiteX82" fmla="*/ 1423987 w 1962150"/>
                <a:gd name="connsiteY82" fmla="*/ 1500187 h 1976437"/>
                <a:gd name="connsiteX83" fmla="*/ 1385887 w 1962150"/>
                <a:gd name="connsiteY83" fmla="*/ 1457325 h 1976437"/>
                <a:gd name="connsiteX84" fmla="*/ 1366837 w 1962150"/>
                <a:gd name="connsiteY84" fmla="*/ 1414462 h 1976437"/>
                <a:gd name="connsiteX85" fmla="*/ 1352550 w 1962150"/>
                <a:gd name="connsiteY85" fmla="*/ 1400175 h 1976437"/>
                <a:gd name="connsiteX86" fmla="*/ 1333500 w 1962150"/>
                <a:gd name="connsiteY86" fmla="*/ 1376362 h 1976437"/>
                <a:gd name="connsiteX87" fmla="*/ 1328737 w 1962150"/>
                <a:gd name="connsiteY87" fmla="*/ 1362075 h 1976437"/>
                <a:gd name="connsiteX88" fmla="*/ 1314450 w 1962150"/>
                <a:gd name="connsiteY88" fmla="*/ 1347787 h 1976437"/>
                <a:gd name="connsiteX89" fmla="*/ 1295400 w 1962150"/>
                <a:gd name="connsiteY89" fmla="*/ 1323975 h 1976437"/>
                <a:gd name="connsiteX90" fmla="*/ 1290637 w 1962150"/>
                <a:gd name="connsiteY90" fmla="*/ 1309687 h 1976437"/>
                <a:gd name="connsiteX91" fmla="*/ 1281112 w 1962150"/>
                <a:gd name="connsiteY91" fmla="*/ 1295400 h 1976437"/>
                <a:gd name="connsiteX92" fmla="*/ 1257300 w 1962150"/>
                <a:gd name="connsiteY92" fmla="*/ 1252537 h 1976437"/>
                <a:gd name="connsiteX93" fmla="*/ 1243012 w 1962150"/>
                <a:gd name="connsiteY93" fmla="*/ 1243012 h 1976437"/>
                <a:gd name="connsiteX94" fmla="*/ 1238250 w 1962150"/>
                <a:gd name="connsiteY94" fmla="*/ 1223962 h 1976437"/>
                <a:gd name="connsiteX95" fmla="*/ 1228725 w 1962150"/>
                <a:gd name="connsiteY95" fmla="*/ 1209675 h 1976437"/>
                <a:gd name="connsiteX96" fmla="*/ 1223962 w 1962150"/>
                <a:gd name="connsiteY96" fmla="*/ 1181100 h 1976437"/>
                <a:gd name="connsiteX97" fmla="*/ 1228725 w 1962150"/>
                <a:gd name="connsiteY97" fmla="*/ 1143000 h 1976437"/>
                <a:gd name="connsiteX98" fmla="*/ 1233487 w 1962150"/>
                <a:gd name="connsiteY98" fmla="*/ 1128712 h 1976437"/>
                <a:gd name="connsiteX99" fmla="*/ 1247775 w 1962150"/>
                <a:gd name="connsiteY99" fmla="*/ 1123950 h 1976437"/>
                <a:gd name="connsiteX100" fmla="*/ 1257300 w 1962150"/>
                <a:gd name="connsiteY100" fmla="*/ 1109662 h 1976437"/>
                <a:gd name="connsiteX101" fmla="*/ 1285875 w 1962150"/>
                <a:gd name="connsiteY101" fmla="*/ 1100137 h 1976437"/>
                <a:gd name="connsiteX102" fmla="*/ 1295400 w 1962150"/>
                <a:gd name="connsiteY102" fmla="*/ 1085850 h 1976437"/>
                <a:gd name="connsiteX103" fmla="*/ 1309687 w 1962150"/>
                <a:gd name="connsiteY103" fmla="*/ 1076325 h 1976437"/>
                <a:gd name="connsiteX104" fmla="*/ 1328737 w 1962150"/>
                <a:gd name="connsiteY104" fmla="*/ 1052512 h 1976437"/>
                <a:gd name="connsiteX105" fmla="*/ 1352550 w 1962150"/>
                <a:gd name="connsiteY105" fmla="*/ 1023937 h 1976437"/>
                <a:gd name="connsiteX106" fmla="*/ 1362075 w 1962150"/>
                <a:gd name="connsiteY106" fmla="*/ 1009650 h 1976437"/>
                <a:gd name="connsiteX107" fmla="*/ 1371600 w 1962150"/>
                <a:gd name="connsiteY107" fmla="*/ 981075 h 1976437"/>
                <a:gd name="connsiteX108" fmla="*/ 1395412 w 1962150"/>
                <a:gd name="connsiteY108" fmla="*/ 957262 h 1976437"/>
                <a:gd name="connsiteX109" fmla="*/ 1438275 w 1962150"/>
                <a:gd name="connsiteY109" fmla="*/ 923925 h 1976437"/>
                <a:gd name="connsiteX110" fmla="*/ 1452562 w 1962150"/>
                <a:gd name="connsiteY110" fmla="*/ 909637 h 1976437"/>
                <a:gd name="connsiteX111" fmla="*/ 1481137 w 1962150"/>
                <a:gd name="connsiteY111" fmla="*/ 890587 h 1976437"/>
                <a:gd name="connsiteX112" fmla="*/ 1504950 w 1962150"/>
                <a:gd name="connsiteY112" fmla="*/ 862012 h 1976437"/>
                <a:gd name="connsiteX113" fmla="*/ 1519237 w 1962150"/>
                <a:gd name="connsiteY113" fmla="*/ 852487 h 1976437"/>
                <a:gd name="connsiteX114" fmla="*/ 1528762 w 1962150"/>
                <a:gd name="connsiteY114" fmla="*/ 838200 h 1976437"/>
                <a:gd name="connsiteX115" fmla="*/ 1557337 w 1962150"/>
                <a:gd name="connsiteY115" fmla="*/ 828675 h 1976437"/>
                <a:gd name="connsiteX116" fmla="*/ 1571625 w 1962150"/>
                <a:gd name="connsiteY116" fmla="*/ 823912 h 1976437"/>
                <a:gd name="connsiteX117" fmla="*/ 1600200 w 1962150"/>
                <a:gd name="connsiteY117" fmla="*/ 814387 h 1976437"/>
                <a:gd name="connsiteX118" fmla="*/ 1619250 w 1962150"/>
                <a:gd name="connsiteY118" fmla="*/ 809625 h 1976437"/>
                <a:gd name="connsiteX119" fmla="*/ 1647825 w 1962150"/>
                <a:gd name="connsiteY119" fmla="*/ 800100 h 1976437"/>
                <a:gd name="connsiteX120" fmla="*/ 1700212 w 1962150"/>
                <a:gd name="connsiteY120" fmla="*/ 795337 h 1976437"/>
                <a:gd name="connsiteX121" fmla="*/ 1719262 w 1962150"/>
                <a:gd name="connsiteY121" fmla="*/ 790575 h 1976437"/>
                <a:gd name="connsiteX122" fmla="*/ 1733550 w 1962150"/>
                <a:gd name="connsiteY122" fmla="*/ 785812 h 1976437"/>
                <a:gd name="connsiteX123" fmla="*/ 1776412 w 1962150"/>
                <a:gd name="connsiteY123" fmla="*/ 776287 h 1976437"/>
                <a:gd name="connsiteX124" fmla="*/ 1843087 w 1962150"/>
                <a:gd name="connsiteY124" fmla="*/ 771525 h 1976437"/>
                <a:gd name="connsiteX125" fmla="*/ 1885950 w 1962150"/>
                <a:gd name="connsiteY125" fmla="*/ 762000 h 1976437"/>
                <a:gd name="connsiteX126" fmla="*/ 1928812 w 1962150"/>
                <a:gd name="connsiteY126" fmla="*/ 752475 h 1976437"/>
                <a:gd name="connsiteX127" fmla="*/ 1943100 w 1962150"/>
                <a:gd name="connsiteY127" fmla="*/ 742950 h 1976437"/>
                <a:gd name="connsiteX128" fmla="*/ 1957387 w 1962150"/>
                <a:gd name="connsiteY128" fmla="*/ 738187 h 1976437"/>
                <a:gd name="connsiteX129" fmla="*/ 1962150 w 1962150"/>
                <a:gd name="connsiteY129" fmla="*/ 719137 h 1976437"/>
                <a:gd name="connsiteX130" fmla="*/ 1947862 w 1962150"/>
                <a:gd name="connsiteY130" fmla="*/ 676275 h 1976437"/>
                <a:gd name="connsiteX131" fmla="*/ 1943100 w 1962150"/>
                <a:gd name="connsiteY131" fmla="*/ 661987 h 1976437"/>
                <a:gd name="connsiteX132" fmla="*/ 1938337 w 1962150"/>
                <a:gd name="connsiteY132" fmla="*/ 647700 h 1976437"/>
                <a:gd name="connsiteX133" fmla="*/ 1924050 w 1962150"/>
                <a:gd name="connsiteY133" fmla="*/ 590550 h 1976437"/>
                <a:gd name="connsiteX134" fmla="*/ 1919287 w 1962150"/>
                <a:gd name="connsiteY134" fmla="*/ 571500 h 1976437"/>
                <a:gd name="connsiteX135" fmla="*/ 1909762 w 1962150"/>
                <a:gd name="connsiteY135" fmla="*/ 557212 h 1976437"/>
                <a:gd name="connsiteX136" fmla="*/ 1890712 w 1962150"/>
                <a:gd name="connsiteY136" fmla="*/ 500062 h 1976437"/>
                <a:gd name="connsiteX137" fmla="*/ 1833562 w 1962150"/>
                <a:gd name="connsiteY137" fmla="*/ 471487 h 1976437"/>
                <a:gd name="connsiteX138" fmla="*/ 1819275 w 1962150"/>
                <a:gd name="connsiteY138" fmla="*/ 461962 h 1976437"/>
                <a:gd name="connsiteX139" fmla="*/ 1804987 w 1962150"/>
                <a:gd name="connsiteY139" fmla="*/ 447675 h 1976437"/>
                <a:gd name="connsiteX140" fmla="*/ 1700212 w 1962150"/>
                <a:gd name="connsiteY140" fmla="*/ 433387 h 1976437"/>
                <a:gd name="connsiteX141" fmla="*/ 1671637 w 1962150"/>
                <a:gd name="connsiteY141" fmla="*/ 423862 h 1976437"/>
                <a:gd name="connsiteX142" fmla="*/ 1657350 w 1962150"/>
                <a:gd name="connsiteY142" fmla="*/ 419100 h 1976437"/>
                <a:gd name="connsiteX143" fmla="*/ 1590675 w 1962150"/>
                <a:gd name="connsiteY143" fmla="*/ 423862 h 1976437"/>
                <a:gd name="connsiteX144" fmla="*/ 1562100 w 1962150"/>
                <a:gd name="connsiteY144" fmla="*/ 433387 h 1976437"/>
                <a:gd name="connsiteX145" fmla="*/ 1547812 w 1962150"/>
                <a:gd name="connsiteY145" fmla="*/ 438150 h 1976437"/>
                <a:gd name="connsiteX146" fmla="*/ 1519237 w 1962150"/>
                <a:gd name="connsiteY146" fmla="*/ 433387 h 1976437"/>
                <a:gd name="connsiteX147" fmla="*/ 1481137 w 1962150"/>
                <a:gd name="connsiteY147" fmla="*/ 404812 h 1976437"/>
                <a:gd name="connsiteX148" fmla="*/ 1466850 w 1962150"/>
                <a:gd name="connsiteY148" fmla="*/ 400050 h 1976437"/>
                <a:gd name="connsiteX149" fmla="*/ 1452562 w 1962150"/>
                <a:gd name="connsiteY149" fmla="*/ 390525 h 1976437"/>
                <a:gd name="connsiteX150" fmla="*/ 1438275 w 1962150"/>
                <a:gd name="connsiteY150" fmla="*/ 361950 h 1976437"/>
                <a:gd name="connsiteX151" fmla="*/ 1423987 w 1962150"/>
                <a:gd name="connsiteY151" fmla="*/ 347662 h 1976437"/>
                <a:gd name="connsiteX152" fmla="*/ 1404937 w 1962150"/>
                <a:gd name="connsiteY152" fmla="*/ 323850 h 1976437"/>
                <a:gd name="connsiteX153" fmla="*/ 1381125 w 1962150"/>
                <a:gd name="connsiteY153" fmla="*/ 304800 h 1976437"/>
                <a:gd name="connsiteX154" fmla="*/ 1352550 w 1962150"/>
                <a:gd name="connsiteY154" fmla="*/ 285750 h 1976437"/>
                <a:gd name="connsiteX155" fmla="*/ 1338262 w 1962150"/>
                <a:gd name="connsiteY155" fmla="*/ 280987 h 1976437"/>
                <a:gd name="connsiteX156" fmla="*/ 1309687 w 1962150"/>
                <a:gd name="connsiteY156" fmla="*/ 261937 h 1976437"/>
                <a:gd name="connsiteX157" fmla="*/ 1276350 w 1962150"/>
                <a:gd name="connsiteY157" fmla="*/ 257175 h 1976437"/>
                <a:gd name="connsiteX158" fmla="*/ 1247775 w 1962150"/>
                <a:gd name="connsiteY158" fmla="*/ 252412 h 1976437"/>
                <a:gd name="connsiteX159" fmla="*/ 1233487 w 1962150"/>
                <a:gd name="connsiteY159" fmla="*/ 247650 h 1976437"/>
                <a:gd name="connsiteX160" fmla="*/ 1209675 w 1962150"/>
                <a:gd name="connsiteY160" fmla="*/ 242887 h 1976437"/>
                <a:gd name="connsiteX161" fmla="*/ 1190625 w 1962150"/>
                <a:gd name="connsiteY161" fmla="*/ 228600 h 1976437"/>
                <a:gd name="connsiteX162" fmla="*/ 1076325 w 1962150"/>
                <a:gd name="connsiteY162" fmla="*/ 204787 h 1976437"/>
                <a:gd name="connsiteX163" fmla="*/ 1047750 w 1962150"/>
                <a:gd name="connsiteY163" fmla="*/ 180975 h 1976437"/>
                <a:gd name="connsiteX164" fmla="*/ 1019175 w 1962150"/>
                <a:gd name="connsiteY164" fmla="*/ 161925 h 1976437"/>
                <a:gd name="connsiteX165" fmla="*/ 1004887 w 1962150"/>
                <a:gd name="connsiteY165" fmla="*/ 152400 h 1976437"/>
                <a:gd name="connsiteX166" fmla="*/ 990600 w 1962150"/>
                <a:gd name="connsiteY166" fmla="*/ 142875 h 1976437"/>
                <a:gd name="connsiteX167" fmla="*/ 981075 w 1962150"/>
                <a:gd name="connsiteY167" fmla="*/ 128587 h 1976437"/>
                <a:gd name="connsiteX168" fmla="*/ 966787 w 1962150"/>
                <a:gd name="connsiteY168" fmla="*/ 123825 h 1976437"/>
                <a:gd name="connsiteX169" fmla="*/ 938212 w 1962150"/>
                <a:gd name="connsiteY169" fmla="*/ 109537 h 1976437"/>
                <a:gd name="connsiteX170" fmla="*/ 928687 w 1962150"/>
                <a:gd name="connsiteY170" fmla="*/ 95250 h 1976437"/>
                <a:gd name="connsiteX171" fmla="*/ 900112 w 1962150"/>
                <a:gd name="connsiteY171" fmla="*/ 85725 h 1976437"/>
                <a:gd name="connsiteX172" fmla="*/ 885825 w 1962150"/>
                <a:gd name="connsiteY172" fmla="*/ 76200 h 1976437"/>
                <a:gd name="connsiteX173" fmla="*/ 781050 w 1962150"/>
                <a:gd name="connsiteY173" fmla="*/ 61912 h 1976437"/>
                <a:gd name="connsiteX174" fmla="*/ 700087 w 1962150"/>
                <a:gd name="connsiteY174" fmla="*/ 66675 h 1976437"/>
                <a:gd name="connsiteX175" fmla="*/ 685800 w 1962150"/>
                <a:gd name="connsiteY175" fmla="*/ 71437 h 1976437"/>
                <a:gd name="connsiteX176" fmla="*/ 657225 w 1962150"/>
                <a:gd name="connsiteY176" fmla="*/ 90487 h 1976437"/>
                <a:gd name="connsiteX177" fmla="*/ 628650 w 1962150"/>
                <a:gd name="connsiteY177" fmla="*/ 71437 h 1976437"/>
                <a:gd name="connsiteX178" fmla="*/ 614362 w 1962150"/>
                <a:gd name="connsiteY178" fmla="*/ 42862 h 1976437"/>
                <a:gd name="connsiteX179" fmla="*/ 585787 w 1962150"/>
                <a:gd name="connsiteY179" fmla="*/ 33337 h 1976437"/>
                <a:gd name="connsiteX180" fmla="*/ 557212 w 1962150"/>
                <a:gd name="connsiteY180" fmla="*/ 23812 h 1976437"/>
                <a:gd name="connsiteX181" fmla="*/ 538162 w 1962150"/>
                <a:gd name="connsiteY181" fmla="*/ 19050 h 1976437"/>
                <a:gd name="connsiteX182" fmla="*/ 523875 w 1962150"/>
                <a:gd name="connsiteY182" fmla="*/ 14287 h 1976437"/>
                <a:gd name="connsiteX183" fmla="*/ 500062 w 1962150"/>
                <a:gd name="connsiteY183" fmla="*/ 9525 h 1976437"/>
                <a:gd name="connsiteX184" fmla="*/ 471487 w 1962150"/>
                <a:gd name="connsiteY184" fmla="*/ 0 h 1976437"/>
                <a:gd name="connsiteX185" fmla="*/ 414337 w 1962150"/>
                <a:gd name="connsiteY185" fmla="*/ 4762 h 1976437"/>
                <a:gd name="connsiteX186" fmla="*/ 381000 w 1962150"/>
                <a:gd name="connsiteY186" fmla="*/ 14287 h 1976437"/>
                <a:gd name="connsiteX187" fmla="*/ 319087 w 1962150"/>
                <a:gd name="connsiteY187" fmla="*/ 23812 h 1976437"/>
                <a:gd name="connsiteX188" fmla="*/ 290512 w 1962150"/>
                <a:gd name="connsiteY188" fmla="*/ 33337 h 1976437"/>
                <a:gd name="connsiteX189" fmla="*/ 276225 w 1962150"/>
                <a:gd name="connsiteY189" fmla="*/ 38100 h 1976437"/>
                <a:gd name="connsiteX190" fmla="*/ 257175 w 1962150"/>
                <a:gd name="connsiteY190" fmla="*/ 47625 h 1976437"/>
                <a:gd name="connsiteX191" fmla="*/ 209550 w 1962150"/>
                <a:gd name="connsiteY191" fmla="*/ 52387 h 1976437"/>
                <a:gd name="connsiteX192" fmla="*/ 180975 w 1962150"/>
                <a:gd name="connsiteY192" fmla="*/ 61912 h 1976437"/>
                <a:gd name="connsiteX193" fmla="*/ 176212 w 1962150"/>
                <a:gd name="connsiteY193" fmla="*/ 76200 h 1976437"/>
                <a:gd name="connsiteX194" fmla="*/ 161925 w 1962150"/>
                <a:gd name="connsiteY194" fmla="*/ 80962 h 1976437"/>
                <a:gd name="connsiteX195" fmla="*/ 142875 w 1962150"/>
                <a:gd name="connsiteY195" fmla="*/ 90487 h 1976437"/>
                <a:gd name="connsiteX196" fmla="*/ 128587 w 1962150"/>
                <a:gd name="connsiteY196" fmla="*/ 100012 h 1976437"/>
                <a:gd name="connsiteX197" fmla="*/ 114300 w 1962150"/>
                <a:gd name="connsiteY197" fmla="*/ 104775 h 1976437"/>
                <a:gd name="connsiteX198" fmla="*/ 80962 w 1962150"/>
                <a:gd name="connsiteY198" fmla="*/ 119062 h 1976437"/>
                <a:gd name="connsiteX199" fmla="*/ 47625 w 1962150"/>
                <a:gd name="connsiteY199" fmla="*/ 157162 h 1976437"/>
                <a:gd name="connsiteX200" fmla="*/ 28575 w 1962150"/>
                <a:gd name="connsiteY200" fmla="*/ 161925 h 1976437"/>
                <a:gd name="connsiteX0" fmla="*/ 28575 w 1962150"/>
                <a:gd name="connsiteY0" fmla="*/ 161925 h 1976437"/>
                <a:gd name="connsiteX1" fmla="*/ 57150 w 1962150"/>
                <a:gd name="connsiteY1" fmla="*/ 204787 h 1976437"/>
                <a:gd name="connsiteX2" fmla="*/ 66675 w 1962150"/>
                <a:gd name="connsiteY2" fmla="*/ 219075 h 1976437"/>
                <a:gd name="connsiteX3" fmla="*/ 80962 w 1962150"/>
                <a:gd name="connsiteY3" fmla="*/ 280987 h 1976437"/>
                <a:gd name="connsiteX4" fmla="*/ 80962 w 1962150"/>
                <a:gd name="connsiteY4" fmla="*/ 600075 h 1976437"/>
                <a:gd name="connsiteX5" fmla="*/ 76200 w 1962150"/>
                <a:gd name="connsiteY5" fmla="*/ 628650 h 1976437"/>
                <a:gd name="connsiteX6" fmla="*/ 80962 w 1962150"/>
                <a:gd name="connsiteY6" fmla="*/ 781050 h 1976437"/>
                <a:gd name="connsiteX7" fmla="*/ 80962 w 1962150"/>
                <a:gd name="connsiteY7" fmla="*/ 890587 h 1976437"/>
                <a:gd name="connsiteX8" fmla="*/ 76200 w 1962150"/>
                <a:gd name="connsiteY8" fmla="*/ 1147762 h 1976437"/>
                <a:gd name="connsiteX9" fmla="*/ 61912 w 1962150"/>
                <a:gd name="connsiteY9" fmla="*/ 1219200 h 1976437"/>
                <a:gd name="connsiteX10" fmla="*/ 57150 w 1962150"/>
                <a:gd name="connsiteY10" fmla="*/ 1328737 h 1976437"/>
                <a:gd name="connsiteX11" fmla="*/ 52387 w 1962150"/>
                <a:gd name="connsiteY11" fmla="*/ 1343025 h 1976437"/>
                <a:gd name="connsiteX12" fmla="*/ 38100 w 1962150"/>
                <a:gd name="connsiteY12" fmla="*/ 1357312 h 1976437"/>
                <a:gd name="connsiteX13" fmla="*/ 33337 w 1962150"/>
                <a:gd name="connsiteY13" fmla="*/ 1371600 h 1976437"/>
                <a:gd name="connsiteX14" fmla="*/ 14287 w 1962150"/>
                <a:gd name="connsiteY14" fmla="*/ 1400175 h 1976437"/>
                <a:gd name="connsiteX15" fmla="*/ 4762 w 1962150"/>
                <a:gd name="connsiteY15" fmla="*/ 1428750 h 1976437"/>
                <a:gd name="connsiteX16" fmla="*/ 0 w 1962150"/>
                <a:gd name="connsiteY16" fmla="*/ 1443037 h 1976437"/>
                <a:gd name="connsiteX17" fmla="*/ 14287 w 1962150"/>
                <a:gd name="connsiteY17" fmla="*/ 1452562 h 1976437"/>
                <a:gd name="connsiteX18" fmla="*/ 76200 w 1962150"/>
                <a:gd name="connsiteY18" fmla="*/ 1438275 h 1976437"/>
                <a:gd name="connsiteX19" fmla="*/ 104775 w 1962150"/>
                <a:gd name="connsiteY19" fmla="*/ 1423987 h 1976437"/>
                <a:gd name="connsiteX20" fmla="*/ 133350 w 1962150"/>
                <a:gd name="connsiteY20" fmla="*/ 1414462 h 1976437"/>
                <a:gd name="connsiteX21" fmla="*/ 176212 w 1962150"/>
                <a:gd name="connsiteY21" fmla="*/ 1390650 h 1976437"/>
                <a:gd name="connsiteX22" fmla="*/ 257175 w 1962150"/>
                <a:gd name="connsiteY22" fmla="*/ 1395412 h 1976437"/>
                <a:gd name="connsiteX23" fmla="*/ 285750 w 1962150"/>
                <a:gd name="connsiteY23" fmla="*/ 1404937 h 1976437"/>
                <a:gd name="connsiteX24" fmla="*/ 314325 w 1962150"/>
                <a:gd name="connsiteY24" fmla="*/ 1428750 h 1976437"/>
                <a:gd name="connsiteX25" fmla="*/ 328612 w 1962150"/>
                <a:gd name="connsiteY25" fmla="*/ 1438275 h 1976437"/>
                <a:gd name="connsiteX26" fmla="*/ 366712 w 1962150"/>
                <a:gd name="connsiteY26" fmla="*/ 1471612 h 1976437"/>
                <a:gd name="connsiteX27" fmla="*/ 381000 w 1962150"/>
                <a:gd name="connsiteY27" fmla="*/ 1481137 h 1976437"/>
                <a:gd name="connsiteX28" fmla="*/ 404812 w 1962150"/>
                <a:gd name="connsiteY28" fmla="*/ 1504950 h 1976437"/>
                <a:gd name="connsiteX29" fmla="*/ 414337 w 1962150"/>
                <a:gd name="connsiteY29" fmla="*/ 1519237 h 1976437"/>
                <a:gd name="connsiteX30" fmla="*/ 442912 w 1962150"/>
                <a:gd name="connsiteY30" fmla="*/ 1533525 h 1976437"/>
                <a:gd name="connsiteX31" fmla="*/ 457200 w 1962150"/>
                <a:gd name="connsiteY31" fmla="*/ 1547812 h 1976437"/>
                <a:gd name="connsiteX32" fmla="*/ 471487 w 1962150"/>
                <a:gd name="connsiteY32" fmla="*/ 1552575 h 1976437"/>
                <a:gd name="connsiteX33" fmla="*/ 500062 w 1962150"/>
                <a:gd name="connsiteY33" fmla="*/ 1581150 h 1976437"/>
                <a:gd name="connsiteX34" fmla="*/ 542925 w 1962150"/>
                <a:gd name="connsiteY34" fmla="*/ 1609725 h 1976437"/>
                <a:gd name="connsiteX35" fmla="*/ 571500 w 1962150"/>
                <a:gd name="connsiteY35" fmla="*/ 1638300 h 1976437"/>
                <a:gd name="connsiteX36" fmla="*/ 585787 w 1962150"/>
                <a:gd name="connsiteY36" fmla="*/ 1647825 h 1976437"/>
                <a:gd name="connsiteX37" fmla="*/ 595312 w 1962150"/>
                <a:gd name="connsiteY37" fmla="*/ 1662112 h 1976437"/>
                <a:gd name="connsiteX38" fmla="*/ 600075 w 1962150"/>
                <a:gd name="connsiteY38" fmla="*/ 1676400 h 1976437"/>
                <a:gd name="connsiteX39" fmla="*/ 614362 w 1962150"/>
                <a:gd name="connsiteY39" fmla="*/ 1685925 h 1976437"/>
                <a:gd name="connsiteX40" fmla="*/ 619125 w 1962150"/>
                <a:gd name="connsiteY40" fmla="*/ 1700212 h 1976437"/>
                <a:gd name="connsiteX41" fmla="*/ 633412 w 1962150"/>
                <a:gd name="connsiteY41" fmla="*/ 1714500 h 1976437"/>
                <a:gd name="connsiteX42" fmla="*/ 642937 w 1962150"/>
                <a:gd name="connsiteY42" fmla="*/ 1728787 h 1976437"/>
                <a:gd name="connsiteX43" fmla="*/ 657225 w 1962150"/>
                <a:gd name="connsiteY43" fmla="*/ 1743075 h 1976437"/>
                <a:gd name="connsiteX44" fmla="*/ 690562 w 1962150"/>
                <a:gd name="connsiteY44" fmla="*/ 1781175 h 1976437"/>
                <a:gd name="connsiteX45" fmla="*/ 709612 w 1962150"/>
                <a:gd name="connsiteY45" fmla="*/ 1804987 h 1976437"/>
                <a:gd name="connsiteX46" fmla="*/ 733425 w 1962150"/>
                <a:gd name="connsiteY46" fmla="*/ 1824037 h 1976437"/>
                <a:gd name="connsiteX47" fmla="*/ 747712 w 1962150"/>
                <a:gd name="connsiteY47" fmla="*/ 1833562 h 1976437"/>
                <a:gd name="connsiteX48" fmla="*/ 804862 w 1962150"/>
                <a:gd name="connsiteY48" fmla="*/ 1843087 h 1976437"/>
                <a:gd name="connsiteX49" fmla="*/ 819150 w 1962150"/>
                <a:gd name="connsiteY49" fmla="*/ 1847850 h 1976437"/>
                <a:gd name="connsiteX50" fmla="*/ 847725 w 1962150"/>
                <a:gd name="connsiteY50" fmla="*/ 1852612 h 1976437"/>
                <a:gd name="connsiteX51" fmla="*/ 866775 w 1962150"/>
                <a:gd name="connsiteY51" fmla="*/ 1857375 h 1976437"/>
                <a:gd name="connsiteX52" fmla="*/ 909637 w 1962150"/>
                <a:gd name="connsiteY52" fmla="*/ 1881187 h 1976437"/>
                <a:gd name="connsiteX53" fmla="*/ 923925 w 1962150"/>
                <a:gd name="connsiteY53" fmla="*/ 1895475 h 1976437"/>
                <a:gd name="connsiteX54" fmla="*/ 938212 w 1962150"/>
                <a:gd name="connsiteY54" fmla="*/ 1900237 h 1976437"/>
                <a:gd name="connsiteX55" fmla="*/ 952500 w 1962150"/>
                <a:gd name="connsiteY55" fmla="*/ 1909762 h 1976437"/>
                <a:gd name="connsiteX56" fmla="*/ 966787 w 1962150"/>
                <a:gd name="connsiteY56" fmla="*/ 1914525 h 1976437"/>
                <a:gd name="connsiteX57" fmla="*/ 1009650 w 1962150"/>
                <a:gd name="connsiteY57" fmla="*/ 1924050 h 1976437"/>
                <a:gd name="connsiteX58" fmla="*/ 1038225 w 1962150"/>
                <a:gd name="connsiteY58" fmla="*/ 1933575 h 1976437"/>
                <a:gd name="connsiteX59" fmla="*/ 1052512 w 1962150"/>
                <a:gd name="connsiteY59" fmla="*/ 1938337 h 1976437"/>
                <a:gd name="connsiteX60" fmla="*/ 1109662 w 1962150"/>
                <a:gd name="connsiteY60" fmla="*/ 1966912 h 1976437"/>
                <a:gd name="connsiteX61" fmla="*/ 1123950 w 1962150"/>
                <a:gd name="connsiteY61" fmla="*/ 1971675 h 1976437"/>
                <a:gd name="connsiteX62" fmla="*/ 1138237 w 1962150"/>
                <a:gd name="connsiteY62" fmla="*/ 1976437 h 1976437"/>
                <a:gd name="connsiteX63" fmla="*/ 1233487 w 1962150"/>
                <a:gd name="connsiteY63" fmla="*/ 1971675 h 1976437"/>
                <a:gd name="connsiteX64" fmla="*/ 1276350 w 1962150"/>
                <a:gd name="connsiteY64" fmla="*/ 1957387 h 1976437"/>
                <a:gd name="connsiteX65" fmla="*/ 1295400 w 1962150"/>
                <a:gd name="connsiteY65" fmla="*/ 1952625 h 1976437"/>
                <a:gd name="connsiteX66" fmla="*/ 1338262 w 1962150"/>
                <a:gd name="connsiteY66" fmla="*/ 1943100 h 1976437"/>
                <a:gd name="connsiteX67" fmla="*/ 1381125 w 1962150"/>
                <a:gd name="connsiteY67" fmla="*/ 1909762 h 1976437"/>
                <a:gd name="connsiteX68" fmla="*/ 1390650 w 1962150"/>
                <a:gd name="connsiteY68" fmla="*/ 1890712 h 1976437"/>
                <a:gd name="connsiteX69" fmla="*/ 1400175 w 1962150"/>
                <a:gd name="connsiteY69" fmla="*/ 1876425 h 1976437"/>
                <a:gd name="connsiteX70" fmla="*/ 1414462 w 1962150"/>
                <a:gd name="connsiteY70" fmla="*/ 1847850 h 1976437"/>
                <a:gd name="connsiteX71" fmla="*/ 1428750 w 1962150"/>
                <a:gd name="connsiteY71" fmla="*/ 1819275 h 1976437"/>
                <a:gd name="connsiteX72" fmla="*/ 1443037 w 1962150"/>
                <a:gd name="connsiteY72" fmla="*/ 1790700 h 1976437"/>
                <a:gd name="connsiteX73" fmla="*/ 1457325 w 1962150"/>
                <a:gd name="connsiteY73" fmla="*/ 1757362 h 1976437"/>
                <a:gd name="connsiteX74" fmla="*/ 1471612 w 1962150"/>
                <a:gd name="connsiteY74" fmla="*/ 1690687 h 1976437"/>
                <a:gd name="connsiteX75" fmla="*/ 1476375 w 1962150"/>
                <a:gd name="connsiteY75" fmla="*/ 1676400 h 1976437"/>
                <a:gd name="connsiteX76" fmla="*/ 1481137 w 1962150"/>
                <a:gd name="connsiteY76" fmla="*/ 1662112 h 1976437"/>
                <a:gd name="connsiteX77" fmla="*/ 1476375 w 1962150"/>
                <a:gd name="connsiteY77" fmla="*/ 1571625 h 1976437"/>
                <a:gd name="connsiteX78" fmla="*/ 1466850 w 1962150"/>
                <a:gd name="connsiteY78" fmla="*/ 1543050 h 1976437"/>
                <a:gd name="connsiteX79" fmla="*/ 1462087 w 1962150"/>
                <a:gd name="connsiteY79" fmla="*/ 1528762 h 1976437"/>
                <a:gd name="connsiteX80" fmla="*/ 1447800 w 1962150"/>
                <a:gd name="connsiteY80" fmla="*/ 1524000 h 1976437"/>
                <a:gd name="connsiteX81" fmla="*/ 1423987 w 1962150"/>
                <a:gd name="connsiteY81" fmla="*/ 1500187 h 1976437"/>
                <a:gd name="connsiteX82" fmla="*/ 1385887 w 1962150"/>
                <a:gd name="connsiteY82" fmla="*/ 1457325 h 1976437"/>
                <a:gd name="connsiteX83" fmla="*/ 1366837 w 1962150"/>
                <a:gd name="connsiteY83" fmla="*/ 1414462 h 1976437"/>
                <a:gd name="connsiteX84" fmla="*/ 1352550 w 1962150"/>
                <a:gd name="connsiteY84" fmla="*/ 1400175 h 1976437"/>
                <a:gd name="connsiteX85" fmla="*/ 1333500 w 1962150"/>
                <a:gd name="connsiteY85" fmla="*/ 1376362 h 1976437"/>
                <a:gd name="connsiteX86" fmla="*/ 1328737 w 1962150"/>
                <a:gd name="connsiteY86" fmla="*/ 1362075 h 1976437"/>
                <a:gd name="connsiteX87" fmla="*/ 1314450 w 1962150"/>
                <a:gd name="connsiteY87" fmla="*/ 1347787 h 1976437"/>
                <a:gd name="connsiteX88" fmla="*/ 1295400 w 1962150"/>
                <a:gd name="connsiteY88" fmla="*/ 1323975 h 1976437"/>
                <a:gd name="connsiteX89" fmla="*/ 1290637 w 1962150"/>
                <a:gd name="connsiteY89" fmla="*/ 1309687 h 1976437"/>
                <a:gd name="connsiteX90" fmla="*/ 1281112 w 1962150"/>
                <a:gd name="connsiteY90" fmla="*/ 1295400 h 1976437"/>
                <a:gd name="connsiteX91" fmla="*/ 1257300 w 1962150"/>
                <a:gd name="connsiteY91" fmla="*/ 1252537 h 1976437"/>
                <a:gd name="connsiteX92" fmla="*/ 1243012 w 1962150"/>
                <a:gd name="connsiteY92" fmla="*/ 1243012 h 1976437"/>
                <a:gd name="connsiteX93" fmla="*/ 1238250 w 1962150"/>
                <a:gd name="connsiteY93" fmla="*/ 1223962 h 1976437"/>
                <a:gd name="connsiteX94" fmla="*/ 1228725 w 1962150"/>
                <a:gd name="connsiteY94" fmla="*/ 1209675 h 1976437"/>
                <a:gd name="connsiteX95" fmla="*/ 1223962 w 1962150"/>
                <a:gd name="connsiteY95" fmla="*/ 1181100 h 1976437"/>
                <a:gd name="connsiteX96" fmla="*/ 1228725 w 1962150"/>
                <a:gd name="connsiteY96" fmla="*/ 1143000 h 1976437"/>
                <a:gd name="connsiteX97" fmla="*/ 1233487 w 1962150"/>
                <a:gd name="connsiteY97" fmla="*/ 1128712 h 1976437"/>
                <a:gd name="connsiteX98" fmla="*/ 1247775 w 1962150"/>
                <a:gd name="connsiteY98" fmla="*/ 1123950 h 1976437"/>
                <a:gd name="connsiteX99" fmla="*/ 1257300 w 1962150"/>
                <a:gd name="connsiteY99" fmla="*/ 1109662 h 1976437"/>
                <a:gd name="connsiteX100" fmla="*/ 1285875 w 1962150"/>
                <a:gd name="connsiteY100" fmla="*/ 1100137 h 1976437"/>
                <a:gd name="connsiteX101" fmla="*/ 1295400 w 1962150"/>
                <a:gd name="connsiteY101" fmla="*/ 1085850 h 1976437"/>
                <a:gd name="connsiteX102" fmla="*/ 1309687 w 1962150"/>
                <a:gd name="connsiteY102" fmla="*/ 1076325 h 1976437"/>
                <a:gd name="connsiteX103" fmla="*/ 1328737 w 1962150"/>
                <a:gd name="connsiteY103" fmla="*/ 1052512 h 1976437"/>
                <a:gd name="connsiteX104" fmla="*/ 1352550 w 1962150"/>
                <a:gd name="connsiteY104" fmla="*/ 1023937 h 1976437"/>
                <a:gd name="connsiteX105" fmla="*/ 1362075 w 1962150"/>
                <a:gd name="connsiteY105" fmla="*/ 1009650 h 1976437"/>
                <a:gd name="connsiteX106" fmla="*/ 1371600 w 1962150"/>
                <a:gd name="connsiteY106" fmla="*/ 981075 h 1976437"/>
                <a:gd name="connsiteX107" fmla="*/ 1395412 w 1962150"/>
                <a:gd name="connsiteY107" fmla="*/ 957262 h 1976437"/>
                <a:gd name="connsiteX108" fmla="*/ 1438275 w 1962150"/>
                <a:gd name="connsiteY108" fmla="*/ 923925 h 1976437"/>
                <a:gd name="connsiteX109" fmla="*/ 1452562 w 1962150"/>
                <a:gd name="connsiteY109" fmla="*/ 909637 h 1976437"/>
                <a:gd name="connsiteX110" fmla="*/ 1481137 w 1962150"/>
                <a:gd name="connsiteY110" fmla="*/ 890587 h 1976437"/>
                <a:gd name="connsiteX111" fmla="*/ 1504950 w 1962150"/>
                <a:gd name="connsiteY111" fmla="*/ 862012 h 1976437"/>
                <a:gd name="connsiteX112" fmla="*/ 1519237 w 1962150"/>
                <a:gd name="connsiteY112" fmla="*/ 852487 h 1976437"/>
                <a:gd name="connsiteX113" fmla="*/ 1528762 w 1962150"/>
                <a:gd name="connsiteY113" fmla="*/ 838200 h 1976437"/>
                <a:gd name="connsiteX114" fmla="*/ 1557337 w 1962150"/>
                <a:gd name="connsiteY114" fmla="*/ 828675 h 1976437"/>
                <a:gd name="connsiteX115" fmla="*/ 1571625 w 1962150"/>
                <a:gd name="connsiteY115" fmla="*/ 823912 h 1976437"/>
                <a:gd name="connsiteX116" fmla="*/ 1600200 w 1962150"/>
                <a:gd name="connsiteY116" fmla="*/ 814387 h 1976437"/>
                <a:gd name="connsiteX117" fmla="*/ 1619250 w 1962150"/>
                <a:gd name="connsiteY117" fmla="*/ 809625 h 1976437"/>
                <a:gd name="connsiteX118" fmla="*/ 1647825 w 1962150"/>
                <a:gd name="connsiteY118" fmla="*/ 800100 h 1976437"/>
                <a:gd name="connsiteX119" fmla="*/ 1700212 w 1962150"/>
                <a:gd name="connsiteY119" fmla="*/ 795337 h 1976437"/>
                <a:gd name="connsiteX120" fmla="*/ 1719262 w 1962150"/>
                <a:gd name="connsiteY120" fmla="*/ 790575 h 1976437"/>
                <a:gd name="connsiteX121" fmla="*/ 1733550 w 1962150"/>
                <a:gd name="connsiteY121" fmla="*/ 785812 h 1976437"/>
                <a:gd name="connsiteX122" fmla="*/ 1776412 w 1962150"/>
                <a:gd name="connsiteY122" fmla="*/ 776287 h 1976437"/>
                <a:gd name="connsiteX123" fmla="*/ 1843087 w 1962150"/>
                <a:gd name="connsiteY123" fmla="*/ 771525 h 1976437"/>
                <a:gd name="connsiteX124" fmla="*/ 1885950 w 1962150"/>
                <a:gd name="connsiteY124" fmla="*/ 762000 h 1976437"/>
                <a:gd name="connsiteX125" fmla="*/ 1928812 w 1962150"/>
                <a:gd name="connsiteY125" fmla="*/ 752475 h 1976437"/>
                <a:gd name="connsiteX126" fmla="*/ 1943100 w 1962150"/>
                <a:gd name="connsiteY126" fmla="*/ 742950 h 1976437"/>
                <a:gd name="connsiteX127" fmla="*/ 1957387 w 1962150"/>
                <a:gd name="connsiteY127" fmla="*/ 738187 h 1976437"/>
                <a:gd name="connsiteX128" fmla="*/ 1962150 w 1962150"/>
                <a:gd name="connsiteY128" fmla="*/ 719137 h 1976437"/>
                <a:gd name="connsiteX129" fmla="*/ 1947862 w 1962150"/>
                <a:gd name="connsiteY129" fmla="*/ 676275 h 1976437"/>
                <a:gd name="connsiteX130" fmla="*/ 1943100 w 1962150"/>
                <a:gd name="connsiteY130" fmla="*/ 661987 h 1976437"/>
                <a:gd name="connsiteX131" fmla="*/ 1938337 w 1962150"/>
                <a:gd name="connsiteY131" fmla="*/ 647700 h 1976437"/>
                <a:gd name="connsiteX132" fmla="*/ 1924050 w 1962150"/>
                <a:gd name="connsiteY132" fmla="*/ 590550 h 1976437"/>
                <a:gd name="connsiteX133" fmla="*/ 1919287 w 1962150"/>
                <a:gd name="connsiteY133" fmla="*/ 571500 h 1976437"/>
                <a:gd name="connsiteX134" fmla="*/ 1909762 w 1962150"/>
                <a:gd name="connsiteY134" fmla="*/ 557212 h 1976437"/>
                <a:gd name="connsiteX135" fmla="*/ 1890712 w 1962150"/>
                <a:gd name="connsiteY135" fmla="*/ 500062 h 1976437"/>
                <a:gd name="connsiteX136" fmla="*/ 1833562 w 1962150"/>
                <a:gd name="connsiteY136" fmla="*/ 471487 h 1976437"/>
                <a:gd name="connsiteX137" fmla="*/ 1819275 w 1962150"/>
                <a:gd name="connsiteY137" fmla="*/ 461962 h 1976437"/>
                <a:gd name="connsiteX138" fmla="*/ 1804987 w 1962150"/>
                <a:gd name="connsiteY138" fmla="*/ 447675 h 1976437"/>
                <a:gd name="connsiteX139" fmla="*/ 1700212 w 1962150"/>
                <a:gd name="connsiteY139" fmla="*/ 433387 h 1976437"/>
                <a:gd name="connsiteX140" fmla="*/ 1671637 w 1962150"/>
                <a:gd name="connsiteY140" fmla="*/ 423862 h 1976437"/>
                <a:gd name="connsiteX141" fmla="*/ 1657350 w 1962150"/>
                <a:gd name="connsiteY141" fmla="*/ 419100 h 1976437"/>
                <a:gd name="connsiteX142" fmla="*/ 1590675 w 1962150"/>
                <a:gd name="connsiteY142" fmla="*/ 423862 h 1976437"/>
                <a:gd name="connsiteX143" fmla="*/ 1562100 w 1962150"/>
                <a:gd name="connsiteY143" fmla="*/ 433387 h 1976437"/>
                <a:gd name="connsiteX144" fmla="*/ 1547812 w 1962150"/>
                <a:gd name="connsiteY144" fmla="*/ 438150 h 1976437"/>
                <a:gd name="connsiteX145" fmla="*/ 1519237 w 1962150"/>
                <a:gd name="connsiteY145" fmla="*/ 433387 h 1976437"/>
                <a:gd name="connsiteX146" fmla="*/ 1481137 w 1962150"/>
                <a:gd name="connsiteY146" fmla="*/ 404812 h 1976437"/>
                <a:gd name="connsiteX147" fmla="*/ 1466850 w 1962150"/>
                <a:gd name="connsiteY147" fmla="*/ 400050 h 1976437"/>
                <a:gd name="connsiteX148" fmla="*/ 1452562 w 1962150"/>
                <a:gd name="connsiteY148" fmla="*/ 390525 h 1976437"/>
                <a:gd name="connsiteX149" fmla="*/ 1438275 w 1962150"/>
                <a:gd name="connsiteY149" fmla="*/ 361950 h 1976437"/>
                <a:gd name="connsiteX150" fmla="*/ 1423987 w 1962150"/>
                <a:gd name="connsiteY150" fmla="*/ 347662 h 1976437"/>
                <a:gd name="connsiteX151" fmla="*/ 1404937 w 1962150"/>
                <a:gd name="connsiteY151" fmla="*/ 323850 h 1976437"/>
                <a:gd name="connsiteX152" fmla="*/ 1381125 w 1962150"/>
                <a:gd name="connsiteY152" fmla="*/ 304800 h 1976437"/>
                <a:gd name="connsiteX153" fmla="*/ 1352550 w 1962150"/>
                <a:gd name="connsiteY153" fmla="*/ 285750 h 1976437"/>
                <a:gd name="connsiteX154" fmla="*/ 1338262 w 1962150"/>
                <a:gd name="connsiteY154" fmla="*/ 280987 h 1976437"/>
                <a:gd name="connsiteX155" fmla="*/ 1309687 w 1962150"/>
                <a:gd name="connsiteY155" fmla="*/ 261937 h 1976437"/>
                <a:gd name="connsiteX156" fmla="*/ 1276350 w 1962150"/>
                <a:gd name="connsiteY156" fmla="*/ 257175 h 1976437"/>
                <a:gd name="connsiteX157" fmla="*/ 1247775 w 1962150"/>
                <a:gd name="connsiteY157" fmla="*/ 252412 h 1976437"/>
                <a:gd name="connsiteX158" fmla="*/ 1233487 w 1962150"/>
                <a:gd name="connsiteY158" fmla="*/ 247650 h 1976437"/>
                <a:gd name="connsiteX159" fmla="*/ 1209675 w 1962150"/>
                <a:gd name="connsiteY159" fmla="*/ 242887 h 1976437"/>
                <a:gd name="connsiteX160" fmla="*/ 1190625 w 1962150"/>
                <a:gd name="connsiteY160" fmla="*/ 228600 h 1976437"/>
                <a:gd name="connsiteX161" fmla="*/ 1076325 w 1962150"/>
                <a:gd name="connsiteY161" fmla="*/ 204787 h 1976437"/>
                <a:gd name="connsiteX162" fmla="*/ 1047750 w 1962150"/>
                <a:gd name="connsiteY162" fmla="*/ 180975 h 1976437"/>
                <a:gd name="connsiteX163" fmla="*/ 1019175 w 1962150"/>
                <a:gd name="connsiteY163" fmla="*/ 161925 h 1976437"/>
                <a:gd name="connsiteX164" fmla="*/ 1004887 w 1962150"/>
                <a:gd name="connsiteY164" fmla="*/ 152400 h 1976437"/>
                <a:gd name="connsiteX165" fmla="*/ 990600 w 1962150"/>
                <a:gd name="connsiteY165" fmla="*/ 142875 h 1976437"/>
                <a:gd name="connsiteX166" fmla="*/ 981075 w 1962150"/>
                <a:gd name="connsiteY166" fmla="*/ 128587 h 1976437"/>
                <a:gd name="connsiteX167" fmla="*/ 966787 w 1962150"/>
                <a:gd name="connsiteY167" fmla="*/ 123825 h 1976437"/>
                <a:gd name="connsiteX168" fmla="*/ 938212 w 1962150"/>
                <a:gd name="connsiteY168" fmla="*/ 109537 h 1976437"/>
                <a:gd name="connsiteX169" fmla="*/ 928687 w 1962150"/>
                <a:gd name="connsiteY169" fmla="*/ 95250 h 1976437"/>
                <a:gd name="connsiteX170" fmla="*/ 900112 w 1962150"/>
                <a:gd name="connsiteY170" fmla="*/ 85725 h 1976437"/>
                <a:gd name="connsiteX171" fmla="*/ 885825 w 1962150"/>
                <a:gd name="connsiteY171" fmla="*/ 76200 h 1976437"/>
                <a:gd name="connsiteX172" fmla="*/ 781050 w 1962150"/>
                <a:gd name="connsiteY172" fmla="*/ 61912 h 1976437"/>
                <a:gd name="connsiteX173" fmla="*/ 700087 w 1962150"/>
                <a:gd name="connsiteY173" fmla="*/ 66675 h 1976437"/>
                <a:gd name="connsiteX174" fmla="*/ 685800 w 1962150"/>
                <a:gd name="connsiteY174" fmla="*/ 71437 h 1976437"/>
                <a:gd name="connsiteX175" fmla="*/ 657225 w 1962150"/>
                <a:gd name="connsiteY175" fmla="*/ 90487 h 1976437"/>
                <a:gd name="connsiteX176" fmla="*/ 628650 w 1962150"/>
                <a:gd name="connsiteY176" fmla="*/ 71437 h 1976437"/>
                <a:gd name="connsiteX177" fmla="*/ 614362 w 1962150"/>
                <a:gd name="connsiteY177" fmla="*/ 42862 h 1976437"/>
                <a:gd name="connsiteX178" fmla="*/ 585787 w 1962150"/>
                <a:gd name="connsiteY178" fmla="*/ 33337 h 1976437"/>
                <a:gd name="connsiteX179" fmla="*/ 557212 w 1962150"/>
                <a:gd name="connsiteY179" fmla="*/ 23812 h 1976437"/>
                <a:gd name="connsiteX180" fmla="*/ 538162 w 1962150"/>
                <a:gd name="connsiteY180" fmla="*/ 19050 h 1976437"/>
                <a:gd name="connsiteX181" fmla="*/ 523875 w 1962150"/>
                <a:gd name="connsiteY181" fmla="*/ 14287 h 1976437"/>
                <a:gd name="connsiteX182" fmla="*/ 500062 w 1962150"/>
                <a:gd name="connsiteY182" fmla="*/ 9525 h 1976437"/>
                <a:gd name="connsiteX183" fmla="*/ 471487 w 1962150"/>
                <a:gd name="connsiteY183" fmla="*/ 0 h 1976437"/>
                <a:gd name="connsiteX184" fmla="*/ 414337 w 1962150"/>
                <a:gd name="connsiteY184" fmla="*/ 4762 h 1976437"/>
                <a:gd name="connsiteX185" fmla="*/ 381000 w 1962150"/>
                <a:gd name="connsiteY185" fmla="*/ 14287 h 1976437"/>
                <a:gd name="connsiteX186" fmla="*/ 319087 w 1962150"/>
                <a:gd name="connsiteY186" fmla="*/ 23812 h 1976437"/>
                <a:gd name="connsiteX187" fmla="*/ 290512 w 1962150"/>
                <a:gd name="connsiteY187" fmla="*/ 33337 h 1976437"/>
                <a:gd name="connsiteX188" fmla="*/ 276225 w 1962150"/>
                <a:gd name="connsiteY188" fmla="*/ 38100 h 1976437"/>
                <a:gd name="connsiteX189" fmla="*/ 257175 w 1962150"/>
                <a:gd name="connsiteY189" fmla="*/ 47625 h 1976437"/>
                <a:gd name="connsiteX190" fmla="*/ 209550 w 1962150"/>
                <a:gd name="connsiteY190" fmla="*/ 52387 h 1976437"/>
                <a:gd name="connsiteX191" fmla="*/ 180975 w 1962150"/>
                <a:gd name="connsiteY191" fmla="*/ 61912 h 1976437"/>
                <a:gd name="connsiteX192" fmla="*/ 176212 w 1962150"/>
                <a:gd name="connsiteY192" fmla="*/ 76200 h 1976437"/>
                <a:gd name="connsiteX193" fmla="*/ 161925 w 1962150"/>
                <a:gd name="connsiteY193" fmla="*/ 80962 h 1976437"/>
                <a:gd name="connsiteX194" fmla="*/ 142875 w 1962150"/>
                <a:gd name="connsiteY194" fmla="*/ 90487 h 1976437"/>
                <a:gd name="connsiteX195" fmla="*/ 128587 w 1962150"/>
                <a:gd name="connsiteY195" fmla="*/ 100012 h 1976437"/>
                <a:gd name="connsiteX196" fmla="*/ 114300 w 1962150"/>
                <a:gd name="connsiteY196" fmla="*/ 104775 h 1976437"/>
                <a:gd name="connsiteX197" fmla="*/ 80962 w 1962150"/>
                <a:gd name="connsiteY197" fmla="*/ 119062 h 1976437"/>
                <a:gd name="connsiteX198" fmla="*/ 47625 w 1962150"/>
                <a:gd name="connsiteY198" fmla="*/ 157162 h 1976437"/>
                <a:gd name="connsiteX199" fmla="*/ 28575 w 1962150"/>
                <a:gd name="connsiteY199" fmla="*/ 161925 h 1976437"/>
                <a:gd name="connsiteX0" fmla="*/ 28575 w 1962150"/>
                <a:gd name="connsiteY0" fmla="*/ 161925 h 1976437"/>
                <a:gd name="connsiteX1" fmla="*/ 57150 w 1962150"/>
                <a:gd name="connsiteY1" fmla="*/ 204787 h 1976437"/>
                <a:gd name="connsiteX2" fmla="*/ 66675 w 1962150"/>
                <a:gd name="connsiteY2" fmla="*/ 219075 h 1976437"/>
                <a:gd name="connsiteX3" fmla="*/ 80962 w 1962150"/>
                <a:gd name="connsiteY3" fmla="*/ 280987 h 1976437"/>
                <a:gd name="connsiteX4" fmla="*/ 80962 w 1962150"/>
                <a:gd name="connsiteY4" fmla="*/ 600075 h 1976437"/>
                <a:gd name="connsiteX5" fmla="*/ 76200 w 1962150"/>
                <a:gd name="connsiteY5" fmla="*/ 628650 h 1976437"/>
                <a:gd name="connsiteX6" fmla="*/ 80962 w 1962150"/>
                <a:gd name="connsiteY6" fmla="*/ 781050 h 1976437"/>
                <a:gd name="connsiteX7" fmla="*/ 80962 w 1962150"/>
                <a:gd name="connsiteY7" fmla="*/ 890587 h 1976437"/>
                <a:gd name="connsiteX8" fmla="*/ 76200 w 1962150"/>
                <a:gd name="connsiteY8" fmla="*/ 1147762 h 1976437"/>
                <a:gd name="connsiteX9" fmla="*/ 61912 w 1962150"/>
                <a:gd name="connsiteY9" fmla="*/ 1219200 h 1976437"/>
                <a:gd name="connsiteX10" fmla="*/ 57150 w 1962150"/>
                <a:gd name="connsiteY10" fmla="*/ 1328737 h 1976437"/>
                <a:gd name="connsiteX11" fmla="*/ 52387 w 1962150"/>
                <a:gd name="connsiteY11" fmla="*/ 1343025 h 1976437"/>
                <a:gd name="connsiteX12" fmla="*/ 38100 w 1962150"/>
                <a:gd name="connsiteY12" fmla="*/ 1357312 h 1976437"/>
                <a:gd name="connsiteX13" fmla="*/ 33337 w 1962150"/>
                <a:gd name="connsiteY13" fmla="*/ 1371600 h 1976437"/>
                <a:gd name="connsiteX14" fmla="*/ 14287 w 1962150"/>
                <a:gd name="connsiteY14" fmla="*/ 1400175 h 1976437"/>
                <a:gd name="connsiteX15" fmla="*/ 4762 w 1962150"/>
                <a:gd name="connsiteY15" fmla="*/ 1428750 h 1976437"/>
                <a:gd name="connsiteX16" fmla="*/ 0 w 1962150"/>
                <a:gd name="connsiteY16" fmla="*/ 1443037 h 1976437"/>
                <a:gd name="connsiteX17" fmla="*/ 14287 w 1962150"/>
                <a:gd name="connsiteY17" fmla="*/ 1452562 h 1976437"/>
                <a:gd name="connsiteX18" fmla="*/ 76200 w 1962150"/>
                <a:gd name="connsiteY18" fmla="*/ 1438275 h 1976437"/>
                <a:gd name="connsiteX19" fmla="*/ 104775 w 1962150"/>
                <a:gd name="connsiteY19" fmla="*/ 1423987 h 1976437"/>
                <a:gd name="connsiteX20" fmla="*/ 133350 w 1962150"/>
                <a:gd name="connsiteY20" fmla="*/ 1414462 h 1976437"/>
                <a:gd name="connsiteX21" fmla="*/ 176212 w 1962150"/>
                <a:gd name="connsiteY21" fmla="*/ 1390650 h 1976437"/>
                <a:gd name="connsiteX22" fmla="*/ 257175 w 1962150"/>
                <a:gd name="connsiteY22" fmla="*/ 1395412 h 1976437"/>
                <a:gd name="connsiteX23" fmla="*/ 285750 w 1962150"/>
                <a:gd name="connsiteY23" fmla="*/ 1404937 h 1976437"/>
                <a:gd name="connsiteX24" fmla="*/ 314325 w 1962150"/>
                <a:gd name="connsiteY24" fmla="*/ 1428750 h 1976437"/>
                <a:gd name="connsiteX25" fmla="*/ 328612 w 1962150"/>
                <a:gd name="connsiteY25" fmla="*/ 1438275 h 1976437"/>
                <a:gd name="connsiteX26" fmla="*/ 366712 w 1962150"/>
                <a:gd name="connsiteY26" fmla="*/ 1471612 h 1976437"/>
                <a:gd name="connsiteX27" fmla="*/ 381000 w 1962150"/>
                <a:gd name="connsiteY27" fmla="*/ 1481137 h 1976437"/>
                <a:gd name="connsiteX28" fmla="*/ 404812 w 1962150"/>
                <a:gd name="connsiteY28" fmla="*/ 1504950 h 1976437"/>
                <a:gd name="connsiteX29" fmla="*/ 414337 w 1962150"/>
                <a:gd name="connsiteY29" fmla="*/ 1519237 h 1976437"/>
                <a:gd name="connsiteX30" fmla="*/ 442912 w 1962150"/>
                <a:gd name="connsiteY30" fmla="*/ 1533525 h 1976437"/>
                <a:gd name="connsiteX31" fmla="*/ 457200 w 1962150"/>
                <a:gd name="connsiteY31" fmla="*/ 1547812 h 1976437"/>
                <a:gd name="connsiteX32" fmla="*/ 471487 w 1962150"/>
                <a:gd name="connsiteY32" fmla="*/ 1552575 h 1976437"/>
                <a:gd name="connsiteX33" fmla="*/ 500062 w 1962150"/>
                <a:gd name="connsiteY33" fmla="*/ 1581150 h 1976437"/>
                <a:gd name="connsiteX34" fmla="*/ 542925 w 1962150"/>
                <a:gd name="connsiteY34" fmla="*/ 1609725 h 1976437"/>
                <a:gd name="connsiteX35" fmla="*/ 571500 w 1962150"/>
                <a:gd name="connsiteY35" fmla="*/ 1638300 h 1976437"/>
                <a:gd name="connsiteX36" fmla="*/ 585787 w 1962150"/>
                <a:gd name="connsiteY36" fmla="*/ 1647825 h 1976437"/>
                <a:gd name="connsiteX37" fmla="*/ 595312 w 1962150"/>
                <a:gd name="connsiteY37" fmla="*/ 1662112 h 1976437"/>
                <a:gd name="connsiteX38" fmla="*/ 600075 w 1962150"/>
                <a:gd name="connsiteY38" fmla="*/ 1676400 h 1976437"/>
                <a:gd name="connsiteX39" fmla="*/ 614362 w 1962150"/>
                <a:gd name="connsiteY39" fmla="*/ 1685925 h 1976437"/>
                <a:gd name="connsiteX40" fmla="*/ 619125 w 1962150"/>
                <a:gd name="connsiteY40" fmla="*/ 1700212 h 1976437"/>
                <a:gd name="connsiteX41" fmla="*/ 633412 w 1962150"/>
                <a:gd name="connsiteY41" fmla="*/ 1714500 h 1976437"/>
                <a:gd name="connsiteX42" fmla="*/ 642937 w 1962150"/>
                <a:gd name="connsiteY42" fmla="*/ 1728787 h 1976437"/>
                <a:gd name="connsiteX43" fmla="*/ 657225 w 1962150"/>
                <a:gd name="connsiteY43" fmla="*/ 1743075 h 1976437"/>
                <a:gd name="connsiteX44" fmla="*/ 690562 w 1962150"/>
                <a:gd name="connsiteY44" fmla="*/ 1781175 h 1976437"/>
                <a:gd name="connsiteX45" fmla="*/ 709612 w 1962150"/>
                <a:gd name="connsiteY45" fmla="*/ 1804987 h 1976437"/>
                <a:gd name="connsiteX46" fmla="*/ 733425 w 1962150"/>
                <a:gd name="connsiteY46" fmla="*/ 1824037 h 1976437"/>
                <a:gd name="connsiteX47" fmla="*/ 747712 w 1962150"/>
                <a:gd name="connsiteY47" fmla="*/ 1833562 h 1976437"/>
                <a:gd name="connsiteX48" fmla="*/ 804862 w 1962150"/>
                <a:gd name="connsiteY48" fmla="*/ 1843087 h 1976437"/>
                <a:gd name="connsiteX49" fmla="*/ 819150 w 1962150"/>
                <a:gd name="connsiteY49" fmla="*/ 1847850 h 1976437"/>
                <a:gd name="connsiteX50" fmla="*/ 847725 w 1962150"/>
                <a:gd name="connsiteY50" fmla="*/ 1852612 h 1976437"/>
                <a:gd name="connsiteX51" fmla="*/ 866775 w 1962150"/>
                <a:gd name="connsiteY51" fmla="*/ 1857375 h 1976437"/>
                <a:gd name="connsiteX52" fmla="*/ 909637 w 1962150"/>
                <a:gd name="connsiteY52" fmla="*/ 1881187 h 1976437"/>
                <a:gd name="connsiteX53" fmla="*/ 923925 w 1962150"/>
                <a:gd name="connsiteY53" fmla="*/ 1895475 h 1976437"/>
                <a:gd name="connsiteX54" fmla="*/ 938212 w 1962150"/>
                <a:gd name="connsiteY54" fmla="*/ 1900237 h 1976437"/>
                <a:gd name="connsiteX55" fmla="*/ 952500 w 1962150"/>
                <a:gd name="connsiteY55" fmla="*/ 1909762 h 1976437"/>
                <a:gd name="connsiteX56" fmla="*/ 966787 w 1962150"/>
                <a:gd name="connsiteY56" fmla="*/ 1914525 h 1976437"/>
                <a:gd name="connsiteX57" fmla="*/ 1009650 w 1962150"/>
                <a:gd name="connsiteY57" fmla="*/ 1924050 h 1976437"/>
                <a:gd name="connsiteX58" fmla="*/ 1038225 w 1962150"/>
                <a:gd name="connsiteY58" fmla="*/ 1933575 h 1976437"/>
                <a:gd name="connsiteX59" fmla="*/ 1052512 w 1962150"/>
                <a:gd name="connsiteY59" fmla="*/ 1938337 h 1976437"/>
                <a:gd name="connsiteX60" fmla="*/ 1109662 w 1962150"/>
                <a:gd name="connsiteY60" fmla="*/ 1966912 h 1976437"/>
                <a:gd name="connsiteX61" fmla="*/ 1123950 w 1962150"/>
                <a:gd name="connsiteY61" fmla="*/ 1971675 h 1976437"/>
                <a:gd name="connsiteX62" fmla="*/ 1138237 w 1962150"/>
                <a:gd name="connsiteY62" fmla="*/ 1976437 h 1976437"/>
                <a:gd name="connsiteX63" fmla="*/ 1233487 w 1962150"/>
                <a:gd name="connsiteY63" fmla="*/ 1971675 h 1976437"/>
                <a:gd name="connsiteX64" fmla="*/ 1276350 w 1962150"/>
                <a:gd name="connsiteY64" fmla="*/ 1957387 h 1976437"/>
                <a:gd name="connsiteX65" fmla="*/ 1295400 w 1962150"/>
                <a:gd name="connsiteY65" fmla="*/ 1952625 h 1976437"/>
                <a:gd name="connsiteX66" fmla="*/ 1338262 w 1962150"/>
                <a:gd name="connsiteY66" fmla="*/ 1943100 h 1976437"/>
                <a:gd name="connsiteX67" fmla="*/ 1381125 w 1962150"/>
                <a:gd name="connsiteY67" fmla="*/ 1909762 h 1976437"/>
                <a:gd name="connsiteX68" fmla="*/ 1390650 w 1962150"/>
                <a:gd name="connsiteY68" fmla="*/ 1890712 h 1976437"/>
                <a:gd name="connsiteX69" fmla="*/ 1400175 w 1962150"/>
                <a:gd name="connsiteY69" fmla="*/ 1876425 h 1976437"/>
                <a:gd name="connsiteX70" fmla="*/ 1414462 w 1962150"/>
                <a:gd name="connsiteY70" fmla="*/ 1847850 h 1976437"/>
                <a:gd name="connsiteX71" fmla="*/ 1428750 w 1962150"/>
                <a:gd name="connsiteY71" fmla="*/ 1819275 h 1976437"/>
                <a:gd name="connsiteX72" fmla="*/ 1443037 w 1962150"/>
                <a:gd name="connsiteY72" fmla="*/ 1790700 h 1976437"/>
                <a:gd name="connsiteX73" fmla="*/ 1457325 w 1962150"/>
                <a:gd name="connsiteY73" fmla="*/ 1757362 h 1976437"/>
                <a:gd name="connsiteX74" fmla="*/ 1471612 w 1962150"/>
                <a:gd name="connsiteY74" fmla="*/ 1690687 h 1976437"/>
                <a:gd name="connsiteX75" fmla="*/ 1476375 w 1962150"/>
                <a:gd name="connsiteY75" fmla="*/ 1676400 h 1976437"/>
                <a:gd name="connsiteX76" fmla="*/ 1481137 w 1962150"/>
                <a:gd name="connsiteY76" fmla="*/ 1662112 h 1976437"/>
                <a:gd name="connsiteX77" fmla="*/ 1476375 w 1962150"/>
                <a:gd name="connsiteY77" fmla="*/ 1571625 h 1976437"/>
                <a:gd name="connsiteX78" fmla="*/ 1466850 w 1962150"/>
                <a:gd name="connsiteY78" fmla="*/ 1543050 h 1976437"/>
                <a:gd name="connsiteX79" fmla="*/ 1462087 w 1962150"/>
                <a:gd name="connsiteY79" fmla="*/ 1528762 h 1976437"/>
                <a:gd name="connsiteX80" fmla="*/ 1423987 w 1962150"/>
                <a:gd name="connsiteY80" fmla="*/ 1500187 h 1976437"/>
                <a:gd name="connsiteX81" fmla="*/ 1385887 w 1962150"/>
                <a:gd name="connsiteY81" fmla="*/ 1457325 h 1976437"/>
                <a:gd name="connsiteX82" fmla="*/ 1366837 w 1962150"/>
                <a:gd name="connsiteY82" fmla="*/ 1414462 h 1976437"/>
                <a:gd name="connsiteX83" fmla="*/ 1352550 w 1962150"/>
                <a:gd name="connsiteY83" fmla="*/ 1400175 h 1976437"/>
                <a:gd name="connsiteX84" fmla="*/ 1333500 w 1962150"/>
                <a:gd name="connsiteY84" fmla="*/ 1376362 h 1976437"/>
                <a:gd name="connsiteX85" fmla="*/ 1328737 w 1962150"/>
                <a:gd name="connsiteY85" fmla="*/ 1362075 h 1976437"/>
                <a:gd name="connsiteX86" fmla="*/ 1314450 w 1962150"/>
                <a:gd name="connsiteY86" fmla="*/ 1347787 h 1976437"/>
                <a:gd name="connsiteX87" fmla="*/ 1295400 w 1962150"/>
                <a:gd name="connsiteY87" fmla="*/ 1323975 h 1976437"/>
                <a:gd name="connsiteX88" fmla="*/ 1290637 w 1962150"/>
                <a:gd name="connsiteY88" fmla="*/ 1309687 h 1976437"/>
                <a:gd name="connsiteX89" fmla="*/ 1281112 w 1962150"/>
                <a:gd name="connsiteY89" fmla="*/ 1295400 h 1976437"/>
                <a:gd name="connsiteX90" fmla="*/ 1257300 w 1962150"/>
                <a:gd name="connsiteY90" fmla="*/ 1252537 h 1976437"/>
                <a:gd name="connsiteX91" fmla="*/ 1243012 w 1962150"/>
                <a:gd name="connsiteY91" fmla="*/ 1243012 h 1976437"/>
                <a:gd name="connsiteX92" fmla="*/ 1238250 w 1962150"/>
                <a:gd name="connsiteY92" fmla="*/ 1223962 h 1976437"/>
                <a:gd name="connsiteX93" fmla="*/ 1228725 w 1962150"/>
                <a:gd name="connsiteY93" fmla="*/ 1209675 h 1976437"/>
                <a:gd name="connsiteX94" fmla="*/ 1223962 w 1962150"/>
                <a:gd name="connsiteY94" fmla="*/ 1181100 h 1976437"/>
                <a:gd name="connsiteX95" fmla="*/ 1228725 w 1962150"/>
                <a:gd name="connsiteY95" fmla="*/ 1143000 h 1976437"/>
                <a:gd name="connsiteX96" fmla="*/ 1233487 w 1962150"/>
                <a:gd name="connsiteY96" fmla="*/ 1128712 h 1976437"/>
                <a:gd name="connsiteX97" fmla="*/ 1247775 w 1962150"/>
                <a:gd name="connsiteY97" fmla="*/ 1123950 h 1976437"/>
                <a:gd name="connsiteX98" fmla="*/ 1257300 w 1962150"/>
                <a:gd name="connsiteY98" fmla="*/ 1109662 h 1976437"/>
                <a:gd name="connsiteX99" fmla="*/ 1285875 w 1962150"/>
                <a:gd name="connsiteY99" fmla="*/ 1100137 h 1976437"/>
                <a:gd name="connsiteX100" fmla="*/ 1295400 w 1962150"/>
                <a:gd name="connsiteY100" fmla="*/ 1085850 h 1976437"/>
                <a:gd name="connsiteX101" fmla="*/ 1309687 w 1962150"/>
                <a:gd name="connsiteY101" fmla="*/ 1076325 h 1976437"/>
                <a:gd name="connsiteX102" fmla="*/ 1328737 w 1962150"/>
                <a:gd name="connsiteY102" fmla="*/ 1052512 h 1976437"/>
                <a:gd name="connsiteX103" fmla="*/ 1352550 w 1962150"/>
                <a:gd name="connsiteY103" fmla="*/ 1023937 h 1976437"/>
                <a:gd name="connsiteX104" fmla="*/ 1362075 w 1962150"/>
                <a:gd name="connsiteY104" fmla="*/ 1009650 h 1976437"/>
                <a:gd name="connsiteX105" fmla="*/ 1371600 w 1962150"/>
                <a:gd name="connsiteY105" fmla="*/ 981075 h 1976437"/>
                <a:gd name="connsiteX106" fmla="*/ 1395412 w 1962150"/>
                <a:gd name="connsiteY106" fmla="*/ 957262 h 1976437"/>
                <a:gd name="connsiteX107" fmla="*/ 1438275 w 1962150"/>
                <a:gd name="connsiteY107" fmla="*/ 923925 h 1976437"/>
                <a:gd name="connsiteX108" fmla="*/ 1452562 w 1962150"/>
                <a:gd name="connsiteY108" fmla="*/ 909637 h 1976437"/>
                <a:gd name="connsiteX109" fmla="*/ 1481137 w 1962150"/>
                <a:gd name="connsiteY109" fmla="*/ 890587 h 1976437"/>
                <a:gd name="connsiteX110" fmla="*/ 1504950 w 1962150"/>
                <a:gd name="connsiteY110" fmla="*/ 862012 h 1976437"/>
                <a:gd name="connsiteX111" fmla="*/ 1519237 w 1962150"/>
                <a:gd name="connsiteY111" fmla="*/ 852487 h 1976437"/>
                <a:gd name="connsiteX112" fmla="*/ 1528762 w 1962150"/>
                <a:gd name="connsiteY112" fmla="*/ 838200 h 1976437"/>
                <a:gd name="connsiteX113" fmla="*/ 1557337 w 1962150"/>
                <a:gd name="connsiteY113" fmla="*/ 828675 h 1976437"/>
                <a:gd name="connsiteX114" fmla="*/ 1571625 w 1962150"/>
                <a:gd name="connsiteY114" fmla="*/ 823912 h 1976437"/>
                <a:gd name="connsiteX115" fmla="*/ 1600200 w 1962150"/>
                <a:gd name="connsiteY115" fmla="*/ 814387 h 1976437"/>
                <a:gd name="connsiteX116" fmla="*/ 1619250 w 1962150"/>
                <a:gd name="connsiteY116" fmla="*/ 809625 h 1976437"/>
                <a:gd name="connsiteX117" fmla="*/ 1647825 w 1962150"/>
                <a:gd name="connsiteY117" fmla="*/ 800100 h 1976437"/>
                <a:gd name="connsiteX118" fmla="*/ 1700212 w 1962150"/>
                <a:gd name="connsiteY118" fmla="*/ 795337 h 1976437"/>
                <a:gd name="connsiteX119" fmla="*/ 1719262 w 1962150"/>
                <a:gd name="connsiteY119" fmla="*/ 790575 h 1976437"/>
                <a:gd name="connsiteX120" fmla="*/ 1733550 w 1962150"/>
                <a:gd name="connsiteY120" fmla="*/ 785812 h 1976437"/>
                <a:gd name="connsiteX121" fmla="*/ 1776412 w 1962150"/>
                <a:gd name="connsiteY121" fmla="*/ 776287 h 1976437"/>
                <a:gd name="connsiteX122" fmla="*/ 1843087 w 1962150"/>
                <a:gd name="connsiteY122" fmla="*/ 771525 h 1976437"/>
                <a:gd name="connsiteX123" fmla="*/ 1885950 w 1962150"/>
                <a:gd name="connsiteY123" fmla="*/ 762000 h 1976437"/>
                <a:gd name="connsiteX124" fmla="*/ 1928812 w 1962150"/>
                <a:gd name="connsiteY124" fmla="*/ 752475 h 1976437"/>
                <a:gd name="connsiteX125" fmla="*/ 1943100 w 1962150"/>
                <a:gd name="connsiteY125" fmla="*/ 742950 h 1976437"/>
                <a:gd name="connsiteX126" fmla="*/ 1957387 w 1962150"/>
                <a:gd name="connsiteY126" fmla="*/ 738187 h 1976437"/>
                <a:gd name="connsiteX127" fmla="*/ 1962150 w 1962150"/>
                <a:gd name="connsiteY127" fmla="*/ 719137 h 1976437"/>
                <a:gd name="connsiteX128" fmla="*/ 1947862 w 1962150"/>
                <a:gd name="connsiteY128" fmla="*/ 676275 h 1976437"/>
                <a:gd name="connsiteX129" fmla="*/ 1943100 w 1962150"/>
                <a:gd name="connsiteY129" fmla="*/ 661987 h 1976437"/>
                <a:gd name="connsiteX130" fmla="*/ 1938337 w 1962150"/>
                <a:gd name="connsiteY130" fmla="*/ 647700 h 1976437"/>
                <a:gd name="connsiteX131" fmla="*/ 1924050 w 1962150"/>
                <a:gd name="connsiteY131" fmla="*/ 590550 h 1976437"/>
                <a:gd name="connsiteX132" fmla="*/ 1919287 w 1962150"/>
                <a:gd name="connsiteY132" fmla="*/ 571500 h 1976437"/>
                <a:gd name="connsiteX133" fmla="*/ 1909762 w 1962150"/>
                <a:gd name="connsiteY133" fmla="*/ 557212 h 1976437"/>
                <a:gd name="connsiteX134" fmla="*/ 1890712 w 1962150"/>
                <a:gd name="connsiteY134" fmla="*/ 500062 h 1976437"/>
                <a:gd name="connsiteX135" fmla="*/ 1833562 w 1962150"/>
                <a:gd name="connsiteY135" fmla="*/ 471487 h 1976437"/>
                <a:gd name="connsiteX136" fmla="*/ 1819275 w 1962150"/>
                <a:gd name="connsiteY136" fmla="*/ 461962 h 1976437"/>
                <a:gd name="connsiteX137" fmla="*/ 1804987 w 1962150"/>
                <a:gd name="connsiteY137" fmla="*/ 447675 h 1976437"/>
                <a:gd name="connsiteX138" fmla="*/ 1700212 w 1962150"/>
                <a:gd name="connsiteY138" fmla="*/ 433387 h 1976437"/>
                <a:gd name="connsiteX139" fmla="*/ 1671637 w 1962150"/>
                <a:gd name="connsiteY139" fmla="*/ 423862 h 1976437"/>
                <a:gd name="connsiteX140" fmla="*/ 1657350 w 1962150"/>
                <a:gd name="connsiteY140" fmla="*/ 419100 h 1976437"/>
                <a:gd name="connsiteX141" fmla="*/ 1590675 w 1962150"/>
                <a:gd name="connsiteY141" fmla="*/ 423862 h 1976437"/>
                <a:gd name="connsiteX142" fmla="*/ 1562100 w 1962150"/>
                <a:gd name="connsiteY142" fmla="*/ 433387 h 1976437"/>
                <a:gd name="connsiteX143" fmla="*/ 1547812 w 1962150"/>
                <a:gd name="connsiteY143" fmla="*/ 438150 h 1976437"/>
                <a:gd name="connsiteX144" fmla="*/ 1519237 w 1962150"/>
                <a:gd name="connsiteY144" fmla="*/ 433387 h 1976437"/>
                <a:gd name="connsiteX145" fmla="*/ 1481137 w 1962150"/>
                <a:gd name="connsiteY145" fmla="*/ 404812 h 1976437"/>
                <a:gd name="connsiteX146" fmla="*/ 1466850 w 1962150"/>
                <a:gd name="connsiteY146" fmla="*/ 400050 h 1976437"/>
                <a:gd name="connsiteX147" fmla="*/ 1452562 w 1962150"/>
                <a:gd name="connsiteY147" fmla="*/ 390525 h 1976437"/>
                <a:gd name="connsiteX148" fmla="*/ 1438275 w 1962150"/>
                <a:gd name="connsiteY148" fmla="*/ 361950 h 1976437"/>
                <a:gd name="connsiteX149" fmla="*/ 1423987 w 1962150"/>
                <a:gd name="connsiteY149" fmla="*/ 347662 h 1976437"/>
                <a:gd name="connsiteX150" fmla="*/ 1404937 w 1962150"/>
                <a:gd name="connsiteY150" fmla="*/ 323850 h 1976437"/>
                <a:gd name="connsiteX151" fmla="*/ 1381125 w 1962150"/>
                <a:gd name="connsiteY151" fmla="*/ 304800 h 1976437"/>
                <a:gd name="connsiteX152" fmla="*/ 1352550 w 1962150"/>
                <a:gd name="connsiteY152" fmla="*/ 285750 h 1976437"/>
                <a:gd name="connsiteX153" fmla="*/ 1338262 w 1962150"/>
                <a:gd name="connsiteY153" fmla="*/ 280987 h 1976437"/>
                <a:gd name="connsiteX154" fmla="*/ 1309687 w 1962150"/>
                <a:gd name="connsiteY154" fmla="*/ 261937 h 1976437"/>
                <a:gd name="connsiteX155" fmla="*/ 1276350 w 1962150"/>
                <a:gd name="connsiteY155" fmla="*/ 257175 h 1976437"/>
                <a:gd name="connsiteX156" fmla="*/ 1247775 w 1962150"/>
                <a:gd name="connsiteY156" fmla="*/ 252412 h 1976437"/>
                <a:gd name="connsiteX157" fmla="*/ 1233487 w 1962150"/>
                <a:gd name="connsiteY157" fmla="*/ 247650 h 1976437"/>
                <a:gd name="connsiteX158" fmla="*/ 1209675 w 1962150"/>
                <a:gd name="connsiteY158" fmla="*/ 242887 h 1976437"/>
                <a:gd name="connsiteX159" fmla="*/ 1190625 w 1962150"/>
                <a:gd name="connsiteY159" fmla="*/ 228600 h 1976437"/>
                <a:gd name="connsiteX160" fmla="*/ 1076325 w 1962150"/>
                <a:gd name="connsiteY160" fmla="*/ 204787 h 1976437"/>
                <a:gd name="connsiteX161" fmla="*/ 1047750 w 1962150"/>
                <a:gd name="connsiteY161" fmla="*/ 180975 h 1976437"/>
                <a:gd name="connsiteX162" fmla="*/ 1019175 w 1962150"/>
                <a:gd name="connsiteY162" fmla="*/ 161925 h 1976437"/>
                <a:gd name="connsiteX163" fmla="*/ 1004887 w 1962150"/>
                <a:gd name="connsiteY163" fmla="*/ 152400 h 1976437"/>
                <a:gd name="connsiteX164" fmla="*/ 990600 w 1962150"/>
                <a:gd name="connsiteY164" fmla="*/ 142875 h 1976437"/>
                <a:gd name="connsiteX165" fmla="*/ 981075 w 1962150"/>
                <a:gd name="connsiteY165" fmla="*/ 128587 h 1976437"/>
                <a:gd name="connsiteX166" fmla="*/ 966787 w 1962150"/>
                <a:gd name="connsiteY166" fmla="*/ 123825 h 1976437"/>
                <a:gd name="connsiteX167" fmla="*/ 938212 w 1962150"/>
                <a:gd name="connsiteY167" fmla="*/ 109537 h 1976437"/>
                <a:gd name="connsiteX168" fmla="*/ 928687 w 1962150"/>
                <a:gd name="connsiteY168" fmla="*/ 95250 h 1976437"/>
                <a:gd name="connsiteX169" fmla="*/ 900112 w 1962150"/>
                <a:gd name="connsiteY169" fmla="*/ 85725 h 1976437"/>
                <a:gd name="connsiteX170" fmla="*/ 885825 w 1962150"/>
                <a:gd name="connsiteY170" fmla="*/ 76200 h 1976437"/>
                <a:gd name="connsiteX171" fmla="*/ 781050 w 1962150"/>
                <a:gd name="connsiteY171" fmla="*/ 61912 h 1976437"/>
                <a:gd name="connsiteX172" fmla="*/ 700087 w 1962150"/>
                <a:gd name="connsiteY172" fmla="*/ 66675 h 1976437"/>
                <a:gd name="connsiteX173" fmla="*/ 685800 w 1962150"/>
                <a:gd name="connsiteY173" fmla="*/ 71437 h 1976437"/>
                <a:gd name="connsiteX174" fmla="*/ 657225 w 1962150"/>
                <a:gd name="connsiteY174" fmla="*/ 90487 h 1976437"/>
                <a:gd name="connsiteX175" fmla="*/ 628650 w 1962150"/>
                <a:gd name="connsiteY175" fmla="*/ 71437 h 1976437"/>
                <a:gd name="connsiteX176" fmla="*/ 614362 w 1962150"/>
                <a:gd name="connsiteY176" fmla="*/ 42862 h 1976437"/>
                <a:gd name="connsiteX177" fmla="*/ 585787 w 1962150"/>
                <a:gd name="connsiteY177" fmla="*/ 33337 h 1976437"/>
                <a:gd name="connsiteX178" fmla="*/ 557212 w 1962150"/>
                <a:gd name="connsiteY178" fmla="*/ 23812 h 1976437"/>
                <a:gd name="connsiteX179" fmla="*/ 538162 w 1962150"/>
                <a:gd name="connsiteY179" fmla="*/ 19050 h 1976437"/>
                <a:gd name="connsiteX180" fmla="*/ 523875 w 1962150"/>
                <a:gd name="connsiteY180" fmla="*/ 14287 h 1976437"/>
                <a:gd name="connsiteX181" fmla="*/ 500062 w 1962150"/>
                <a:gd name="connsiteY181" fmla="*/ 9525 h 1976437"/>
                <a:gd name="connsiteX182" fmla="*/ 471487 w 1962150"/>
                <a:gd name="connsiteY182" fmla="*/ 0 h 1976437"/>
                <a:gd name="connsiteX183" fmla="*/ 414337 w 1962150"/>
                <a:gd name="connsiteY183" fmla="*/ 4762 h 1976437"/>
                <a:gd name="connsiteX184" fmla="*/ 381000 w 1962150"/>
                <a:gd name="connsiteY184" fmla="*/ 14287 h 1976437"/>
                <a:gd name="connsiteX185" fmla="*/ 319087 w 1962150"/>
                <a:gd name="connsiteY185" fmla="*/ 23812 h 1976437"/>
                <a:gd name="connsiteX186" fmla="*/ 290512 w 1962150"/>
                <a:gd name="connsiteY186" fmla="*/ 33337 h 1976437"/>
                <a:gd name="connsiteX187" fmla="*/ 276225 w 1962150"/>
                <a:gd name="connsiteY187" fmla="*/ 38100 h 1976437"/>
                <a:gd name="connsiteX188" fmla="*/ 257175 w 1962150"/>
                <a:gd name="connsiteY188" fmla="*/ 47625 h 1976437"/>
                <a:gd name="connsiteX189" fmla="*/ 209550 w 1962150"/>
                <a:gd name="connsiteY189" fmla="*/ 52387 h 1976437"/>
                <a:gd name="connsiteX190" fmla="*/ 180975 w 1962150"/>
                <a:gd name="connsiteY190" fmla="*/ 61912 h 1976437"/>
                <a:gd name="connsiteX191" fmla="*/ 176212 w 1962150"/>
                <a:gd name="connsiteY191" fmla="*/ 76200 h 1976437"/>
                <a:gd name="connsiteX192" fmla="*/ 161925 w 1962150"/>
                <a:gd name="connsiteY192" fmla="*/ 80962 h 1976437"/>
                <a:gd name="connsiteX193" fmla="*/ 142875 w 1962150"/>
                <a:gd name="connsiteY193" fmla="*/ 90487 h 1976437"/>
                <a:gd name="connsiteX194" fmla="*/ 128587 w 1962150"/>
                <a:gd name="connsiteY194" fmla="*/ 100012 h 1976437"/>
                <a:gd name="connsiteX195" fmla="*/ 114300 w 1962150"/>
                <a:gd name="connsiteY195" fmla="*/ 104775 h 1976437"/>
                <a:gd name="connsiteX196" fmla="*/ 80962 w 1962150"/>
                <a:gd name="connsiteY196" fmla="*/ 119062 h 1976437"/>
                <a:gd name="connsiteX197" fmla="*/ 47625 w 1962150"/>
                <a:gd name="connsiteY197" fmla="*/ 157162 h 1976437"/>
                <a:gd name="connsiteX198" fmla="*/ 28575 w 1962150"/>
                <a:gd name="connsiteY198" fmla="*/ 161925 h 1976437"/>
                <a:gd name="connsiteX0" fmla="*/ 28575 w 1962150"/>
                <a:gd name="connsiteY0" fmla="*/ 161925 h 1976437"/>
                <a:gd name="connsiteX1" fmla="*/ 57150 w 1962150"/>
                <a:gd name="connsiteY1" fmla="*/ 204787 h 1976437"/>
                <a:gd name="connsiteX2" fmla="*/ 66675 w 1962150"/>
                <a:gd name="connsiteY2" fmla="*/ 219075 h 1976437"/>
                <a:gd name="connsiteX3" fmla="*/ 80962 w 1962150"/>
                <a:gd name="connsiteY3" fmla="*/ 280987 h 1976437"/>
                <a:gd name="connsiteX4" fmla="*/ 80962 w 1962150"/>
                <a:gd name="connsiteY4" fmla="*/ 600075 h 1976437"/>
                <a:gd name="connsiteX5" fmla="*/ 76200 w 1962150"/>
                <a:gd name="connsiteY5" fmla="*/ 628650 h 1976437"/>
                <a:gd name="connsiteX6" fmla="*/ 80962 w 1962150"/>
                <a:gd name="connsiteY6" fmla="*/ 781050 h 1976437"/>
                <a:gd name="connsiteX7" fmla="*/ 80962 w 1962150"/>
                <a:gd name="connsiteY7" fmla="*/ 890587 h 1976437"/>
                <a:gd name="connsiteX8" fmla="*/ 76200 w 1962150"/>
                <a:gd name="connsiteY8" fmla="*/ 1147762 h 1976437"/>
                <a:gd name="connsiteX9" fmla="*/ 61912 w 1962150"/>
                <a:gd name="connsiteY9" fmla="*/ 1219200 h 1976437"/>
                <a:gd name="connsiteX10" fmla="*/ 57150 w 1962150"/>
                <a:gd name="connsiteY10" fmla="*/ 1328737 h 1976437"/>
                <a:gd name="connsiteX11" fmla="*/ 52387 w 1962150"/>
                <a:gd name="connsiteY11" fmla="*/ 1343025 h 1976437"/>
                <a:gd name="connsiteX12" fmla="*/ 38100 w 1962150"/>
                <a:gd name="connsiteY12" fmla="*/ 1357312 h 1976437"/>
                <a:gd name="connsiteX13" fmla="*/ 33337 w 1962150"/>
                <a:gd name="connsiteY13" fmla="*/ 1371600 h 1976437"/>
                <a:gd name="connsiteX14" fmla="*/ 14287 w 1962150"/>
                <a:gd name="connsiteY14" fmla="*/ 1400175 h 1976437"/>
                <a:gd name="connsiteX15" fmla="*/ 4762 w 1962150"/>
                <a:gd name="connsiteY15" fmla="*/ 1428750 h 1976437"/>
                <a:gd name="connsiteX16" fmla="*/ 0 w 1962150"/>
                <a:gd name="connsiteY16" fmla="*/ 1443037 h 1976437"/>
                <a:gd name="connsiteX17" fmla="*/ 14287 w 1962150"/>
                <a:gd name="connsiteY17" fmla="*/ 1452562 h 1976437"/>
                <a:gd name="connsiteX18" fmla="*/ 76200 w 1962150"/>
                <a:gd name="connsiteY18" fmla="*/ 1438275 h 1976437"/>
                <a:gd name="connsiteX19" fmla="*/ 104775 w 1962150"/>
                <a:gd name="connsiteY19" fmla="*/ 1423987 h 1976437"/>
                <a:gd name="connsiteX20" fmla="*/ 133350 w 1962150"/>
                <a:gd name="connsiteY20" fmla="*/ 1414462 h 1976437"/>
                <a:gd name="connsiteX21" fmla="*/ 176212 w 1962150"/>
                <a:gd name="connsiteY21" fmla="*/ 1390650 h 1976437"/>
                <a:gd name="connsiteX22" fmla="*/ 257175 w 1962150"/>
                <a:gd name="connsiteY22" fmla="*/ 1395412 h 1976437"/>
                <a:gd name="connsiteX23" fmla="*/ 285750 w 1962150"/>
                <a:gd name="connsiteY23" fmla="*/ 1404937 h 1976437"/>
                <a:gd name="connsiteX24" fmla="*/ 314325 w 1962150"/>
                <a:gd name="connsiteY24" fmla="*/ 1428750 h 1976437"/>
                <a:gd name="connsiteX25" fmla="*/ 328612 w 1962150"/>
                <a:gd name="connsiteY25" fmla="*/ 1438275 h 1976437"/>
                <a:gd name="connsiteX26" fmla="*/ 366712 w 1962150"/>
                <a:gd name="connsiteY26" fmla="*/ 1471612 h 1976437"/>
                <a:gd name="connsiteX27" fmla="*/ 381000 w 1962150"/>
                <a:gd name="connsiteY27" fmla="*/ 1481137 h 1976437"/>
                <a:gd name="connsiteX28" fmla="*/ 404812 w 1962150"/>
                <a:gd name="connsiteY28" fmla="*/ 1504950 h 1976437"/>
                <a:gd name="connsiteX29" fmla="*/ 414337 w 1962150"/>
                <a:gd name="connsiteY29" fmla="*/ 1519237 h 1976437"/>
                <a:gd name="connsiteX30" fmla="*/ 442912 w 1962150"/>
                <a:gd name="connsiteY30" fmla="*/ 1533525 h 1976437"/>
                <a:gd name="connsiteX31" fmla="*/ 457200 w 1962150"/>
                <a:gd name="connsiteY31" fmla="*/ 1547812 h 1976437"/>
                <a:gd name="connsiteX32" fmla="*/ 471487 w 1962150"/>
                <a:gd name="connsiteY32" fmla="*/ 1552575 h 1976437"/>
                <a:gd name="connsiteX33" fmla="*/ 500062 w 1962150"/>
                <a:gd name="connsiteY33" fmla="*/ 1581150 h 1976437"/>
                <a:gd name="connsiteX34" fmla="*/ 542925 w 1962150"/>
                <a:gd name="connsiteY34" fmla="*/ 1609725 h 1976437"/>
                <a:gd name="connsiteX35" fmla="*/ 571500 w 1962150"/>
                <a:gd name="connsiteY35" fmla="*/ 1638300 h 1976437"/>
                <a:gd name="connsiteX36" fmla="*/ 585787 w 1962150"/>
                <a:gd name="connsiteY36" fmla="*/ 1647825 h 1976437"/>
                <a:gd name="connsiteX37" fmla="*/ 595312 w 1962150"/>
                <a:gd name="connsiteY37" fmla="*/ 1662112 h 1976437"/>
                <a:gd name="connsiteX38" fmla="*/ 600075 w 1962150"/>
                <a:gd name="connsiteY38" fmla="*/ 1676400 h 1976437"/>
                <a:gd name="connsiteX39" fmla="*/ 614362 w 1962150"/>
                <a:gd name="connsiteY39" fmla="*/ 1685925 h 1976437"/>
                <a:gd name="connsiteX40" fmla="*/ 619125 w 1962150"/>
                <a:gd name="connsiteY40" fmla="*/ 1700212 h 1976437"/>
                <a:gd name="connsiteX41" fmla="*/ 633412 w 1962150"/>
                <a:gd name="connsiteY41" fmla="*/ 1714500 h 1976437"/>
                <a:gd name="connsiteX42" fmla="*/ 642937 w 1962150"/>
                <a:gd name="connsiteY42" fmla="*/ 1728787 h 1976437"/>
                <a:gd name="connsiteX43" fmla="*/ 657225 w 1962150"/>
                <a:gd name="connsiteY43" fmla="*/ 1743075 h 1976437"/>
                <a:gd name="connsiteX44" fmla="*/ 690562 w 1962150"/>
                <a:gd name="connsiteY44" fmla="*/ 1781175 h 1976437"/>
                <a:gd name="connsiteX45" fmla="*/ 709612 w 1962150"/>
                <a:gd name="connsiteY45" fmla="*/ 1804987 h 1976437"/>
                <a:gd name="connsiteX46" fmla="*/ 733425 w 1962150"/>
                <a:gd name="connsiteY46" fmla="*/ 1824037 h 1976437"/>
                <a:gd name="connsiteX47" fmla="*/ 747712 w 1962150"/>
                <a:gd name="connsiteY47" fmla="*/ 1833562 h 1976437"/>
                <a:gd name="connsiteX48" fmla="*/ 804862 w 1962150"/>
                <a:gd name="connsiteY48" fmla="*/ 1843087 h 1976437"/>
                <a:gd name="connsiteX49" fmla="*/ 819150 w 1962150"/>
                <a:gd name="connsiteY49" fmla="*/ 1847850 h 1976437"/>
                <a:gd name="connsiteX50" fmla="*/ 847725 w 1962150"/>
                <a:gd name="connsiteY50" fmla="*/ 1852612 h 1976437"/>
                <a:gd name="connsiteX51" fmla="*/ 866775 w 1962150"/>
                <a:gd name="connsiteY51" fmla="*/ 1857375 h 1976437"/>
                <a:gd name="connsiteX52" fmla="*/ 909637 w 1962150"/>
                <a:gd name="connsiteY52" fmla="*/ 1881187 h 1976437"/>
                <a:gd name="connsiteX53" fmla="*/ 923925 w 1962150"/>
                <a:gd name="connsiteY53" fmla="*/ 1895475 h 1976437"/>
                <a:gd name="connsiteX54" fmla="*/ 938212 w 1962150"/>
                <a:gd name="connsiteY54" fmla="*/ 1900237 h 1976437"/>
                <a:gd name="connsiteX55" fmla="*/ 952500 w 1962150"/>
                <a:gd name="connsiteY55" fmla="*/ 1909762 h 1976437"/>
                <a:gd name="connsiteX56" fmla="*/ 966787 w 1962150"/>
                <a:gd name="connsiteY56" fmla="*/ 1914525 h 1976437"/>
                <a:gd name="connsiteX57" fmla="*/ 1009650 w 1962150"/>
                <a:gd name="connsiteY57" fmla="*/ 1924050 h 1976437"/>
                <a:gd name="connsiteX58" fmla="*/ 1038225 w 1962150"/>
                <a:gd name="connsiteY58" fmla="*/ 1933575 h 1976437"/>
                <a:gd name="connsiteX59" fmla="*/ 1052512 w 1962150"/>
                <a:gd name="connsiteY59" fmla="*/ 1938337 h 1976437"/>
                <a:gd name="connsiteX60" fmla="*/ 1109662 w 1962150"/>
                <a:gd name="connsiteY60" fmla="*/ 1966912 h 1976437"/>
                <a:gd name="connsiteX61" fmla="*/ 1123950 w 1962150"/>
                <a:gd name="connsiteY61" fmla="*/ 1971675 h 1976437"/>
                <a:gd name="connsiteX62" fmla="*/ 1138237 w 1962150"/>
                <a:gd name="connsiteY62" fmla="*/ 1976437 h 1976437"/>
                <a:gd name="connsiteX63" fmla="*/ 1233487 w 1962150"/>
                <a:gd name="connsiteY63" fmla="*/ 1971675 h 1976437"/>
                <a:gd name="connsiteX64" fmla="*/ 1276350 w 1962150"/>
                <a:gd name="connsiteY64" fmla="*/ 1957387 h 1976437"/>
                <a:gd name="connsiteX65" fmla="*/ 1295400 w 1962150"/>
                <a:gd name="connsiteY65" fmla="*/ 1952625 h 1976437"/>
                <a:gd name="connsiteX66" fmla="*/ 1338262 w 1962150"/>
                <a:gd name="connsiteY66" fmla="*/ 1943100 h 1976437"/>
                <a:gd name="connsiteX67" fmla="*/ 1381125 w 1962150"/>
                <a:gd name="connsiteY67" fmla="*/ 1909762 h 1976437"/>
                <a:gd name="connsiteX68" fmla="*/ 1390650 w 1962150"/>
                <a:gd name="connsiteY68" fmla="*/ 1890712 h 1976437"/>
                <a:gd name="connsiteX69" fmla="*/ 1400175 w 1962150"/>
                <a:gd name="connsiteY69" fmla="*/ 1876425 h 1976437"/>
                <a:gd name="connsiteX70" fmla="*/ 1414462 w 1962150"/>
                <a:gd name="connsiteY70" fmla="*/ 1847850 h 1976437"/>
                <a:gd name="connsiteX71" fmla="*/ 1428750 w 1962150"/>
                <a:gd name="connsiteY71" fmla="*/ 1819275 h 1976437"/>
                <a:gd name="connsiteX72" fmla="*/ 1443037 w 1962150"/>
                <a:gd name="connsiteY72" fmla="*/ 1790700 h 1976437"/>
                <a:gd name="connsiteX73" fmla="*/ 1457325 w 1962150"/>
                <a:gd name="connsiteY73" fmla="*/ 1757362 h 1976437"/>
                <a:gd name="connsiteX74" fmla="*/ 1471612 w 1962150"/>
                <a:gd name="connsiteY74" fmla="*/ 1690687 h 1976437"/>
                <a:gd name="connsiteX75" fmla="*/ 1476375 w 1962150"/>
                <a:gd name="connsiteY75" fmla="*/ 1676400 h 1976437"/>
                <a:gd name="connsiteX76" fmla="*/ 1481137 w 1962150"/>
                <a:gd name="connsiteY76" fmla="*/ 1662112 h 1976437"/>
                <a:gd name="connsiteX77" fmla="*/ 1476375 w 1962150"/>
                <a:gd name="connsiteY77" fmla="*/ 1571625 h 1976437"/>
                <a:gd name="connsiteX78" fmla="*/ 1466850 w 1962150"/>
                <a:gd name="connsiteY78" fmla="*/ 1543050 h 1976437"/>
                <a:gd name="connsiteX79" fmla="*/ 1462087 w 1962150"/>
                <a:gd name="connsiteY79" fmla="*/ 1528762 h 1976437"/>
                <a:gd name="connsiteX80" fmla="*/ 1423987 w 1962150"/>
                <a:gd name="connsiteY80" fmla="*/ 1500187 h 1976437"/>
                <a:gd name="connsiteX81" fmla="*/ 1385887 w 1962150"/>
                <a:gd name="connsiteY81" fmla="*/ 1457325 h 1976437"/>
                <a:gd name="connsiteX82" fmla="*/ 1366837 w 1962150"/>
                <a:gd name="connsiteY82" fmla="*/ 1414462 h 1976437"/>
                <a:gd name="connsiteX83" fmla="*/ 1352550 w 1962150"/>
                <a:gd name="connsiteY83" fmla="*/ 1400175 h 1976437"/>
                <a:gd name="connsiteX84" fmla="*/ 1333500 w 1962150"/>
                <a:gd name="connsiteY84" fmla="*/ 1376362 h 1976437"/>
                <a:gd name="connsiteX85" fmla="*/ 1328737 w 1962150"/>
                <a:gd name="connsiteY85" fmla="*/ 1362075 h 1976437"/>
                <a:gd name="connsiteX86" fmla="*/ 1314450 w 1962150"/>
                <a:gd name="connsiteY86" fmla="*/ 1347787 h 1976437"/>
                <a:gd name="connsiteX87" fmla="*/ 1295400 w 1962150"/>
                <a:gd name="connsiteY87" fmla="*/ 1323975 h 1976437"/>
                <a:gd name="connsiteX88" fmla="*/ 1290637 w 1962150"/>
                <a:gd name="connsiteY88" fmla="*/ 1309687 h 1976437"/>
                <a:gd name="connsiteX89" fmla="*/ 1281112 w 1962150"/>
                <a:gd name="connsiteY89" fmla="*/ 1295400 h 1976437"/>
                <a:gd name="connsiteX90" fmla="*/ 1257300 w 1962150"/>
                <a:gd name="connsiteY90" fmla="*/ 1252537 h 1976437"/>
                <a:gd name="connsiteX91" fmla="*/ 1243012 w 1962150"/>
                <a:gd name="connsiteY91" fmla="*/ 1243012 h 1976437"/>
                <a:gd name="connsiteX92" fmla="*/ 1238250 w 1962150"/>
                <a:gd name="connsiteY92" fmla="*/ 1223962 h 1976437"/>
                <a:gd name="connsiteX93" fmla="*/ 1228725 w 1962150"/>
                <a:gd name="connsiteY93" fmla="*/ 1209675 h 1976437"/>
                <a:gd name="connsiteX94" fmla="*/ 1223962 w 1962150"/>
                <a:gd name="connsiteY94" fmla="*/ 1181100 h 1976437"/>
                <a:gd name="connsiteX95" fmla="*/ 1228725 w 1962150"/>
                <a:gd name="connsiteY95" fmla="*/ 1143000 h 1976437"/>
                <a:gd name="connsiteX96" fmla="*/ 1233487 w 1962150"/>
                <a:gd name="connsiteY96" fmla="*/ 1128712 h 1976437"/>
                <a:gd name="connsiteX97" fmla="*/ 1247775 w 1962150"/>
                <a:gd name="connsiteY97" fmla="*/ 1123950 h 1976437"/>
                <a:gd name="connsiteX98" fmla="*/ 1257300 w 1962150"/>
                <a:gd name="connsiteY98" fmla="*/ 1109662 h 1976437"/>
                <a:gd name="connsiteX99" fmla="*/ 1285875 w 1962150"/>
                <a:gd name="connsiteY99" fmla="*/ 1100137 h 1976437"/>
                <a:gd name="connsiteX100" fmla="*/ 1295400 w 1962150"/>
                <a:gd name="connsiteY100" fmla="*/ 1085850 h 1976437"/>
                <a:gd name="connsiteX101" fmla="*/ 1309687 w 1962150"/>
                <a:gd name="connsiteY101" fmla="*/ 1076325 h 1976437"/>
                <a:gd name="connsiteX102" fmla="*/ 1328737 w 1962150"/>
                <a:gd name="connsiteY102" fmla="*/ 1052512 h 1976437"/>
                <a:gd name="connsiteX103" fmla="*/ 1352550 w 1962150"/>
                <a:gd name="connsiteY103" fmla="*/ 1023937 h 1976437"/>
                <a:gd name="connsiteX104" fmla="*/ 1362075 w 1962150"/>
                <a:gd name="connsiteY104" fmla="*/ 1009650 h 1976437"/>
                <a:gd name="connsiteX105" fmla="*/ 1371600 w 1962150"/>
                <a:gd name="connsiteY105" fmla="*/ 981075 h 1976437"/>
                <a:gd name="connsiteX106" fmla="*/ 1395412 w 1962150"/>
                <a:gd name="connsiteY106" fmla="*/ 957262 h 1976437"/>
                <a:gd name="connsiteX107" fmla="*/ 1438275 w 1962150"/>
                <a:gd name="connsiteY107" fmla="*/ 923925 h 1976437"/>
                <a:gd name="connsiteX108" fmla="*/ 1452562 w 1962150"/>
                <a:gd name="connsiteY108" fmla="*/ 909637 h 1976437"/>
                <a:gd name="connsiteX109" fmla="*/ 1481137 w 1962150"/>
                <a:gd name="connsiteY109" fmla="*/ 890587 h 1976437"/>
                <a:gd name="connsiteX110" fmla="*/ 1504950 w 1962150"/>
                <a:gd name="connsiteY110" fmla="*/ 862012 h 1976437"/>
                <a:gd name="connsiteX111" fmla="*/ 1519237 w 1962150"/>
                <a:gd name="connsiteY111" fmla="*/ 852487 h 1976437"/>
                <a:gd name="connsiteX112" fmla="*/ 1528762 w 1962150"/>
                <a:gd name="connsiteY112" fmla="*/ 838200 h 1976437"/>
                <a:gd name="connsiteX113" fmla="*/ 1557337 w 1962150"/>
                <a:gd name="connsiteY113" fmla="*/ 828675 h 1976437"/>
                <a:gd name="connsiteX114" fmla="*/ 1571625 w 1962150"/>
                <a:gd name="connsiteY114" fmla="*/ 823912 h 1976437"/>
                <a:gd name="connsiteX115" fmla="*/ 1600200 w 1962150"/>
                <a:gd name="connsiteY115" fmla="*/ 814387 h 1976437"/>
                <a:gd name="connsiteX116" fmla="*/ 1619250 w 1962150"/>
                <a:gd name="connsiteY116" fmla="*/ 809625 h 1976437"/>
                <a:gd name="connsiteX117" fmla="*/ 1647825 w 1962150"/>
                <a:gd name="connsiteY117" fmla="*/ 800100 h 1976437"/>
                <a:gd name="connsiteX118" fmla="*/ 1700212 w 1962150"/>
                <a:gd name="connsiteY118" fmla="*/ 795337 h 1976437"/>
                <a:gd name="connsiteX119" fmla="*/ 1719262 w 1962150"/>
                <a:gd name="connsiteY119" fmla="*/ 790575 h 1976437"/>
                <a:gd name="connsiteX120" fmla="*/ 1733550 w 1962150"/>
                <a:gd name="connsiteY120" fmla="*/ 785812 h 1976437"/>
                <a:gd name="connsiteX121" fmla="*/ 1776412 w 1962150"/>
                <a:gd name="connsiteY121" fmla="*/ 776287 h 1976437"/>
                <a:gd name="connsiteX122" fmla="*/ 1843087 w 1962150"/>
                <a:gd name="connsiteY122" fmla="*/ 771525 h 1976437"/>
                <a:gd name="connsiteX123" fmla="*/ 1885950 w 1962150"/>
                <a:gd name="connsiteY123" fmla="*/ 762000 h 1976437"/>
                <a:gd name="connsiteX124" fmla="*/ 1928812 w 1962150"/>
                <a:gd name="connsiteY124" fmla="*/ 752475 h 1976437"/>
                <a:gd name="connsiteX125" fmla="*/ 1943100 w 1962150"/>
                <a:gd name="connsiteY125" fmla="*/ 742950 h 1976437"/>
                <a:gd name="connsiteX126" fmla="*/ 1957387 w 1962150"/>
                <a:gd name="connsiteY126" fmla="*/ 738187 h 1976437"/>
                <a:gd name="connsiteX127" fmla="*/ 1962150 w 1962150"/>
                <a:gd name="connsiteY127" fmla="*/ 719137 h 1976437"/>
                <a:gd name="connsiteX128" fmla="*/ 1947862 w 1962150"/>
                <a:gd name="connsiteY128" fmla="*/ 676275 h 1976437"/>
                <a:gd name="connsiteX129" fmla="*/ 1943100 w 1962150"/>
                <a:gd name="connsiteY129" fmla="*/ 661987 h 1976437"/>
                <a:gd name="connsiteX130" fmla="*/ 1938337 w 1962150"/>
                <a:gd name="connsiteY130" fmla="*/ 647700 h 1976437"/>
                <a:gd name="connsiteX131" fmla="*/ 1924050 w 1962150"/>
                <a:gd name="connsiteY131" fmla="*/ 590550 h 1976437"/>
                <a:gd name="connsiteX132" fmla="*/ 1919287 w 1962150"/>
                <a:gd name="connsiteY132" fmla="*/ 571500 h 1976437"/>
                <a:gd name="connsiteX133" fmla="*/ 1909762 w 1962150"/>
                <a:gd name="connsiteY133" fmla="*/ 557212 h 1976437"/>
                <a:gd name="connsiteX134" fmla="*/ 1833562 w 1962150"/>
                <a:gd name="connsiteY134" fmla="*/ 471487 h 1976437"/>
                <a:gd name="connsiteX135" fmla="*/ 1819275 w 1962150"/>
                <a:gd name="connsiteY135" fmla="*/ 461962 h 1976437"/>
                <a:gd name="connsiteX136" fmla="*/ 1804987 w 1962150"/>
                <a:gd name="connsiteY136" fmla="*/ 447675 h 1976437"/>
                <a:gd name="connsiteX137" fmla="*/ 1700212 w 1962150"/>
                <a:gd name="connsiteY137" fmla="*/ 433387 h 1976437"/>
                <a:gd name="connsiteX138" fmla="*/ 1671637 w 1962150"/>
                <a:gd name="connsiteY138" fmla="*/ 423862 h 1976437"/>
                <a:gd name="connsiteX139" fmla="*/ 1657350 w 1962150"/>
                <a:gd name="connsiteY139" fmla="*/ 419100 h 1976437"/>
                <a:gd name="connsiteX140" fmla="*/ 1590675 w 1962150"/>
                <a:gd name="connsiteY140" fmla="*/ 423862 h 1976437"/>
                <a:gd name="connsiteX141" fmla="*/ 1562100 w 1962150"/>
                <a:gd name="connsiteY141" fmla="*/ 433387 h 1976437"/>
                <a:gd name="connsiteX142" fmla="*/ 1547812 w 1962150"/>
                <a:gd name="connsiteY142" fmla="*/ 438150 h 1976437"/>
                <a:gd name="connsiteX143" fmla="*/ 1519237 w 1962150"/>
                <a:gd name="connsiteY143" fmla="*/ 433387 h 1976437"/>
                <a:gd name="connsiteX144" fmla="*/ 1481137 w 1962150"/>
                <a:gd name="connsiteY144" fmla="*/ 404812 h 1976437"/>
                <a:gd name="connsiteX145" fmla="*/ 1466850 w 1962150"/>
                <a:gd name="connsiteY145" fmla="*/ 400050 h 1976437"/>
                <a:gd name="connsiteX146" fmla="*/ 1452562 w 1962150"/>
                <a:gd name="connsiteY146" fmla="*/ 390525 h 1976437"/>
                <a:gd name="connsiteX147" fmla="*/ 1438275 w 1962150"/>
                <a:gd name="connsiteY147" fmla="*/ 361950 h 1976437"/>
                <a:gd name="connsiteX148" fmla="*/ 1423987 w 1962150"/>
                <a:gd name="connsiteY148" fmla="*/ 347662 h 1976437"/>
                <a:gd name="connsiteX149" fmla="*/ 1404937 w 1962150"/>
                <a:gd name="connsiteY149" fmla="*/ 323850 h 1976437"/>
                <a:gd name="connsiteX150" fmla="*/ 1381125 w 1962150"/>
                <a:gd name="connsiteY150" fmla="*/ 304800 h 1976437"/>
                <a:gd name="connsiteX151" fmla="*/ 1352550 w 1962150"/>
                <a:gd name="connsiteY151" fmla="*/ 285750 h 1976437"/>
                <a:gd name="connsiteX152" fmla="*/ 1338262 w 1962150"/>
                <a:gd name="connsiteY152" fmla="*/ 280987 h 1976437"/>
                <a:gd name="connsiteX153" fmla="*/ 1309687 w 1962150"/>
                <a:gd name="connsiteY153" fmla="*/ 261937 h 1976437"/>
                <a:gd name="connsiteX154" fmla="*/ 1276350 w 1962150"/>
                <a:gd name="connsiteY154" fmla="*/ 257175 h 1976437"/>
                <a:gd name="connsiteX155" fmla="*/ 1247775 w 1962150"/>
                <a:gd name="connsiteY155" fmla="*/ 252412 h 1976437"/>
                <a:gd name="connsiteX156" fmla="*/ 1233487 w 1962150"/>
                <a:gd name="connsiteY156" fmla="*/ 247650 h 1976437"/>
                <a:gd name="connsiteX157" fmla="*/ 1209675 w 1962150"/>
                <a:gd name="connsiteY157" fmla="*/ 242887 h 1976437"/>
                <a:gd name="connsiteX158" fmla="*/ 1190625 w 1962150"/>
                <a:gd name="connsiteY158" fmla="*/ 228600 h 1976437"/>
                <a:gd name="connsiteX159" fmla="*/ 1076325 w 1962150"/>
                <a:gd name="connsiteY159" fmla="*/ 204787 h 1976437"/>
                <a:gd name="connsiteX160" fmla="*/ 1047750 w 1962150"/>
                <a:gd name="connsiteY160" fmla="*/ 180975 h 1976437"/>
                <a:gd name="connsiteX161" fmla="*/ 1019175 w 1962150"/>
                <a:gd name="connsiteY161" fmla="*/ 161925 h 1976437"/>
                <a:gd name="connsiteX162" fmla="*/ 1004887 w 1962150"/>
                <a:gd name="connsiteY162" fmla="*/ 152400 h 1976437"/>
                <a:gd name="connsiteX163" fmla="*/ 990600 w 1962150"/>
                <a:gd name="connsiteY163" fmla="*/ 142875 h 1976437"/>
                <a:gd name="connsiteX164" fmla="*/ 981075 w 1962150"/>
                <a:gd name="connsiteY164" fmla="*/ 128587 h 1976437"/>
                <a:gd name="connsiteX165" fmla="*/ 966787 w 1962150"/>
                <a:gd name="connsiteY165" fmla="*/ 123825 h 1976437"/>
                <a:gd name="connsiteX166" fmla="*/ 938212 w 1962150"/>
                <a:gd name="connsiteY166" fmla="*/ 109537 h 1976437"/>
                <a:gd name="connsiteX167" fmla="*/ 928687 w 1962150"/>
                <a:gd name="connsiteY167" fmla="*/ 95250 h 1976437"/>
                <a:gd name="connsiteX168" fmla="*/ 900112 w 1962150"/>
                <a:gd name="connsiteY168" fmla="*/ 85725 h 1976437"/>
                <a:gd name="connsiteX169" fmla="*/ 885825 w 1962150"/>
                <a:gd name="connsiteY169" fmla="*/ 76200 h 1976437"/>
                <a:gd name="connsiteX170" fmla="*/ 781050 w 1962150"/>
                <a:gd name="connsiteY170" fmla="*/ 61912 h 1976437"/>
                <a:gd name="connsiteX171" fmla="*/ 700087 w 1962150"/>
                <a:gd name="connsiteY171" fmla="*/ 66675 h 1976437"/>
                <a:gd name="connsiteX172" fmla="*/ 685800 w 1962150"/>
                <a:gd name="connsiteY172" fmla="*/ 71437 h 1976437"/>
                <a:gd name="connsiteX173" fmla="*/ 657225 w 1962150"/>
                <a:gd name="connsiteY173" fmla="*/ 90487 h 1976437"/>
                <a:gd name="connsiteX174" fmla="*/ 628650 w 1962150"/>
                <a:gd name="connsiteY174" fmla="*/ 71437 h 1976437"/>
                <a:gd name="connsiteX175" fmla="*/ 614362 w 1962150"/>
                <a:gd name="connsiteY175" fmla="*/ 42862 h 1976437"/>
                <a:gd name="connsiteX176" fmla="*/ 585787 w 1962150"/>
                <a:gd name="connsiteY176" fmla="*/ 33337 h 1976437"/>
                <a:gd name="connsiteX177" fmla="*/ 557212 w 1962150"/>
                <a:gd name="connsiteY177" fmla="*/ 23812 h 1976437"/>
                <a:gd name="connsiteX178" fmla="*/ 538162 w 1962150"/>
                <a:gd name="connsiteY178" fmla="*/ 19050 h 1976437"/>
                <a:gd name="connsiteX179" fmla="*/ 523875 w 1962150"/>
                <a:gd name="connsiteY179" fmla="*/ 14287 h 1976437"/>
                <a:gd name="connsiteX180" fmla="*/ 500062 w 1962150"/>
                <a:gd name="connsiteY180" fmla="*/ 9525 h 1976437"/>
                <a:gd name="connsiteX181" fmla="*/ 471487 w 1962150"/>
                <a:gd name="connsiteY181" fmla="*/ 0 h 1976437"/>
                <a:gd name="connsiteX182" fmla="*/ 414337 w 1962150"/>
                <a:gd name="connsiteY182" fmla="*/ 4762 h 1976437"/>
                <a:gd name="connsiteX183" fmla="*/ 381000 w 1962150"/>
                <a:gd name="connsiteY183" fmla="*/ 14287 h 1976437"/>
                <a:gd name="connsiteX184" fmla="*/ 319087 w 1962150"/>
                <a:gd name="connsiteY184" fmla="*/ 23812 h 1976437"/>
                <a:gd name="connsiteX185" fmla="*/ 290512 w 1962150"/>
                <a:gd name="connsiteY185" fmla="*/ 33337 h 1976437"/>
                <a:gd name="connsiteX186" fmla="*/ 276225 w 1962150"/>
                <a:gd name="connsiteY186" fmla="*/ 38100 h 1976437"/>
                <a:gd name="connsiteX187" fmla="*/ 257175 w 1962150"/>
                <a:gd name="connsiteY187" fmla="*/ 47625 h 1976437"/>
                <a:gd name="connsiteX188" fmla="*/ 209550 w 1962150"/>
                <a:gd name="connsiteY188" fmla="*/ 52387 h 1976437"/>
                <a:gd name="connsiteX189" fmla="*/ 180975 w 1962150"/>
                <a:gd name="connsiteY189" fmla="*/ 61912 h 1976437"/>
                <a:gd name="connsiteX190" fmla="*/ 176212 w 1962150"/>
                <a:gd name="connsiteY190" fmla="*/ 76200 h 1976437"/>
                <a:gd name="connsiteX191" fmla="*/ 161925 w 1962150"/>
                <a:gd name="connsiteY191" fmla="*/ 80962 h 1976437"/>
                <a:gd name="connsiteX192" fmla="*/ 142875 w 1962150"/>
                <a:gd name="connsiteY192" fmla="*/ 90487 h 1976437"/>
                <a:gd name="connsiteX193" fmla="*/ 128587 w 1962150"/>
                <a:gd name="connsiteY193" fmla="*/ 100012 h 1976437"/>
                <a:gd name="connsiteX194" fmla="*/ 114300 w 1962150"/>
                <a:gd name="connsiteY194" fmla="*/ 104775 h 1976437"/>
                <a:gd name="connsiteX195" fmla="*/ 80962 w 1962150"/>
                <a:gd name="connsiteY195" fmla="*/ 119062 h 1976437"/>
                <a:gd name="connsiteX196" fmla="*/ 47625 w 1962150"/>
                <a:gd name="connsiteY196" fmla="*/ 157162 h 1976437"/>
                <a:gd name="connsiteX197" fmla="*/ 28575 w 1962150"/>
                <a:gd name="connsiteY197" fmla="*/ 161925 h 1976437"/>
                <a:gd name="connsiteX0" fmla="*/ 28575 w 1962150"/>
                <a:gd name="connsiteY0" fmla="*/ 161925 h 1976437"/>
                <a:gd name="connsiteX1" fmla="*/ 57150 w 1962150"/>
                <a:gd name="connsiteY1" fmla="*/ 204787 h 1976437"/>
                <a:gd name="connsiteX2" fmla="*/ 66675 w 1962150"/>
                <a:gd name="connsiteY2" fmla="*/ 219075 h 1976437"/>
                <a:gd name="connsiteX3" fmla="*/ 80962 w 1962150"/>
                <a:gd name="connsiteY3" fmla="*/ 280987 h 1976437"/>
                <a:gd name="connsiteX4" fmla="*/ 80962 w 1962150"/>
                <a:gd name="connsiteY4" fmla="*/ 600075 h 1976437"/>
                <a:gd name="connsiteX5" fmla="*/ 76200 w 1962150"/>
                <a:gd name="connsiteY5" fmla="*/ 628650 h 1976437"/>
                <a:gd name="connsiteX6" fmla="*/ 80962 w 1962150"/>
                <a:gd name="connsiteY6" fmla="*/ 781050 h 1976437"/>
                <a:gd name="connsiteX7" fmla="*/ 80962 w 1962150"/>
                <a:gd name="connsiteY7" fmla="*/ 890587 h 1976437"/>
                <a:gd name="connsiteX8" fmla="*/ 76200 w 1962150"/>
                <a:gd name="connsiteY8" fmla="*/ 1147762 h 1976437"/>
                <a:gd name="connsiteX9" fmla="*/ 61912 w 1962150"/>
                <a:gd name="connsiteY9" fmla="*/ 1219200 h 1976437"/>
                <a:gd name="connsiteX10" fmla="*/ 57150 w 1962150"/>
                <a:gd name="connsiteY10" fmla="*/ 1328737 h 1976437"/>
                <a:gd name="connsiteX11" fmla="*/ 52387 w 1962150"/>
                <a:gd name="connsiteY11" fmla="*/ 1343025 h 1976437"/>
                <a:gd name="connsiteX12" fmla="*/ 38100 w 1962150"/>
                <a:gd name="connsiteY12" fmla="*/ 1357312 h 1976437"/>
                <a:gd name="connsiteX13" fmla="*/ 33337 w 1962150"/>
                <a:gd name="connsiteY13" fmla="*/ 1371600 h 1976437"/>
                <a:gd name="connsiteX14" fmla="*/ 14287 w 1962150"/>
                <a:gd name="connsiteY14" fmla="*/ 1400175 h 1976437"/>
                <a:gd name="connsiteX15" fmla="*/ 4762 w 1962150"/>
                <a:gd name="connsiteY15" fmla="*/ 1428750 h 1976437"/>
                <a:gd name="connsiteX16" fmla="*/ 0 w 1962150"/>
                <a:gd name="connsiteY16" fmla="*/ 1443037 h 1976437"/>
                <a:gd name="connsiteX17" fmla="*/ 14287 w 1962150"/>
                <a:gd name="connsiteY17" fmla="*/ 1452562 h 1976437"/>
                <a:gd name="connsiteX18" fmla="*/ 76200 w 1962150"/>
                <a:gd name="connsiteY18" fmla="*/ 1438275 h 1976437"/>
                <a:gd name="connsiteX19" fmla="*/ 104775 w 1962150"/>
                <a:gd name="connsiteY19" fmla="*/ 1423987 h 1976437"/>
                <a:gd name="connsiteX20" fmla="*/ 133350 w 1962150"/>
                <a:gd name="connsiteY20" fmla="*/ 1414462 h 1976437"/>
                <a:gd name="connsiteX21" fmla="*/ 176212 w 1962150"/>
                <a:gd name="connsiteY21" fmla="*/ 1390650 h 1976437"/>
                <a:gd name="connsiteX22" fmla="*/ 257175 w 1962150"/>
                <a:gd name="connsiteY22" fmla="*/ 1395412 h 1976437"/>
                <a:gd name="connsiteX23" fmla="*/ 285750 w 1962150"/>
                <a:gd name="connsiteY23" fmla="*/ 1404937 h 1976437"/>
                <a:gd name="connsiteX24" fmla="*/ 314325 w 1962150"/>
                <a:gd name="connsiteY24" fmla="*/ 1428750 h 1976437"/>
                <a:gd name="connsiteX25" fmla="*/ 328612 w 1962150"/>
                <a:gd name="connsiteY25" fmla="*/ 1438275 h 1976437"/>
                <a:gd name="connsiteX26" fmla="*/ 366712 w 1962150"/>
                <a:gd name="connsiteY26" fmla="*/ 1471612 h 1976437"/>
                <a:gd name="connsiteX27" fmla="*/ 381000 w 1962150"/>
                <a:gd name="connsiteY27" fmla="*/ 1481137 h 1976437"/>
                <a:gd name="connsiteX28" fmla="*/ 404812 w 1962150"/>
                <a:gd name="connsiteY28" fmla="*/ 1504950 h 1976437"/>
                <a:gd name="connsiteX29" fmla="*/ 414337 w 1962150"/>
                <a:gd name="connsiteY29" fmla="*/ 1519237 h 1976437"/>
                <a:gd name="connsiteX30" fmla="*/ 442912 w 1962150"/>
                <a:gd name="connsiteY30" fmla="*/ 1533525 h 1976437"/>
                <a:gd name="connsiteX31" fmla="*/ 457200 w 1962150"/>
                <a:gd name="connsiteY31" fmla="*/ 1547812 h 1976437"/>
                <a:gd name="connsiteX32" fmla="*/ 471487 w 1962150"/>
                <a:gd name="connsiteY32" fmla="*/ 1552575 h 1976437"/>
                <a:gd name="connsiteX33" fmla="*/ 500062 w 1962150"/>
                <a:gd name="connsiteY33" fmla="*/ 1581150 h 1976437"/>
                <a:gd name="connsiteX34" fmla="*/ 542925 w 1962150"/>
                <a:gd name="connsiteY34" fmla="*/ 1609725 h 1976437"/>
                <a:gd name="connsiteX35" fmla="*/ 571500 w 1962150"/>
                <a:gd name="connsiteY35" fmla="*/ 1638300 h 1976437"/>
                <a:gd name="connsiteX36" fmla="*/ 585787 w 1962150"/>
                <a:gd name="connsiteY36" fmla="*/ 1647825 h 1976437"/>
                <a:gd name="connsiteX37" fmla="*/ 595312 w 1962150"/>
                <a:gd name="connsiteY37" fmla="*/ 1662112 h 1976437"/>
                <a:gd name="connsiteX38" fmla="*/ 600075 w 1962150"/>
                <a:gd name="connsiteY38" fmla="*/ 1676400 h 1976437"/>
                <a:gd name="connsiteX39" fmla="*/ 614362 w 1962150"/>
                <a:gd name="connsiteY39" fmla="*/ 1685925 h 1976437"/>
                <a:gd name="connsiteX40" fmla="*/ 619125 w 1962150"/>
                <a:gd name="connsiteY40" fmla="*/ 1700212 h 1976437"/>
                <a:gd name="connsiteX41" fmla="*/ 633412 w 1962150"/>
                <a:gd name="connsiteY41" fmla="*/ 1714500 h 1976437"/>
                <a:gd name="connsiteX42" fmla="*/ 642937 w 1962150"/>
                <a:gd name="connsiteY42" fmla="*/ 1728787 h 1976437"/>
                <a:gd name="connsiteX43" fmla="*/ 657225 w 1962150"/>
                <a:gd name="connsiteY43" fmla="*/ 1743075 h 1976437"/>
                <a:gd name="connsiteX44" fmla="*/ 690562 w 1962150"/>
                <a:gd name="connsiteY44" fmla="*/ 1781175 h 1976437"/>
                <a:gd name="connsiteX45" fmla="*/ 709612 w 1962150"/>
                <a:gd name="connsiteY45" fmla="*/ 1804987 h 1976437"/>
                <a:gd name="connsiteX46" fmla="*/ 733425 w 1962150"/>
                <a:gd name="connsiteY46" fmla="*/ 1824037 h 1976437"/>
                <a:gd name="connsiteX47" fmla="*/ 747712 w 1962150"/>
                <a:gd name="connsiteY47" fmla="*/ 1833562 h 1976437"/>
                <a:gd name="connsiteX48" fmla="*/ 804862 w 1962150"/>
                <a:gd name="connsiteY48" fmla="*/ 1843087 h 1976437"/>
                <a:gd name="connsiteX49" fmla="*/ 819150 w 1962150"/>
                <a:gd name="connsiteY49" fmla="*/ 1847850 h 1976437"/>
                <a:gd name="connsiteX50" fmla="*/ 847725 w 1962150"/>
                <a:gd name="connsiteY50" fmla="*/ 1852612 h 1976437"/>
                <a:gd name="connsiteX51" fmla="*/ 866775 w 1962150"/>
                <a:gd name="connsiteY51" fmla="*/ 1857375 h 1976437"/>
                <a:gd name="connsiteX52" fmla="*/ 909637 w 1962150"/>
                <a:gd name="connsiteY52" fmla="*/ 1881187 h 1976437"/>
                <a:gd name="connsiteX53" fmla="*/ 923925 w 1962150"/>
                <a:gd name="connsiteY53" fmla="*/ 1895475 h 1976437"/>
                <a:gd name="connsiteX54" fmla="*/ 938212 w 1962150"/>
                <a:gd name="connsiteY54" fmla="*/ 1900237 h 1976437"/>
                <a:gd name="connsiteX55" fmla="*/ 952500 w 1962150"/>
                <a:gd name="connsiteY55" fmla="*/ 1909762 h 1976437"/>
                <a:gd name="connsiteX56" fmla="*/ 966787 w 1962150"/>
                <a:gd name="connsiteY56" fmla="*/ 1914525 h 1976437"/>
                <a:gd name="connsiteX57" fmla="*/ 1009650 w 1962150"/>
                <a:gd name="connsiteY57" fmla="*/ 1924050 h 1976437"/>
                <a:gd name="connsiteX58" fmla="*/ 1038225 w 1962150"/>
                <a:gd name="connsiteY58" fmla="*/ 1933575 h 1976437"/>
                <a:gd name="connsiteX59" fmla="*/ 1052512 w 1962150"/>
                <a:gd name="connsiteY59" fmla="*/ 1938337 h 1976437"/>
                <a:gd name="connsiteX60" fmla="*/ 1109662 w 1962150"/>
                <a:gd name="connsiteY60" fmla="*/ 1966912 h 1976437"/>
                <a:gd name="connsiteX61" fmla="*/ 1123950 w 1962150"/>
                <a:gd name="connsiteY61" fmla="*/ 1971675 h 1976437"/>
                <a:gd name="connsiteX62" fmla="*/ 1138237 w 1962150"/>
                <a:gd name="connsiteY62" fmla="*/ 1976437 h 1976437"/>
                <a:gd name="connsiteX63" fmla="*/ 1233487 w 1962150"/>
                <a:gd name="connsiteY63" fmla="*/ 1971675 h 1976437"/>
                <a:gd name="connsiteX64" fmla="*/ 1276350 w 1962150"/>
                <a:gd name="connsiteY64" fmla="*/ 1957387 h 1976437"/>
                <a:gd name="connsiteX65" fmla="*/ 1295400 w 1962150"/>
                <a:gd name="connsiteY65" fmla="*/ 1952625 h 1976437"/>
                <a:gd name="connsiteX66" fmla="*/ 1338262 w 1962150"/>
                <a:gd name="connsiteY66" fmla="*/ 1943100 h 1976437"/>
                <a:gd name="connsiteX67" fmla="*/ 1381125 w 1962150"/>
                <a:gd name="connsiteY67" fmla="*/ 1909762 h 1976437"/>
                <a:gd name="connsiteX68" fmla="*/ 1390650 w 1962150"/>
                <a:gd name="connsiteY68" fmla="*/ 1890712 h 1976437"/>
                <a:gd name="connsiteX69" fmla="*/ 1400175 w 1962150"/>
                <a:gd name="connsiteY69" fmla="*/ 1876425 h 1976437"/>
                <a:gd name="connsiteX70" fmla="*/ 1414462 w 1962150"/>
                <a:gd name="connsiteY70" fmla="*/ 1847850 h 1976437"/>
                <a:gd name="connsiteX71" fmla="*/ 1428750 w 1962150"/>
                <a:gd name="connsiteY71" fmla="*/ 1819275 h 1976437"/>
                <a:gd name="connsiteX72" fmla="*/ 1443037 w 1962150"/>
                <a:gd name="connsiteY72" fmla="*/ 1790700 h 1976437"/>
                <a:gd name="connsiteX73" fmla="*/ 1457325 w 1962150"/>
                <a:gd name="connsiteY73" fmla="*/ 1757362 h 1976437"/>
                <a:gd name="connsiteX74" fmla="*/ 1471612 w 1962150"/>
                <a:gd name="connsiteY74" fmla="*/ 1690687 h 1976437"/>
                <a:gd name="connsiteX75" fmla="*/ 1476375 w 1962150"/>
                <a:gd name="connsiteY75" fmla="*/ 1676400 h 1976437"/>
                <a:gd name="connsiteX76" fmla="*/ 1481137 w 1962150"/>
                <a:gd name="connsiteY76" fmla="*/ 1662112 h 1976437"/>
                <a:gd name="connsiteX77" fmla="*/ 1476375 w 1962150"/>
                <a:gd name="connsiteY77" fmla="*/ 1571625 h 1976437"/>
                <a:gd name="connsiteX78" fmla="*/ 1466850 w 1962150"/>
                <a:gd name="connsiteY78" fmla="*/ 1543050 h 1976437"/>
                <a:gd name="connsiteX79" fmla="*/ 1462087 w 1962150"/>
                <a:gd name="connsiteY79" fmla="*/ 1528762 h 1976437"/>
                <a:gd name="connsiteX80" fmla="*/ 1423987 w 1962150"/>
                <a:gd name="connsiteY80" fmla="*/ 1500187 h 1976437"/>
                <a:gd name="connsiteX81" fmla="*/ 1385887 w 1962150"/>
                <a:gd name="connsiteY81" fmla="*/ 1457325 h 1976437"/>
                <a:gd name="connsiteX82" fmla="*/ 1366837 w 1962150"/>
                <a:gd name="connsiteY82" fmla="*/ 1414462 h 1976437"/>
                <a:gd name="connsiteX83" fmla="*/ 1352550 w 1962150"/>
                <a:gd name="connsiteY83" fmla="*/ 1400175 h 1976437"/>
                <a:gd name="connsiteX84" fmla="*/ 1333500 w 1962150"/>
                <a:gd name="connsiteY84" fmla="*/ 1376362 h 1976437"/>
                <a:gd name="connsiteX85" fmla="*/ 1328737 w 1962150"/>
                <a:gd name="connsiteY85" fmla="*/ 1362075 h 1976437"/>
                <a:gd name="connsiteX86" fmla="*/ 1314450 w 1962150"/>
                <a:gd name="connsiteY86" fmla="*/ 1347787 h 1976437"/>
                <a:gd name="connsiteX87" fmla="*/ 1295400 w 1962150"/>
                <a:gd name="connsiteY87" fmla="*/ 1323975 h 1976437"/>
                <a:gd name="connsiteX88" fmla="*/ 1290637 w 1962150"/>
                <a:gd name="connsiteY88" fmla="*/ 1309687 h 1976437"/>
                <a:gd name="connsiteX89" fmla="*/ 1281112 w 1962150"/>
                <a:gd name="connsiteY89" fmla="*/ 1295400 h 1976437"/>
                <a:gd name="connsiteX90" fmla="*/ 1257300 w 1962150"/>
                <a:gd name="connsiteY90" fmla="*/ 1252537 h 1976437"/>
                <a:gd name="connsiteX91" fmla="*/ 1243012 w 1962150"/>
                <a:gd name="connsiteY91" fmla="*/ 1243012 h 1976437"/>
                <a:gd name="connsiteX92" fmla="*/ 1238250 w 1962150"/>
                <a:gd name="connsiteY92" fmla="*/ 1223962 h 1976437"/>
                <a:gd name="connsiteX93" fmla="*/ 1228725 w 1962150"/>
                <a:gd name="connsiteY93" fmla="*/ 1209675 h 1976437"/>
                <a:gd name="connsiteX94" fmla="*/ 1223962 w 1962150"/>
                <a:gd name="connsiteY94" fmla="*/ 1181100 h 1976437"/>
                <a:gd name="connsiteX95" fmla="*/ 1228725 w 1962150"/>
                <a:gd name="connsiteY95" fmla="*/ 1143000 h 1976437"/>
                <a:gd name="connsiteX96" fmla="*/ 1233487 w 1962150"/>
                <a:gd name="connsiteY96" fmla="*/ 1128712 h 1976437"/>
                <a:gd name="connsiteX97" fmla="*/ 1247775 w 1962150"/>
                <a:gd name="connsiteY97" fmla="*/ 1123950 h 1976437"/>
                <a:gd name="connsiteX98" fmla="*/ 1257300 w 1962150"/>
                <a:gd name="connsiteY98" fmla="*/ 1109662 h 1976437"/>
                <a:gd name="connsiteX99" fmla="*/ 1285875 w 1962150"/>
                <a:gd name="connsiteY99" fmla="*/ 1100137 h 1976437"/>
                <a:gd name="connsiteX100" fmla="*/ 1295400 w 1962150"/>
                <a:gd name="connsiteY100" fmla="*/ 1085850 h 1976437"/>
                <a:gd name="connsiteX101" fmla="*/ 1309687 w 1962150"/>
                <a:gd name="connsiteY101" fmla="*/ 1076325 h 1976437"/>
                <a:gd name="connsiteX102" fmla="*/ 1328737 w 1962150"/>
                <a:gd name="connsiteY102" fmla="*/ 1052512 h 1976437"/>
                <a:gd name="connsiteX103" fmla="*/ 1352550 w 1962150"/>
                <a:gd name="connsiteY103" fmla="*/ 1023937 h 1976437"/>
                <a:gd name="connsiteX104" fmla="*/ 1362075 w 1962150"/>
                <a:gd name="connsiteY104" fmla="*/ 1009650 h 1976437"/>
                <a:gd name="connsiteX105" fmla="*/ 1371600 w 1962150"/>
                <a:gd name="connsiteY105" fmla="*/ 981075 h 1976437"/>
                <a:gd name="connsiteX106" fmla="*/ 1395412 w 1962150"/>
                <a:gd name="connsiteY106" fmla="*/ 957262 h 1976437"/>
                <a:gd name="connsiteX107" fmla="*/ 1438275 w 1962150"/>
                <a:gd name="connsiteY107" fmla="*/ 923925 h 1976437"/>
                <a:gd name="connsiteX108" fmla="*/ 1452562 w 1962150"/>
                <a:gd name="connsiteY108" fmla="*/ 909637 h 1976437"/>
                <a:gd name="connsiteX109" fmla="*/ 1481137 w 1962150"/>
                <a:gd name="connsiteY109" fmla="*/ 890587 h 1976437"/>
                <a:gd name="connsiteX110" fmla="*/ 1504950 w 1962150"/>
                <a:gd name="connsiteY110" fmla="*/ 862012 h 1976437"/>
                <a:gd name="connsiteX111" fmla="*/ 1519237 w 1962150"/>
                <a:gd name="connsiteY111" fmla="*/ 852487 h 1976437"/>
                <a:gd name="connsiteX112" fmla="*/ 1528762 w 1962150"/>
                <a:gd name="connsiteY112" fmla="*/ 838200 h 1976437"/>
                <a:gd name="connsiteX113" fmla="*/ 1557337 w 1962150"/>
                <a:gd name="connsiteY113" fmla="*/ 828675 h 1976437"/>
                <a:gd name="connsiteX114" fmla="*/ 1571625 w 1962150"/>
                <a:gd name="connsiteY114" fmla="*/ 823912 h 1976437"/>
                <a:gd name="connsiteX115" fmla="*/ 1600200 w 1962150"/>
                <a:gd name="connsiteY115" fmla="*/ 814387 h 1976437"/>
                <a:gd name="connsiteX116" fmla="*/ 1619250 w 1962150"/>
                <a:gd name="connsiteY116" fmla="*/ 809625 h 1976437"/>
                <a:gd name="connsiteX117" fmla="*/ 1647825 w 1962150"/>
                <a:gd name="connsiteY117" fmla="*/ 800100 h 1976437"/>
                <a:gd name="connsiteX118" fmla="*/ 1700212 w 1962150"/>
                <a:gd name="connsiteY118" fmla="*/ 795337 h 1976437"/>
                <a:gd name="connsiteX119" fmla="*/ 1719262 w 1962150"/>
                <a:gd name="connsiteY119" fmla="*/ 790575 h 1976437"/>
                <a:gd name="connsiteX120" fmla="*/ 1733550 w 1962150"/>
                <a:gd name="connsiteY120" fmla="*/ 785812 h 1976437"/>
                <a:gd name="connsiteX121" fmla="*/ 1776412 w 1962150"/>
                <a:gd name="connsiteY121" fmla="*/ 776287 h 1976437"/>
                <a:gd name="connsiteX122" fmla="*/ 1843087 w 1962150"/>
                <a:gd name="connsiteY122" fmla="*/ 771525 h 1976437"/>
                <a:gd name="connsiteX123" fmla="*/ 1885950 w 1962150"/>
                <a:gd name="connsiteY123" fmla="*/ 762000 h 1976437"/>
                <a:gd name="connsiteX124" fmla="*/ 1928812 w 1962150"/>
                <a:gd name="connsiteY124" fmla="*/ 752475 h 1976437"/>
                <a:gd name="connsiteX125" fmla="*/ 1943100 w 1962150"/>
                <a:gd name="connsiteY125" fmla="*/ 742950 h 1976437"/>
                <a:gd name="connsiteX126" fmla="*/ 1957387 w 1962150"/>
                <a:gd name="connsiteY126" fmla="*/ 738187 h 1976437"/>
                <a:gd name="connsiteX127" fmla="*/ 1962150 w 1962150"/>
                <a:gd name="connsiteY127" fmla="*/ 719137 h 1976437"/>
                <a:gd name="connsiteX128" fmla="*/ 1947862 w 1962150"/>
                <a:gd name="connsiteY128" fmla="*/ 676275 h 1976437"/>
                <a:gd name="connsiteX129" fmla="*/ 1943100 w 1962150"/>
                <a:gd name="connsiteY129" fmla="*/ 661987 h 1976437"/>
                <a:gd name="connsiteX130" fmla="*/ 1938337 w 1962150"/>
                <a:gd name="connsiteY130" fmla="*/ 647700 h 1976437"/>
                <a:gd name="connsiteX131" fmla="*/ 1924050 w 1962150"/>
                <a:gd name="connsiteY131" fmla="*/ 590550 h 1976437"/>
                <a:gd name="connsiteX132" fmla="*/ 1919287 w 1962150"/>
                <a:gd name="connsiteY132" fmla="*/ 571500 h 1976437"/>
                <a:gd name="connsiteX133" fmla="*/ 1833562 w 1962150"/>
                <a:gd name="connsiteY133" fmla="*/ 471487 h 1976437"/>
                <a:gd name="connsiteX134" fmla="*/ 1819275 w 1962150"/>
                <a:gd name="connsiteY134" fmla="*/ 461962 h 1976437"/>
                <a:gd name="connsiteX135" fmla="*/ 1804987 w 1962150"/>
                <a:gd name="connsiteY135" fmla="*/ 447675 h 1976437"/>
                <a:gd name="connsiteX136" fmla="*/ 1700212 w 1962150"/>
                <a:gd name="connsiteY136" fmla="*/ 433387 h 1976437"/>
                <a:gd name="connsiteX137" fmla="*/ 1671637 w 1962150"/>
                <a:gd name="connsiteY137" fmla="*/ 423862 h 1976437"/>
                <a:gd name="connsiteX138" fmla="*/ 1657350 w 1962150"/>
                <a:gd name="connsiteY138" fmla="*/ 419100 h 1976437"/>
                <a:gd name="connsiteX139" fmla="*/ 1590675 w 1962150"/>
                <a:gd name="connsiteY139" fmla="*/ 423862 h 1976437"/>
                <a:gd name="connsiteX140" fmla="*/ 1562100 w 1962150"/>
                <a:gd name="connsiteY140" fmla="*/ 433387 h 1976437"/>
                <a:gd name="connsiteX141" fmla="*/ 1547812 w 1962150"/>
                <a:gd name="connsiteY141" fmla="*/ 438150 h 1976437"/>
                <a:gd name="connsiteX142" fmla="*/ 1519237 w 1962150"/>
                <a:gd name="connsiteY142" fmla="*/ 433387 h 1976437"/>
                <a:gd name="connsiteX143" fmla="*/ 1481137 w 1962150"/>
                <a:gd name="connsiteY143" fmla="*/ 404812 h 1976437"/>
                <a:gd name="connsiteX144" fmla="*/ 1466850 w 1962150"/>
                <a:gd name="connsiteY144" fmla="*/ 400050 h 1976437"/>
                <a:gd name="connsiteX145" fmla="*/ 1452562 w 1962150"/>
                <a:gd name="connsiteY145" fmla="*/ 390525 h 1976437"/>
                <a:gd name="connsiteX146" fmla="*/ 1438275 w 1962150"/>
                <a:gd name="connsiteY146" fmla="*/ 361950 h 1976437"/>
                <a:gd name="connsiteX147" fmla="*/ 1423987 w 1962150"/>
                <a:gd name="connsiteY147" fmla="*/ 347662 h 1976437"/>
                <a:gd name="connsiteX148" fmla="*/ 1404937 w 1962150"/>
                <a:gd name="connsiteY148" fmla="*/ 323850 h 1976437"/>
                <a:gd name="connsiteX149" fmla="*/ 1381125 w 1962150"/>
                <a:gd name="connsiteY149" fmla="*/ 304800 h 1976437"/>
                <a:gd name="connsiteX150" fmla="*/ 1352550 w 1962150"/>
                <a:gd name="connsiteY150" fmla="*/ 285750 h 1976437"/>
                <a:gd name="connsiteX151" fmla="*/ 1338262 w 1962150"/>
                <a:gd name="connsiteY151" fmla="*/ 280987 h 1976437"/>
                <a:gd name="connsiteX152" fmla="*/ 1309687 w 1962150"/>
                <a:gd name="connsiteY152" fmla="*/ 261937 h 1976437"/>
                <a:gd name="connsiteX153" fmla="*/ 1276350 w 1962150"/>
                <a:gd name="connsiteY153" fmla="*/ 257175 h 1976437"/>
                <a:gd name="connsiteX154" fmla="*/ 1247775 w 1962150"/>
                <a:gd name="connsiteY154" fmla="*/ 252412 h 1976437"/>
                <a:gd name="connsiteX155" fmla="*/ 1233487 w 1962150"/>
                <a:gd name="connsiteY155" fmla="*/ 247650 h 1976437"/>
                <a:gd name="connsiteX156" fmla="*/ 1209675 w 1962150"/>
                <a:gd name="connsiteY156" fmla="*/ 242887 h 1976437"/>
                <a:gd name="connsiteX157" fmla="*/ 1190625 w 1962150"/>
                <a:gd name="connsiteY157" fmla="*/ 228600 h 1976437"/>
                <a:gd name="connsiteX158" fmla="*/ 1076325 w 1962150"/>
                <a:gd name="connsiteY158" fmla="*/ 204787 h 1976437"/>
                <a:gd name="connsiteX159" fmla="*/ 1047750 w 1962150"/>
                <a:gd name="connsiteY159" fmla="*/ 180975 h 1976437"/>
                <a:gd name="connsiteX160" fmla="*/ 1019175 w 1962150"/>
                <a:gd name="connsiteY160" fmla="*/ 161925 h 1976437"/>
                <a:gd name="connsiteX161" fmla="*/ 1004887 w 1962150"/>
                <a:gd name="connsiteY161" fmla="*/ 152400 h 1976437"/>
                <a:gd name="connsiteX162" fmla="*/ 990600 w 1962150"/>
                <a:gd name="connsiteY162" fmla="*/ 142875 h 1976437"/>
                <a:gd name="connsiteX163" fmla="*/ 981075 w 1962150"/>
                <a:gd name="connsiteY163" fmla="*/ 128587 h 1976437"/>
                <a:gd name="connsiteX164" fmla="*/ 966787 w 1962150"/>
                <a:gd name="connsiteY164" fmla="*/ 123825 h 1976437"/>
                <a:gd name="connsiteX165" fmla="*/ 938212 w 1962150"/>
                <a:gd name="connsiteY165" fmla="*/ 109537 h 1976437"/>
                <a:gd name="connsiteX166" fmla="*/ 928687 w 1962150"/>
                <a:gd name="connsiteY166" fmla="*/ 95250 h 1976437"/>
                <a:gd name="connsiteX167" fmla="*/ 900112 w 1962150"/>
                <a:gd name="connsiteY167" fmla="*/ 85725 h 1976437"/>
                <a:gd name="connsiteX168" fmla="*/ 885825 w 1962150"/>
                <a:gd name="connsiteY168" fmla="*/ 76200 h 1976437"/>
                <a:gd name="connsiteX169" fmla="*/ 781050 w 1962150"/>
                <a:gd name="connsiteY169" fmla="*/ 61912 h 1976437"/>
                <a:gd name="connsiteX170" fmla="*/ 700087 w 1962150"/>
                <a:gd name="connsiteY170" fmla="*/ 66675 h 1976437"/>
                <a:gd name="connsiteX171" fmla="*/ 685800 w 1962150"/>
                <a:gd name="connsiteY171" fmla="*/ 71437 h 1976437"/>
                <a:gd name="connsiteX172" fmla="*/ 657225 w 1962150"/>
                <a:gd name="connsiteY172" fmla="*/ 90487 h 1976437"/>
                <a:gd name="connsiteX173" fmla="*/ 628650 w 1962150"/>
                <a:gd name="connsiteY173" fmla="*/ 71437 h 1976437"/>
                <a:gd name="connsiteX174" fmla="*/ 614362 w 1962150"/>
                <a:gd name="connsiteY174" fmla="*/ 42862 h 1976437"/>
                <a:gd name="connsiteX175" fmla="*/ 585787 w 1962150"/>
                <a:gd name="connsiteY175" fmla="*/ 33337 h 1976437"/>
                <a:gd name="connsiteX176" fmla="*/ 557212 w 1962150"/>
                <a:gd name="connsiteY176" fmla="*/ 23812 h 1976437"/>
                <a:gd name="connsiteX177" fmla="*/ 538162 w 1962150"/>
                <a:gd name="connsiteY177" fmla="*/ 19050 h 1976437"/>
                <a:gd name="connsiteX178" fmla="*/ 523875 w 1962150"/>
                <a:gd name="connsiteY178" fmla="*/ 14287 h 1976437"/>
                <a:gd name="connsiteX179" fmla="*/ 500062 w 1962150"/>
                <a:gd name="connsiteY179" fmla="*/ 9525 h 1976437"/>
                <a:gd name="connsiteX180" fmla="*/ 471487 w 1962150"/>
                <a:gd name="connsiteY180" fmla="*/ 0 h 1976437"/>
                <a:gd name="connsiteX181" fmla="*/ 414337 w 1962150"/>
                <a:gd name="connsiteY181" fmla="*/ 4762 h 1976437"/>
                <a:gd name="connsiteX182" fmla="*/ 381000 w 1962150"/>
                <a:gd name="connsiteY182" fmla="*/ 14287 h 1976437"/>
                <a:gd name="connsiteX183" fmla="*/ 319087 w 1962150"/>
                <a:gd name="connsiteY183" fmla="*/ 23812 h 1976437"/>
                <a:gd name="connsiteX184" fmla="*/ 290512 w 1962150"/>
                <a:gd name="connsiteY184" fmla="*/ 33337 h 1976437"/>
                <a:gd name="connsiteX185" fmla="*/ 276225 w 1962150"/>
                <a:gd name="connsiteY185" fmla="*/ 38100 h 1976437"/>
                <a:gd name="connsiteX186" fmla="*/ 257175 w 1962150"/>
                <a:gd name="connsiteY186" fmla="*/ 47625 h 1976437"/>
                <a:gd name="connsiteX187" fmla="*/ 209550 w 1962150"/>
                <a:gd name="connsiteY187" fmla="*/ 52387 h 1976437"/>
                <a:gd name="connsiteX188" fmla="*/ 180975 w 1962150"/>
                <a:gd name="connsiteY188" fmla="*/ 61912 h 1976437"/>
                <a:gd name="connsiteX189" fmla="*/ 176212 w 1962150"/>
                <a:gd name="connsiteY189" fmla="*/ 76200 h 1976437"/>
                <a:gd name="connsiteX190" fmla="*/ 161925 w 1962150"/>
                <a:gd name="connsiteY190" fmla="*/ 80962 h 1976437"/>
                <a:gd name="connsiteX191" fmla="*/ 142875 w 1962150"/>
                <a:gd name="connsiteY191" fmla="*/ 90487 h 1976437"/>
                <a:gd name="connsiteX192" fmla="*/ 128587 w 1962150"/>
                <a:gd name="connsiteY192" fmla="*/ 100012 h 1976437"/>
                <a:gd name="connsiteX193" fmla="*/ 114300 w 1962150"/>
                <a:gd name="connsiteY193" fmla="*/ 104775 h 1976437"/>
                <a:gd name="connsiteX194" fmla="*/ 80962 w 1962150"/>
                <a:gd name="connsiteY194" fmla="*/ 119062 h 1976437"/>
                <a:gd name="connsiteX195" fmla="*/ 47625 w 1962150"/>
                <a:gd name="connsiteY195" fmla="*/ 157162 h 1976437"/>
                <a:gd name="connsiteX196" fmla="*/ 28575 w 1962150"/>
                <a:gd name="connsiteY196" fmla="*/ 161925 h 1976437"/>
                <a:gd name="connsiteX0" fmla="*/ 28575 w 1962150"/>
                <a:gd name="connsiteY0" fmla="*/ 161925 h 1976437"/>
                <a:gd name="connsiteX1" fmla="*/ 57150 w 1962150"/>
                <a:gd name="connsiteY1" fmla="*/ 204787 h 1976437"/>
                <a:gd name="connsiteX2" fmla="*/ 66675 w 1962150"/>
                <a:gd name="connsiteY2" fmla="*/ 219075 h 1976437"/>
                <a:gd name="connsiteX3" fmla="*/ 80962 w 1962150"/>
                <a:gd name="connsiteY3" fmla="*/ 280987 h 1976437"/>
                <a:gd name="connsiteX4" fmla="*/ 80962 w 1962150"/>
                <a:gd name="connsiteY4" fmla="*/ 600075 h 1976437"/>
                <a:gd name="connsiteX5" fmla="*/ 76200 w 1962150"/>
                <a:gd name="connsiteY5" fmla="*/ 628650 h 1976437"/>
                <a:gd name="connsiteX6" fmla="*/ 80962 w 1962150"/>
                <a:gd name="connsiteY6" fmla="*/ 781050 h 1976437"/>
                <a:gd name="connsiteX7" fmla="*/ 80962 w 1962150"/>
                <a:gd name="connsiteY7" fmla="*/ 890587 h 1976437"/>
                <a:gd name="connsiteX8" fmla="*/ 76200 w 1962150"/>
                <a:gd name="connsiteY8" fmla="*/ 1147762 h 1976437"/>
                <a:gd name="connsiteX9" fmla="*/ 61912 w 1962150"/>
                <a:gd name="connsiteY9" fmla="*/ 1219200 h 1976437"/>
                <a:gd name="connsiteX10" fmla="*/ 57150 w 1962150"/>
                <a:gd name="connsiteY10" fmla="*/ 1328737 h 1976437"/>
                <a:gd name="connsiteX11" fmla="*/ 52387 w 1962150"/>
                <a:gd name="connsiteY11" fmla="*/ 1343025 h 1976437"/>
                <a:gd name="connsiteX12" fmla="*/ 38100 w 1962150"/>
                <a:gd name="connsiteY12" fmla="*/ 1357312 h 1976437"/>
                <a:gd name="connsiteX13" fmla="*/ 33337 w 1962150"/>
                <a:gd name="connsiteY13" fmla="*/ 1371600 h 1976437"/>
                <a:gd name="connsiteX14" fmla="*/ 14287 w 1962150"/>
                <a:gd name="connsiteY14" fmla="*/ 1400175 h 1976437"/>
                <a:gd name="connsiteX15" fmla="*/ 4762 w 1962150"/>
                <a:gd name="connsiteY15" fmla="*/ 1428750 h 1976437"/>
                <a:gd name="connsiteX16" fmla="*/ 0 w 1962150"/>
                <a:gd name="connsiteY16" fmla="*/ 1443037 h 1976437"/>
                <a:gd name="connsiteX17" fmla="*/ 14287 w 1962150"/>
                <a:gd name="connsiteY17" fmla="*/ 1452562 h 1976437"/>
                <a:gd name="connsiteX18" fmla="*/ 76200 w 1962150"/>
                <a:gd name="connsiteY18" fmla="*/ 1438275 h 1976437"/>
                <a:gd name="connsiteX19" fmla="*/ 104775 w 1962150"/>
                <a:gd name="connsiteY19" fmla="*/ 1423987 h 1976437"/>
                <a:gd name="connsiteX20" fmla="*/ 133350 w 1962150"/>
                <a:gd name="connsiteY20" fmla="*/ 1414462 h 1976437"/>
                <a:gd name="connsiteX21" fmla="*/ 176212 w 1962150"/>
                <a:gd name="connsiteY21" fmla="*/ 1390650 h 1976437"/>
                <a:gd name="connsiteX22" fmla="*/ 257175 w 1962150"/>
                <a:gd name="connsiteY22" fmla="*/ 1395412 h 1976437"/>
                <a:gd name="connsiteX23" fmla="*/ 285750 w 1962150"/>
                <a:gd name="connsiteY23" fmla="*/ 1404937 h 1976437"/>
                <a:gd name="connsiteX24" fmla="*/ 314325 w 1962150"/>
                <a:gd name="connsiteY24" fmla="*/ 1428750 h 1976437"/>
                <a:gd name="connsiteX25" fmla="*/ 328612 w 1962150"/>
                <a:gd name="connsiteY25" fmla="*/ 1438275 h 1976437"/>
                <a:gd name="connsiteX26" fmla="*/ 366712 w 1962150"/>
                <a:gd name="connsiteY26" fmla="*/ 1471612 h 1976437"/>
                <a:gd name="connsiteX27" fmla="*/ 381000 w 1962150"/>
                <a:gd name="connsiteY27" fmla="*/ 1481137 h 1976437"/>
                <a:gd name="connsiteX28" fmla="*/ 404812 w 1962150"/>
                <a:gd name="connsiteY28" fmla="*/ 1504950 h 1976437"/>
                <a:gd name="connsiteX29" fmla="*/ 414337 w 1962150"/>
                <a:gd name="connsiteY29" fmla="*/ 1519237 h 1976437"/>
                <a:gd name="connsiteX30" fmla="*/ 442912 w 1962150"/>
                <a:gd name="connsiteY30" fmla="*/ 1533525 h 1976437"/>
                <a:gd name="connsiteX31" fmla="*/ 457200 w 1962150"/>
                <a:gd name="connsiteY31" fmla="*/ 1547812 h 1976437"/>
                <a:gd name="connsiteX32" fmla="*/ 471487 w 1962150"/>
                <a:gd name="connsiteY32" fmla="*/ 1552575 h 1976437"/>
                <a:gd name="connsiteX33" fmla="*/ 500062 w 1962150"/>
                <a:gd name="connsiteY33" fmla="*/ 1581150 h 1976437"/>
                <a:gd name="connsiteX34" fmla="*/ 542925 w 1962150"/>
                <a:gd name="connsiteY34" fmla="*/ 1609725 h 1976437"/>
                <a:gd name="connsiteX35" fmla="*/ 571500 w 1962150"/>
                <a:gd name="connsiteY35" fmla="*/ 1638300 h 1976437"/>
                <a:gd name="connsiteX36" fmla="*/ 585787 w 1962150"/>
                <a:gd name="connsiteY36" fmla="*/ 1647825 h 1976437"/>
                <a:gd name="connsiteX37" fmla="*/ 595312 w 1962150"/>
                <a:gd name="connsiteY37" fmla="*/ 1662112 h 1976437"/>
                <a:gd name="connsiteX38" fmla="*/ 600075 w 1962150"/>
                <a:gd name="connsiteY38" fmla="*/ 1676400 h 1976437"/>
                <a:gd name="connsiteX39" fmla="*/ 614362 w 1962150"/>
                <a:gd name="connsiteY39" fmla="*/ 1685925 h 1976437"/>
                <a:gd name="connsiteX40" fmla="*/ 619125 w 1962150"/>
                <a:gd name="connsiteY40" fmla="*/ 1700212 h 1976437"/>
                <a:gd name="connsiteX41" fmla="*/ 633412 w 1962150"/>
                <a:gd name="connsiteY41" fmla="*/ 1714500 h 1976437"/>
                <a:gd name="connsiteX42" fmla="*/ 642937 w 1962150"/>
                <a:gd name="connsiteY42" fmla="*/ 1728787 h 1976437"/>
                <a:gd name="connsiteX43" fmla="*/ 657225 w 1962150"/>
                <a:gd name="connsiteY43" fmla="*/ 1743075 h 1976437"/>
                <a:gd name="connsiteX44" fmla="*/ 690562 w 1962150"/>
                <a:gd name="connsiteY44" fmla="*/ 1781175 h 1976437"/>
                <a:gd name="connsiteX45" fmla="*/ 709612 w 1962150"/>
                <a:gd name="connsiteY45" fmla="*/ 1804987 h 1976437"/>
                <a:gd name="connsiteX46" fmla="*/ 733425 w 1962150"/>
                <a:gd name="connsiteY46" fmla="*/ 1824037 h 1976437"/>
                <a:gd name="connsiteX47" fmla="*/ 747712 w 1962150"/>
                <a:gd name="connsiteY47" fmla="*/ 1833562 h 1976437"/>
                <a:gd name="connsiteX48" fmla="*/ 804862 w 1962150"/>
                <a:gd name="connsiteY48" fmla="*/ 1843087 h 1976437"/>
                <a:gd name="connsiteX49" fmla="*/ 819150 w 1962150"/>
                <a:gd name="connsiteY49" fmla="*/ 1847850 h 1976437"/>
                <a:gd name="connsiteX50" fmla="*/ 847725 w 1962150"/>
                <a:gd name="connsiteY50" fmla="*/ 1852612 h 1976437"/>
                <a:gd name="connsiteX51" fmla="*/ 866775 w 1962150"/>
                <a:gd name="connsiteY51" fmla="*/ 1857375 h 1976437"/>
                <a:gd name="connsiteX52" fmla="*/ 909637 w 1962150"/>
                <a:gd name="connsiteY52" fmla="*/ 1881187 h 1976437"/>
                <a:gd name="connsiteX53" fmla="*/ 923925 w 1962150"/>
                <a:gd name="connsiteY53" fmla="*/ 1895475 h 1976437"/>
                <a:gd name="connsiteX54" fmla="*/ 938212 w 1962150"/>
                <a:gd name="connsiteY54" fmla="*/ 1900237 h 1976437"/>
                <a:gd name="connsiteX55" fmla="*/ 952500 w 1962150"/>
                <a:gd name="connsiteY55" fmla="*/ 1909762 h 1976437"/>
                <a:gd name="connsiteX56" fmla="*/ 966787 w 1962150"/>
                <a:gd name="connsiteY56" fmla="*/ 1914525 h 1976437"/>
                <a:gd name="connsiteX57" fmla="*/ 1009650 w 1962150"/>
                <a:gd name="connsiteY57" fmla="*/ 1924050 h 1976437"/>
                <a:gd name="connsiteX58" fmla="*/ 1038225 w 1962150"/>
                <a:gd name="connsiteY58" fmla="*/ 1933575 h 1976437"/>
                <a:gd name="connsiteX59" fmla="*/ 1052512 w 1962150"/>
                <a:gd name="connsiteY59" fmla="*/ 1938337 h 1976437"/>
                <a:gd name="connsiteX60" fmla="*/ 1109662 w 1962150"/>
                <a:gd name="connsiteY60" fmla="*/ 1966912 h 1976437"/>
                <a:gd name="connsiteX61" fmla="*/ 1123950 w 1962150"/>
                <a:gd name="connsiteY61" fmla="*/ 1971675 h 1976437"/>
                <a:gd name="connsiteX62" fmla="*/ 1138237 w 1962150"/>
                <a:gd name="connsiteY62" fmla="*/ 1976437 h 1976437"/>
                <a:gd name="connsiteX63" fmla="*/ 1233487 w 1962150"/>
                <a:gd name="connsiteY63" fmla="*/ 1971675 h 1976437"/>
                <a:gd name="connsiteX64" fmla="*/ 1276350 w 1962150"/>
                <a:gd name="connsiteY64" fmla="*/ 1957387 h 1976437"/>
                <a:gd name="connsiteX65" fmla="*/ 1295400 w 1962150"/>
                <a:gd name="connsiteY65" fmla="*/ 1952625 h 1976437"/>
                <a:gd name="connsiteX66" fmla="*/ 1338262 w 1962150"/>
                <a:gd name="connsiteY66" fmla="*/ 1943100 h 1976437"/>
                <a:gd name="connsiteX67" fmla="*/ 1381125 w 1962150"/>
                <a:gd name="connsiteY67" fmla="*/ 1909762 h 1976437"/>
                <a:gd name="connsiteX68" fmla="*/ 1390650 w 1962150"/>
                <a:gd name="connsiteY68" fmla="*/ 1890712 h 1976437"/>
                <a:gd name="connsiteX69" fmla="*/ 1400175 w 1962150"/>
                <a:gd name="connsiteY69" fmla="*/ 1876425 h 1976437"/>
                <a:gd name="connsiteX70" fmla="*/ 1414462 w 1962150"/>
                <a:gd name="connsiteY70" fmla="*/ 1847850 h 1976437"/>
                <a:gd name="connsiteX71" fmla="*/ 1428750 w 1962150"/>
                <a:gd name="connsiteY71" fmla="*/ 1819275 h 1976437"/>
                <a:gd name="connsiteX72" fmla="*/ 1443037 w 1962150"/>
                <a:gd name="connsiteY72" fmla="*/ 1790700 h 1976437"/>
                <a:gd name="connsiteX73" fmla="*/ 1457325 w 1962150"/>
                <a:gd name="connsiteY73" fmla="*/ 1757362 h 1976437"/>
                <a:gd name="connsiteX74" fmla="*/ 1471612 w 1962150"/>
                <a:gd name="connsiteY74" fmla="*/ 1690687 h 1976437"/>
                <a:gd name="connsiteX75" fmla="*/ 1476375 w 1962150"/>
                <a:gd name="connsiteY75" fmla="*/ 1676400 h 1976437"/>
                <a:gd name="connsiteX76" fmla="*/ 1481137 w 1962150"/>
                <a:gd name="connsiteY76" fmla="*/ 1662112 h 1976437"/>
                <a:gd name="connsiteX77" fmla="*/ 1476375 w 1962150"/>
                <a:gd name="connsiteY77" fmla="*/ 1571625 h 1976437"/>
                <a:gd name="connsiteX78" fmla="*/ 1466850 w 1962150"/>
                <a:gd name="connsiteY78" fmla="*/ 1543050 h 1976437"/>
                <a:gd name="connsiteX79" fmla="*/ 1462087 w 1962150"/>
                <a:gd name="connsiteY79" fmla="*/ 1528762 h 1976437"/>
                <a:gd name="connsiteX80" fmla="*/ 1423987 w 1962150"/>
                <a:gd name="connsiteY80" fmla="*/ 1500187 h 1976437"/>
                <a:gd name="connsiteX81" fmla="*/ 1385887 w 1962150"/>
                <a:gd name="connsiteY81" fmla="*/ 1457325 h 1976437"/>
                <a:gd name="connsiteX82" fmla="*/ 1366837 w 1962150"/>
                <a:gd name="connsiteY82" fmla="*/ 1414462 h 1976437"/>
                <a:gd name="connsiteX83" fmla="*/ 1352550 w 1962150"/>
                <a:gd name="connsiteY83" fmla="*/ 1400175 h 1976437"/>
                <a:gd name="connsiteX84" fmla="*/ 1333500 w 1962150"/>
                <a:gd name="connsiteY84" fmla="*/ 1376362 h 1976437"/>
                <a:gd name="connsiteX85" fmla="*/ 1328737 w 1962150"/>
                <a:gd name="connsiteY85" fmla="*/ 1362075 h 1976437"/>
                <a:gd name="connsiteX86" fmla="*/ 1314450 w 1962150"/>
                <a:gd name="connsiteY86" fmla="*/ 1347787 h 1976437"/>
                <a:gd name="connsiteX87" fmla="*/ 1295400 w 1962150"/>
                <a:gd name="connsiteY87" fmla="*/ 1323975 h 1976437"/>
                <a:gd name="connsiteX88" fmla="*/ 1290637 w 1962150"/>
                <a:gd name="connsiteY88" fmla="*/ 1309687 h 1976437"/>
                <a:gd name="connsiteX89" fmla="*/ 1281112 w 1962150"/>
                <a:gd name="connsiteY89" fmla="*/ 1295400 h 1976437"/>
                <a:gd name="connsiteX90" fmla="*/ 1257300 w 1962150"/>
                <a:gd name="connsiteY90" fmla="*/ 1252537 h 1976437"/>
                <a:gd name="connsiteX91" fmla="*/ 1243012 w 1962150"/>
                <a:gd name="connsiteY91" fmla="*/ 1243012 h 1976437"/>
                <a:gd name="connsiteX92" fmla="*/ 1238250 w 1962150"/>
                <a:gd name="connsiteY92" fmla="*/ 1223962 h 1976437"/>
                <a:gd name="connsiteX93" fmla="*/ 1228725 w 1962150"/>
                <a:gd name="connsiteY93" fmla="*/ 1209675 h 1976437"/>
                <a:gd name="connsiteX94" fmla="*/ 1223962 w 1962150"/>
                <a:gd name="connsiteY94" fmla="*/ 1181100 h 1976437"/>
                <a:gd name="connsiteX95" fmla="*/ 1228725 w 1962150"/>
                <a:gd name="connsiteY95" fmla="*/ 1143000 h 1976437"/>
                <a:gd name="connsiteX96" fmla="*/ 1233487 w 1962150"/>
                <a:gd name="connsiteY96" fmla="*/ 1128712 h 1976437"/>
                <a:gd name="connsiteX97" fmla="*/ 1247775 w 1962150"/>
                <a:gd name="connsiteY97" fmla="*/ 1123950 h 1976437"/>
                <a:gd name="connsiteX98" fmla="*/ 1257300 w 1962150"/>
                <a:gd name="connsiteY98" fmla="*/ 1109662 h 1976437"/>
                <a:gd name="connsiteX99" fmla="*/ 1285875 w 1962150"/>
                <a:gd name="connsiteY99" fmla="*/ 1100137 h 1976437"/>
                <a:gd name="connsiteX100" fmla="*/ 1295400 w 1962150"/>
                <a:gd name="connsiteY100" fmla="*/ 1085850 h 1976437"/>
                <a:gd name="connsiteX101" fmla="*/ 1309687 w 1962150"/>
                <a:gd name="connsiteY101" fmla="*/ 1076325 h 1976437"/>
                <a:gd name="connsiteX102" fmla="*/ 1328737 w 1962150"/>
                <a:gd name="connsiteY102" fmla="*/ 1052512 h 1976437"/>
                <a:gd name="connsiteX103" fmla="*/ 1352550 w 1962150"/>
                <a:gd name="connsiteY103" fmla="*/ 1023937 h 1976437"/>
                <a:gd name="connsiteX104" fmla="*/ 1362075 w 1962150"/>
                <a:gd name="connsiteY104" fmla="*/ 1009650 h 1976437"/>
                <a:gd name="connsiteX105" fmla="*/ 1371600 w 1962150"/>
                <a:gd name="connsiteY105" fmla="*/ 981075 h 1976437"/>
                <a:gd name="connsiteX106" fmla="*/ 1395412 w 1962150"/>
                <a:gd name="connsiteY106" fmla="*/ 957262 h 1976437"/>
                <a:gd name="connsiteX107" fmla="*/ 1438275 w 1962150"/>
                <a:gd name="connsiteY107" fmla="*/ 923925 h 1976437"/>
                <a:gd name="connsiteX108" fmla="*/ 1452562 w 1962150"/>
                <a:gd name="connsiteY108" fmla="*/ 909637 h 1976437"/>
                <a:gd name="connsiteX109" fmla="*/ 1481137 w 1962150"/>
                <a:gd name="connsiteY109" fmla="*/ 890587 h 1976437"/>
                <a:gd name="connsiteX110" fmla="*/ 1504950 w 1962150"/>
                <a:gd name="connsiteY110" fmla="*/ 862012 h 1976437"/>
                <a:gd name="connsiteX111" fmla="*/ 1519237 w 1962150"/>
                <a:gd name="connsiteY111" fmla="*/ 852487 h 1976437"/>
                <a:gd name="connsiteX112" fmla="*/ 1528762 w 1962150"/>
                <a:gd name="connsiteY112" fmla="*/ 838200 h 1976437"/>
                <a:gd name="connsiteX113" fmla="*/ 1557337 w 1962150"/>
                <a:gd name="connsiteY113" fmla="*/ 828675 h 1976437"/>
                <a:gd name="connsiteX114" fmla="*/ 1571625 w 1962150"/>
                <a:gd name="connsiteY114" fmla="*/ 823912 h 1976437"/>
                <a:gd name="connsiteX115" fmla="*/ 1600200 w 1962150"/>
                <a:gd name="connsiteY115" fmla="*/ 814387 h 1976437"/>
                <a:gd name="connsiteX116" fmla="*/ 1619250 w 1962150"/>
                <a:gd name="connsiteY116" fmla="*/ 809625 h 1976437"/>
                <a:gd name="connsiteX117" fmla="*/ 1647825 w 1962150"/>
                <a:gd name="connsiteY117" fmla="*/ 800100 h 1976437"/>
                <a:gd name="connsiteX118" fmla="*/ 1700212 w 1962150"/>
                <a:gd name="connsiteY118" fmla="*/ 795337 h 1976437"/>
                <a:gd name="connsiteX119" fmla="*/ 1719262 w 1962150"/>
                <a:gd name="connsiteY119" fmla="*/ 790575 h 1976437"/>
                <a:gd name="connsiteX120" fmla="*/ 1733550 w 1962150"/>
                <a:gd name="connsiteY120" fmla="*/ 785812 h 1976437"/>
                <a:gd name="connsiteX121" fmla="*/ 1776412 w 1962150"/>
                <a:gd name="connsiteY121" fmla="*/ 776287 h 1976437"/>
                <a:gd name="connsiteX122" fmla="*/ 1843087 w 1962150"/>
                <a:gd name="connsiteY122" fmla="*/ 771525 h 1976437"/>
                <a:gd name="connsiteX123" fmla="*/ 1885950 w 1962150"/>
                <a:gd name="connsiteY123" fmla="*/ 762000 h 1976437"/>
                <a:gd name="connsiteX124" fmla="*/ 1928812 w 1962150"/>
                <a:gd name="connsiteY124" fmla="*/ 752475 h 1976437"/>
                <a:gd name="connsiteX125" fmla="*/ 1943100 w 1962150"/>
                <a:gd name="connsiteY125" fmla="*/ 742950 h 1976437"/>
                <a:gd name="connsiteX126" fmla="*/ 1957387 w 1962150"/>
                <a:gd name="connsiteY126" fmla="*/ 738187 h 1976437"/>
                <a:gd name="connsiteX127" fmla="*/ 1962150 w 1962150"/>
                <a:gd name="connsiteY127" fmla="*/ 719137 h 1976437"/>
                <a:gd name="connsiteX128" fmla="*/ 1947862 w 1962150"/>
                <a:gd name="connsiteY128" fmla="*/ 676275 h 1976437"/>
                <a:gd name="connsiteX129" fmla="*/ 1943100 w 1962150"/>
                <a:gd name="connsiteY129" fmla="*/ 661987 h 1976437"/>
                <a:gd name="connsiteX130" fmla="*/ 1938337 w 1962150"/>
                <a:gd name="connsiteY130" fmla="*/ 647700 h 1976437"/>
                <a:gd name="connsiteX131" fmla="*/ 1924050 w 1962150"/>
                <a:gd name="connsiteY131" fmla="*/ 590550 h 1976437"/>
                <a:gd name="connsiteX132" fmla="*/ 1833562 w 1962150"/>
                <a:gd name="connsiteY132" fmla="*/ 471487 h 1976437"/>
                <a:gd name="connsiteX133" fmla="*/ 1819275 w 1962150"/>
                <a:gd name="connsiteY133" fmla="*/ 461962 h 1976437"/>
                <a:gd name="connsiteX134" fmla="*/ 1804987 w 1962150"/>
                <a:gd name="connsiteY134" fmla="*/ 447675 h 1976437"/>
                <a:gd name="connsiteX135" fmla="*/ 1700212 w 1962150"/>
                <a:gd name="connsiteY135" fmla="*/ 433387 h 1976437"/>
                <a:gd name="connsiteX136" fmla="*/ 1671637 w 1962150"/>
                <a:gd name="connsiteY136" fmla="*/ 423862 h 1976437"/>
                <a:gd name="connsiteX137" fmla="*/ 1657350 w 1962150"/>
                <a:gd name="connsiteY137" fmla="*/ 419100 h 1976437"/>
                <a:gd name="connsiteX138" fmla="*/ 1590675 w 1962150"/>
                <a:gd name="connsiteY138" fmla="*/ 423862 h 1976437"/>
                <a:gd name="connsiteX139" fmla="*/ 1562100 w 1962150"/>
                <a:gd name="connsiteY139" fmla="*/ 433387 h 1976437"/>
                <a:gd name="connsiteX140" fmla="*/ 1547812 w 1962150"/>
                <a:gd name="connsiteY140" fmla="*/ 438150 h 1976437"/>
                <a:gd name="connsiteX141" fmla="*/ 1519237 w 1962150"/>
                <a:gd name="connsiteY141" fmla="*/ 433387 h 1976437"/>
                <a:gd name="connsiteX142" fmla="*/ 1481137 w 1962150"/>
                <a:gd name="connsiteY142" fmla="*/ 404812 h 1976437"/>
                <a:gd name="connsiteX143" fmla="*/ 1466850 w 1962150"/>
                <a:gd name="connsiteY143" fmla="*/ 400050 h 1976437"/>
                <a:gd name="connsiteX144" fmla="*/ 1452562 w 1962150"/>
                <a:gd name="connsiteY144" fmla="*/ 390525 h 1976437"/>
                <a:gd name="connsiteX145" fmla="*/ 1438275 w 1962150"/>
                <a:gd name="connsiteY145" fmla="*/ 361950 h 1976437"/>
                <a:gd name="connsiteX146" fmla="*/ 1423987 w 1962150"/>
                <a:gd name="connsiteY146" fmla="*/ 347662 h 1976437"/>
                <a:gd name="connsiteX147" fmla="*/ 1404937 w 1962150"/>
                <a:gd name="connsiteY147" fmla="*/ 323850 h 1976437"/>
                <a:gd name="connsiteX148" fmla="*/ 1381125 w 1962150"/>
                <a:gd name="connsiteY148" fmla="*/ 304800 h 1976437"/>
                <a:gd name="connsiteX149" fmla="*/ 1352550 w 1962150"/>
                <a:gd name="connsiteY149" fmla="*/ 285750 h 1976437"/>
                <a:gd name="connsiteX150" fmla="*/ 1338262 w 1962150"/>
                <a:gd name="connsiteY150" fmla="*/ 280987 h 1976437"/>
                <a:gd name="connsiteX151" fmla="*/ 1309687 w 1962150"/>
                <a:gd name="connsiteY151" fmla="*/ 261937 h 1976437"/>
                <a:gd name="connsiteX152" fmla="*/ 1276350 w 1962150"/>
                <a:gd name="connsiteY152" fmla="*/ 257175 h 1976437"/>
                <a:gd name="connsiteX153" fmla="*/ 1247775 w 1962150"/>
                <a:gd name="connsiteY153" fmla="*/ 252412 h 1976437"/>
                <a:gd name="connsiteX154" fmla="*/ 1233487 w 1962150"/>
                <a:gd name="connsiteY154" fmla="*/ 247650 h 1976437"/>
                <a:gd name="connsiteX155" fmla="*/ 1209675 w 1962150"/>
                <a:gd name="connsiteY155" fmla="*/ 242887 h 1976437"/>
                <a:gd name="connsiteX156" fmla="*/ 1190625 w 1962150"/>
                <a:gd name="connsiteY156" fmla="*/ 228600 h 1976437"/>
                <a:gd name="connsiteX157" fmla="*/ 1076325 w 1962150"/>
                <a:gd name="connsiteY157" fmla="*/ 204787 h 1976437"/>
                <a:gd name="connsiteX158" fmla="*/ 1047750 w 1962150"/>
                <a:gd name="connsiteY158" fmla="*/ 180975 h 1976437"/>
                <a:gd name="connsiteX159" fmla="*/ 1019175 w 1962150"/>
                <a:gd name="connsiteY159" fmla="*/ 161925 h 1976437"/>
                <a:gd name="connsiteX160" fmla="*/ 1004887 w 1962150"/>
                <a:gd name="connsiteY160" fmla="*/ 152400 h 1976437"/>
                <a:gd name="connsiteX161" fmla="*/ 990600 w 1962150"/>
                <a:gd name="connsiteY161" fmla="*/ 142875 h 1976437"/>
                <a:gd name="connsiteX162" fmla="*/ 981075 w 1962150"/>
                <a:gd name="connsiteY162" fmla="*/ 128587 h 1976437"/>
                <a:gd name="connsiteX163" fmla="*/ 966787 w 1962150"/>
                <a:gd name="connsiteY163" fmla="*/ 123825 h 1976437"/>
                <a:gd name="connsiteX164" fmla="*/ 938212 w 1962150"/>
                <a:gd name="connsiteY164" fmla="*/ 109537 h 1976437"/>
                <a:gd name="connsiteX165" fmla="*/ 928687 w 1962150"/>
                <a:gd name="connsiteY165" fmla="*/ 95250 h 1976437"/>
                <a:gd name="connsiteX166" fmla="*/ 900112 w 1962150"/>
                <a:gd name="connsiteY166" fmla="*/ 85725 h 1976437"/>
                <a:gd name="connsiteX167" fmla="*/ 885825 w 1962150"/>
                <a:gd name="connsiteY167" fmla="*/ 76200 h 1976437"/>
                <a:gd name="connsiteX168" fmla="*/ 781050 w 1962150"/>
                <a:gd name="connsiteY168" fmla="*/ 61912 h 1976437"/>
                <a:gd name="connsiteX169" fmla="*/ 700087 w 1962150"/>
                <a:gd name="connsiteY169" fmla="*/ 66675 h 1976437"/>
                <a:gd name="connsiteX170" fmla="*/ 685800 w 1962150"/>
                <a:gd name="connsiteY170" fmla="*/ 71437 h 1976437"/>
                <a:gd name="connsiteX171" fmla="*/ 657225 w 1962150"/>
                <a:gd name="connsiteY171" fmla="*/ 90487 h 1976437"/>
                <a:gd name="connsiteX172" fmla="*/ 628650 w 1962150"/>
                <a:gd name="connsiteY172" fmla="*/ 71437 h 1976437"/>
                <a:gd name="connsiteX173" fmla="*/ 614362 w 1962150"/>
                <a:gd name="connsiteY173" fmla="*/ 42862 h 1976437"/>
                <a:gd name="connsiteX174" fmla="*/ 585787 w 1962150"/>
                <a:gd name="connsiteY174" fmla="*/ 33337 h 1976437"/>
                <a:gd name="connsiteX175" fmla="*/ 557212 w 1962150"/>
                <a:gd name="connsiteY175" fmla="*/ 23812 h 1976437"/>
                <a:gd name="connsiteX176" fmla="*/ 538162 w 1962150"/>
                <a:gd name="connsiteY176" fmla="*/ 19050 h 1976437"/>
                <a:gd name="connsiteX177" fmla="*/ 523875 w 1962150"/>
                <a:gd name="connsiteY177" fmla="*/ 14287 h 1976437"/>
                <a:gd name="connsiteX178" fmla="*/ 500062 w 1962150"/>
                <a:gd name="connsiteY178" fmla="*/ 9525 h 1976437"/>
                <a:gd name="connsiteX179" fmla="*/ 471487 w 1962150"/>
                <a:gd name="connsiteY179" fmla="*/ 0 h 1976437"/>
                <a:gd name="connsiteX180" fmla="*/ 414337 w 1962150"/>
                <a:gd name="connsiteY180" fmla="*/ 4762 h 1976437"/>
                <a:gd name="connsiteX181" fmla="*/ 381000 w 1962150"/>
                <a:gd name="connsiteY181" fmla="*/ 14287 h 1976437"/>
                <a:gd name="connsiteX182" fmla="*/ 319087 w 1962150"/>
                <a:gd name="connsiteY182" fmla="*/ 23812 h 1976437"/>
                <a:gd name="connsiteX183" fmla="*/ 290512 w 1962150"/>
                <a:gd name="connsiteY183" fmla="*/ 33337 h 1976437"/>
                <a:gd name="connsiteX184" fmla="*/ 276225 w 1962150"/>
                <a:gd name="connsiteY184" fmla="*/ 38100 h 1976437"/>
                <a:gd name="connsiteX185" fmla="*/ 257175 w 1962150"/>
                <a:gd name="connsiteY185" fmla="*/ 47625 h 1976437"/>
                <a:gd name="connsiteX186" fmla="*/ 209550 w 1962150"/>
                <a:gd name="connsiteY186" fmla="*/ 52387 h 1976437"/>
                <a:gd name="connsiteX187" fmla="*/ 180975 w 1962150"/>
                <a:gd name="connsiteY187" fmla="*/ 61912 h 1976437"/>
                <a:gd name="connsiteX188" fmla="*/ 176212 w 1962150"/>
                <a:gd name="connsiteY188" fmla="*/ 76200 h 1976437"/>
                <a:gd name="connsiteX189" fmla="*/ 161925 w 1962150"/>
                <a:gd name="connsiteY189" fmla="*/ 80962 h 1976437"/>
                <a:gd name="connsiteX190" fmla="*/ 142875 w 1962150"/>
                <a:gd name="connsiteY190" fmla="*/ 90487 h 1976437"/>
                <a:gd name="connsiteX191" fmla="*/ 128587 w 1962150"/>
                <a:gd name="connsiteY191" fmla="*/ 100012 h 1976437"/>
                <a:gd name="connsiteX192" fmla="*/ 114300 w 1962150"/>
                <a:gd name="connsiteY192" fmla="*/ 104775 h 1976437"/>
                <a:gd name="connsiteX193" fmla="*/ 80962 w 1962150"/>
                <a:gd name="connsiteY193" fmla="*/ 119062 h 1976437"/>
                <a:gd name="connsiteX194" fmla="*/ 47625 w 1962150"/>
                <a:gd name="connsiteY194" fmla="*/ 157162 h 1976437"/>
                <a:gd name="connsiteX195" fmla="*/ 28575 w 1962150"/>
                <a:gd name="connsiteY195" fmla="*/ 161925 h 1976437"/>
                <a:gd name="connsiteX0" fmla="*/ 28575 w 1962150"/>
                <a:gd name="connsiteY0" fmla="*/ 161925 h 1976437"/>
                <a:gd name="connsiteX1" fmla="*/ 57150 w 1962150"/>
                <a:gd name="connsiteY1" fmla="*/ 204787 h 1976437"/>
                <a:gd name="connsiteX2" fmla="*/ 66675 w 1962150"/>
                <a:gd name="connsiteY2" fmla="*/ 219075 h 1976437"/>
                <a:gd name="connsiteX3" fmla="*/ 80962 w 1962150"/>
                <a:gd name="connsiteY3" fmla="*/ 280987 h 1976437"/>
                <a:gd name="connsiteX4" fmla="*/ 80962 w 1962150"/>
                <a:gd name="connsiteY4" fmla="*/ 600075 h 1976437"/>
                <a:gd name="connsiteX5" fmla="*/ 76200 w 1962150"/>
                <a:gd name="connsiteY5" fmla="*/ 628650 h 1976437"/>
                <a:gd name="connsiteX6" fmla="*/ 80962 w 1962150"/>
                <a:gd name="connsiteY6" fmla="*/ 781050 h 1976437"/>
                <a:gd name="connsiteX7" fmla="*/ 80962 w 1962150"/>
                <a:gd name="connsiteY7" fmla="*/ 890587 h 1976437"/>
                <a:gd name="connsiteX8" fmla="*/ 76200 w 1962150"/>
                <a:gd name="connsiteY8" fmla="*/ 1147762 h 1976437"/>
                <a:gd name="connsiteX9" fmla="*/ 61912 w 1962150"/>
                <a:gd name="connsiteY9" fmla="*/ 1219200 h 1976437"/>
                <a:gd name="connsiteX10" fmla="*/ 57150 w 1962150"/>
                <a:gd name="connsiteY10" fmla="*/ 1328737 h 1976437"/>
                <a:gd name="connsiteX11" fmla="*/ 52387 w 1962150"/>
                <a:gd name="connsiteY11" fmla="*/ 1343025 h 1976437"/>
                <a:gd name="connsiteX12" fmla="*/ 38100 w 1962150"/>
                <a:gd name="connsiteY12" fmla="*/ 1357312 h 1976437"/>
                <a:gd name="connsiteX13" fmla="*/ 33337 w 1962150"/>
                <a:gd name="connsiteY13" fmla="*/ 1371600 h 1976437"/>
                <a:gd name="connsiteX14" fmla="*/ 14287 w 1962150"/>
                <a:gd name="connsiteY14" fmla="*/ 1400175 h 1976437"/>
                <a:gd name="connsiteX15" fmla="*/ 4762 w 1962150"/>
                <a:gd name="connsiteY15" fmla="*/ 1428750 h 1976437"/>
                <a:gd name="connsiteX16" fmla="*/ 0 w 1962150"/>
                <a:gd name="connsiteY16" fmla="*/ 1443037 h 1976437"/>
                <a:gd name="connsiteX17" fmla="*/ 14287 w 1962150"/>
                <a:gd name="connsiteY17" fmla="*/ 1452562 h 1976437"/>
                <a:gd name="connsiteX18" fmla="*/ 76200 w 1962150"/>
                <a:gd name="connsiteY18" fmla="*/ 1438275 h 1976437"/>
                <a:gd name="connsiteX19" fmla="*/ 104775 w 1962150"/>
                <a:gd name="connsiteY19" fmla="*/ 1423987 h 1976437"/>
                <a:gd name="connsiteX20" fmla="*/ 133350 w 1962150"/>
                <a:gd name="connsiteY20" fmla="*/ 1414462 h 1976437"/>
                <a:gd name="connsiteX21" fmla="*/ 176212 w 1962150"/>
                <a:gd name="connsiteY21" fmla="*/ 1390650 h 1976437"/>
                <a:gd name="connsiteX22" fmla="*/ 257175 w 1962150"/>
                <a:gd name="connsiteY22" fmla="*/ 1395412 h 1976437"/>
                <a:gd name="connsiteX23" fmla="*/ 285750 w 1962150"/>
                <a:gd name="connsiteY23" fmla="*/ 1404937 h 1976437"/>
                <a:gd name="connsiteX24" fmla="*/ 314325 w 1962150"/>
                <a:gd name="connsiteY24" fmla="*/ 1428750 h 1976437"/>
                <a:gd name="connsiteX25" fmla="*/ 328612 w 1962150"/>
                <a:gd name="connsiteY25" fmla="*/ 1438275 h 1976437"/>
                <a:gd name="connsiteX26" fmla="*/ 366712 w 1962150"/>
                <a:gd name="connsiteY26" fmla="*/ 1471612 h 1976437"/>
                <a:gd name="connsiteX27" fmla="*/ 381000 w 1962150"/>
                <a:gd name="connsiteY27" fmla="*/ 1481137 h 1976437"/>
                <a:gd name="connsiteX28" fmla="*/ 404812 w 1962150"/>
                <a:gd name="connsiteY28" fmla="*/ 1504950 h 1976437"/>
                <a:gd name="connsiteX29" fmla="*/ 414337 w 1962150"/>
                <a:gd name="connsiteY29" fmla="*/ 1519237 h 1976437"/>
                <a:gd name="connsiteX30" fmla="*/ 442912 w 1962150"/>
                <a:gd name="connsiteY30" fmla="*/ 1533525 h 1976437"/>
                <a:gd name="connsiteX31" fmla="*/ 457200 w 1962150"/>
                <a:gd name="connsiteY31" fmla="*/ 1547812 h 1976437"/>
                <a:gd name="connsiteX32" fmla="*/ 471487 w 1962150"/>
                <a:gd name="connsiteY32" fmla="*/ 1552575 h 1976437"/>
                <a:gd name="connsiteX33" fmla="*/ 500062 w 1962150"/>
                <a:gd name="connsiteY33" fmla="*/ 1581150 h 1976437"/>
                <a:gd name="connsiteX34" fmla="*/ 542925 w 1962150"/>
                <a:gd name="connsiteY34" fmla="*/ 1609725 h 1976437"/>
                <a:gd name="connsiteX35" fmla="*/ 571500 w 1962150"/>
                <a:gd name="connsiteY35" fmla="*/ 1638300 h 1976437"/>
                <a:gd name="connsiteX36" fmla="*/ 585787 w 1962150"/>
                <a:gd name="connsiteY36" fmla="*/ 1647825 h 1976437"/>
                <a:gd name="connsiteX37" fmla="*/ 595312 w 1962150"/>
                <a:gd name="connsiteY37" fmla="*/ 1662112 h 1976437"/>
                <a:gd name="connsiteX38" fmla="*/ 600075 w 1962150"/>
                <a:gd name="connsiteY38" fmla="*/ 1676400 h 1976437"/>
                <a:gd name="connsiteX39" fmla="*/ 614362 w 1962150"/>
                <a:gd name="connsiteY39" fmla="*/ 1685925 h 1976437"/>
                <a:gd name="connsiteX40" fmla="*/ 619125 w 1962150"/>
                <a:gd name="connsiteY40" fmla="*/ 1700212 h 1976437"/>
                <a:gd name="connsiteX41" fmla="*/ 633412 w 1962150"/>
                <a:gd name="connsiteY41" fmla="*/ 1714500 h 1976437"/>
                <a:gd name="connsiteX42" fmla="*/ 642937 w 1962150"/>
                <a:gd name="connsiteY42" fmla="*/ 1728787 h 1976437"/>
                <a:gd name="connsiteX43" fmla="*/ 657225 w 1962150"/>
                <a:gd name="connsiteY43" fmla="*/ 1743075 h 1976437"/>
                <a:gd name="connsiteX44" fmla="*/ 690562 w 1962150"/>
                <a:gd name="connsiteY44" fmla="*/ 1781175 h 1976437"/>
                <a:gd name="connsiteX45" fmla="*/ 709612 w 1962150"/>
                <a:gd name="connsiteY45" fmla="*/ 1804987 h 1976437"/>
                <a:gd name="connsiteX46" fmla="*/ 733425 w 1962150"/>
                <a:gd name="connsiteY46" fmla="*/ 1824037 h 1976437"/>
                <a:gd name="connsiteX47" fmla="*/ 747712 w 1962150"/>
                <a:gd name="connsiteY47" fmla="*/ 1833562 h 1976437"/>
                <a:gd name="connsiteX48" fmla="*/ 804862 w 1962150"/>
                <a:gd name="connsiteY48" fmla="*/ 1843087 h 1976437"/>
                <a:gd name="connsiteX49" fmla="*/ 819150 w 1962150"/>
                <a:gd name="connsiteY49" fmla="*/ 1847850 h 1976437"/>
                <a:gd name="connsiteX50" fmla="*/ 847725 w 1962150"/>
                <a:gd name="connsiteY50" fmla="*/ 1852612 h 1976437"/>
                <a:gd name="connsiteX51" fmla="*/ 866775 w 1962150"/>
                <a:gd name="connsiteY51" fmla="*/ 1857375 h 1976437"/>
                <a:gd name="connsiteX52" fmla="*/ 909637 w 1962150"/>
                <a:gd name="connsiteY52" fmla="*/ 1881187 h 1976437"/>
                <a:gd name="connsiteX53" fmla="*/ 923925 w 1962150"/>
                <a:gd name="connsiteY53" fmla="*/ 1895475 h 1976437"/>
                <a:gd name="connsiteX54" fmla="*/ 938212 w 1962150"/>
                <a:gd name="connsiteY54" fmla="*/ 1900237 h 1976437"/>
                <a:gd name="connsiteX55" fmla="*/ 952500 w 1962150"/>
                <a:gd name="connsiteY55" fmla="*/ 1909762 h 1976437"/>
                <a:gd name="connsiteX56" fmla="*/ 966787 w 1962150"/>
                <a:gd name="connsiteY56" fmla="*/ 1914525 h 1976437"/>
                <a:gd name="connsiteX57" fmla="*/ 1009650 w 1962150"/>
                <a:gd name="connsiteY57" fmla="*/ 1924050 h 1976437"/>
                <a:gd name="connsiteX58" fmla="*/ 1038225 w 1962150"/>
                <a:gd name="connsiteY58" fmla="*/ 1933575 h 1976437"/>
                <a:gd name="connsiteX59" fmla="*/ 1052512 w 1962150"/>
                <a:gd name="connsiteY59" fmla="*/ 1938337 h 1976437"/>
                <a:gd name="connsiteX60" fmla="*/ 1109662 w 1962150"/>
                <a:gd name="connsiteY60" fmla="*/ 1966912 h 1976437"/>
                <a:gd name="connsiteX61" fmla="*/ 1123950 w 1962150"/>
                <a:gd name="connsiteY61" fmla="*/ 1971675 h 1976437"/>
                <a:gd name="connsiteX62" fmla="*/ 1138237 w 1962150"/>
                <a:gd name="connsiteY62" fmla="*/ 1976437 h 1976437"/>
                <a:gd name="connsiteX63" fmla="*/ 1233487 w 1962150"/>
                <a:gd name="connsiteY63" fmla="*/ 1971675 h 1976437"/>
                <a:gd name="connsiteX64" fmla="*/ 1276350 w 1962150"/>
                <a:gd name="connsiteY64" fmla="*/ 1957387 h 1976437"/>
                <a:gd name="connsiteX65" fmla="*/ 1295400 w 1962150"/>
                <a:gd name="connsiteY65" fmla="*/ 1952625 h 1976437"/>
                <a:gd name="connsiteX66" fmla="*/ 1338262 w 1962150"/>
                <a:gd name="connsiteY66" fmla="*/ 1943100 h 1976437"/>
                <a:gd name="connsiteX67" fmla="*/ 1381125 w 1962150"/>
                <a:gd name="connsiteY67" fmla="*/ 1909762 h 1976437"/>
                <a:gd name="connsiteX68" fmla="*/ 1390650 w 1962150"/>
                <a:gd name="connsiteY68" fmla="*/ 1890712 h 1976437"/>
                <a:gd name="connsiteX69" fmla="*/ 1400175 w 1962150"/>
                <a:gd name="connsiteY69" fmla="*/ 1876425 h 1976437"/>
                <a:gd name="connsiteX70" fmla="*/ 1414462 w 1962150"/>
                <a:gd name="connsiteY70" fmla="*/ 1847850 h 1976437"/>
                <a:gd name="connsiteX71" fmla="*/ 1428750 w 1962150"/>
                <a:gd name="connsiteY71" fmla="*/ 1819275 h 1976437"/>
                <a:gd name="connsiteX72" fmla="*/ 1443037 w 1962150"/>
                <a:gd name="connsiteY72" fmla="*/ 1790700 h 1976437"/>
                <a:gd name="connsiteX73" fmla="*/ 1457325 w 1962150"/>
                <a:gd name="connsiteY73" fmla="*/ 1757362 h 1976437"/>
                <a:gd name="connsiteX74" fmla="*/ 1471612 w 1962150"/>
                <a:gd name="connsiteY74" fmla="*/ 1690687 h 1976437"/>
                <a:gd name="connsiteX75" fmla="*/ 1476375 w 1962150"/>
                <a:gd name="connsiteY75" fmla="*/ 1676400 h 1976437"/>
                <a:gd name="connsiteX76" fmla="*/ 1481137 w 1962150"/>
                <a:gd name="connsiteY76" fmla="*/ 1662112 h 1976437"/>
                <a:gd name="connsiteX77" fmla="*/ 1476375 w 1962150"/>
                <a:gd name="connsiteY77" fmla="*/ 1571625 h 1976437"/>
                <a:gd name="connsiteX78" fmla="*/ 1466850 w 1962150"/>
                <a:gd name="connsiteY78" fmla="*/ 1543050 h 1976437"/>
                <a:gd name="connsiteX79" fmla="*/ 1462087 w 1962150"/>
                <a:gd name="connsiteY79" fmla="*/ 1528762 h 1976437"/>
                <a:gd name="connsiteX80" fmla="*/ 1423987 w 1962150"/>
                <a:gd name="connsiteY80" fmla="*/ 1500187 h 1976437"/>
                <a:gd name="connsiteX81" fmla="*/ 1385887 w 1962150"/>
                <a:gd name="connsiteY81" fmla="*/ 1457325 h 1976437"/>
                <a:gd name="connsiteX82" fmla="*/ 1366837 w 1962150"/>
                <a:gd name="connsiteY82" fmla="*/ 1414462 h 1976437"/>
                <a:gd name="connsiteX83" fmla="*/ 1352550 w 1962150"/>
                <a:gd name="connsiteY83" fmla="*/ 1400175 h 1976437"/>
                <a:gd name="connsiteX84" fmla="*/ 1333500 w 1962150"/>
                <a:gd name="connsiteY84" fmla="*/ 1376362 h 1976437"/>
                <a:gd name="connsiteX85" fmla="*/ 1328737 w 1962150"/>
                <a:gd name="connsiteY85" fmla="*/ 1362075 h 1976437"/>
                <a:gd name="connsiteX86" fmla="*/ 1314450 w 1962150"/>
                <a:gd name="connsiteY86" fmla="*/ 1347787 h 1976437"/>
                <a:gd name="connsiteX87" fmla="*/ 1295400 w 1962150"/>
                <a:gd name="connsiteY87" fmla="*/ 1323975 h 1976437"/>
                <a:gd name="connsiteX88" fmla="*/ 1290637 w 1962150"/>
                <a:gd name="connsiteY88" fmla="*/ 1309687 h 1976437"/>
                <a:gd name="connsiteX89" fmla="*/ 1281112 w 1962150"/>
                <a:gd name="connsiteY89" fmla="*/ 1295400 h 1976437"/>
                <a:gd name="connsiteX90" fmla="*/ 1257300 w 1962150"/>
                <a:gd name="connsiteY90" fmla="*/ 1252537 h 1976437"/>
                <a:gd name="connsiteX91" fmla="*/ 1243012 w 1962150"/>
                <a:gd name="connsiteY91" fmla="*/ 1243012 h 1976437"/>
                <a:gd name="connsiteX92" fmla="*/ 1238250 w 1962150"/>
                <a:gd name="connsiteY92" fmla="*/ 1223962 h 1976437"/>
                <a:gd name="connsiteX93" fmla="*/ 1228725 w 1962150"/>
                <a:gd name="connsiteY93" fmla="*/ 1209675 h 1976437"/>
                <a:gd name="connsiteX94" fmla="*/ 1223962 w 1962150"/>
                <a:gd name="connsiteY94" fmla="*/ 1181100 h 1976437"/>
                <a:gd name="connsiteX95" fmla="*/ 1228725 w 1962150"/>
                <a:gd name="connsiteY95" fmla="*/ 1143000 h 1976437"/>
                <a:gd name="connsiteX96" fmla="*/ 1233487 w 1962150"/>
                <a:gd name="connsiteY96" fmla="*/ 1128712 h 1976437"/>
                <a:gd name="connsiteX97" fmla="*/ 1247775 w 1962150"/>
                <a:gd name="connsiteY97" fmla="*/ 1123950 h 1976437"/>
                <a:gd name="connsiteX98" fmla="*/ 1257300 w 1962150"/>
                <a:gd name="connsiteY98" fmla="*/ 1109662 h 1976437"/>
                <a:gd name="connsiteX99" fmla="*/ 1285875 w 1962150"/>
                <a:gd name="connsiteY99" fmla="*/ 1100137 h 1976437"/>
                <a:gd name="connsiteX100" fmla="*/ 1295400 w 1962150"/>
                <a:gd name="connsiteY100" fmla="*/ 1085850 h 1976437"/>
                <a:gd name="connsiteX101" fmla="*/ 1309687 w 1962150"/>
                <a:gd name="connsiteY101" fmla="*/ 1076325 h 1976437"/>
                <a:gd name="connsiteX102" fmla="*/ 1328737 w 1962150"/>
                <a:gd name="connsiteY102" fmla="*/ 1052512 h 1976437"/>
                <a:gd name="connsiteX103" fmla="*/ 1352550 w 1962150"/>
                <a:gd name="connsiteY103" fmla="*/ 1023937 h 1976437"/>
                <a:gd name="connsiteX104" fmla="*/ 1362075 w 1962150"/>
                <a:gd name="connsiteY104" fmla="*/ 1009650 h 1976437"/>
                <a:gd name="connsiteX105" fmla="*/ 1371600 w 1962150"/>
                <a:gd name="connsiteY105" fmla="*/ 981075 h 1976437"/>
                <a:gd name="connsiteX106" fmla="*/ 1395412 w 1962150"/>
                <a:gd name="connsiteY106" fmla="*/ 957262 h 1976437"/>
                <a:gd name="connsiteX107" fmla="*/ 1438275 w 1962150"/>
                <a:gd name="connsiteY107" fmla="*/ 923925 h 1976437"/>
                <a:gd name="connsiteX108" fmla="*/ 1452562 w 1962150"/>
                <a:gd name="connsiteY108" fmla="*/ 909637 h 1976437"/>
                <a:gd name="connsiteX109" fmla="*/ 1481137 w 1962150"/>
                <a:gd name="connsiteY109" fmla="*/ 890587 h 1976437"/>
                <a:gd name="connsiteX110" fmla="*/ 1504950 w 1962150"/>
                <a:gd name="connsiteY110" fmla="*/ 862012 h 1976437"/>
                <a:gd name="connsiteX111" fmla="*/ 1519237 w 1962150"/>
                <a:gd name="connsiteY111" fmla="*/ 852487 h 1976437"/>
                <a:gd name="connsiteX112" fmla="*/ 1528762 w 1962150"/>
                <a:gd name="connsiteY112" fmla="*/ 838200 h 1976437"/>
                <a:gd name="connsiteX113" fmla="*/ 1557337 w 1962150"/>
                <a:gd name="connsiteY113" fmla="*/ 828675 h 1976437"/>
                <a:gd name="connsiteX114" fmla="*/ 1571625 w 1962150"/>
                <a:gd name="connsiteY114" fmla="*/ 823912 h 1976437"/>
                <a:gd name="connsiteX115" fmla="*/ 1600200 w 1962150"/>
                <a:gd name="connsiteY115" fmla="*/ 814387 h 1976437"/>
                <a:gd name="connsiteX116" fmla="*/ 1619250 w 1962150"/>
                <a:gd name="connsiteY116" fmla="*/ 809625 h 1976437"/>
                <a:gd name="connsiteX117" fmla="*/ 1647825 w 1962150"/>
                <a:gd name="connsiteY117" fmla="*/ 800100 h 1976437"/>
                <a:gd name="connsiteX118" fmla="*/ 1700212 w 1962150"/>
                <a:gd name="connsiteY118" fmla="*/ 795337 h 1976437"/>
                <a:gd name="connsiteX119" fmla="*/ 1719262 w 1962150"/>
                <a:gd name="connsiteY119" fmla="*/ 790575 h 1976437"/>
                <a:gd name="connsiteX120" fmla="*/ 1733550 w 1962150"/>
                <a:gd name="connsiteY120" fmla="*/ 785812 h 1976437"/>
                <a:gd name="connsiteX121" fmla="*/ 1776412 w 1962150"/>
                <a:gd name="connsiteY121" fmla="*/ 776287 h 1976437"/>
                <a:gd name="connsiteX122" fmla="*/ 1843087 w 1962150"/>
                <a:gd name="connsiteY122" fmla="*/ 771525 h 1976437"/>
                <a:gd name="connsiteX123" fmla="*/ 1885950 w 1962150"/>
                <a:gd name="connsiteY123" fmla="*/ 762000 h 1976437"/>
                <a:gd name="connsiteX124" fmla="*/ 1928812 w 1962150"/>
                <a:gd name="connsiteY124" fmla="*/ 752475 h 1976437"/>
                <a:gd name="connsiteX125" fmla="*/ 1943100 w 1962150"/>
                <a:gd name="connsiteY125" fmla="*/ 742950 h 1976437"/>
                <a:gd name="connsiteX126" fmla="*/ 1957387 w 1962150"/>
                <a:gd name="connsiteY126" fmla="*/ 738187 h 1976437"/>
                <a:gd name="connsiteX127" fmla="*/ 1962150 w 1962150"/>
                <a:gd name="connsiteY127" fmla="*/ 719137 h 1976437"/>
                <a:gd name="connsiteX128" fmla="*/ 1947862 w 1962150"/>
                <a:gd name="connsiteY128" fmla="*/ 676275 h 1976437"/>
                <a:gd name="connsiteX129" fmla="*/ 1943100 w 1962150"/>
                <a:gd name="connsiteY129" fmla="*/ 661987 h 1976437"/>
                <a:gd name="connsiteX130" fmla="*/ 1938337 w 1962150"/>
                <a:gd name="connsiteY130" fmla="*/ 647700 h 1976437"/>
                <a:gd name="connsiteX131" fmla="*/ 1924050 w 1962150"/>
                <a:gd name="connsiteY131" fmla="*/ 590550 h 1976437"/>
                <a:gd name="connsiteX132" fmla="*/ 1833562 w 1962150"/>
                <a:gd name="connsiteY132" fmla="*/ 471487 h 1976437"/>
                <a:gd name="connsiteX133" fmla="*/ 1804987 w 1962150"/>
                <a:gd name="connsiteY133" fmla="*/ 447675 h 1976437"/>
                <a:gd name="connsiteX134" fmla="*/ 1700212 w 1962150"/>
                <a:gd name="connsiteY134" fmla="*/ 433387 h 1976437"/>
                <a:gd name="connsiteX135" fmla="*/ 1671637 w 1962150"/>
                <a:gd name="connsiteY135" fmla="*/ 423862 h 1976437"/>
                <a:gd name="connsiteX136" fmla="*/ 1657350 w 1962150"/>
                <a:gd name="connsiteY136" fmla="*/ 419100 h 1976437"/>
                <a:gd name="connsiteX137" fmla="*/ 1590675 w 1962150"/>
                <a:gd name="connsiteY137" fmla="*/ 423862 h 1976437"/>
                <a:gd name="connsiteX138" fmla="*/ 1562100 w 1962150"/>
                <a:gd name="connsiteY138" fmla="*/ 433387 h 1976437"/>
                <a:gd name="connsiteX139" fmla="*/ 1547812 w 1962150"/>
                <a:gd name="connsiteY139" fmla="*/ 438150 h 1976437"/>
                <a:gd name="connsiteX140" fmla="*/ 1519237 w 1962150"/>
                <a:gd name="connsiteY140" fmla="*/ 433387 h 1976437"/>
                <a:gd name="connsiteX141" fmla="*/ 1481137 w 1962150"/>
                <a:gd name="connsiteY141" fmla="*/ 404812 h 1976437"/>
                <a:gd name="connsiteX142" fmla="*/ 1466850 w 1962150"/>
                <a:gd name="connsiteY142" fmla="*/ 400050 h 1976437"/>
                <a:gd name="connsiteX143" fmla="*/ 1452562 w 1962150"/>
                <a:gd name="connsiteY143" fmla="*/ 390525 h 1976437"/>
                <a:gd name="connsiteX144" fmla="*/ 1438275 w 1962150"/>
                <a:gd name="connsiteY144" fmla="*/ 361950 h 1976437"/>
                <a:gd name="connsiteX145" fmla="*/ 1423987 w 1962150"/>
                <a:gd name="connsiteY145" fmla="*/ 347662 h 1976437"/>
                <a:gd name="connsiteX146" fmla="*/ 1404937 w 1962150"/>
                <a:gd name="connsiteY146" fmla="*/ 323850 h 1976437"/>
                <a:gd name="connsiteX147" fmla="*/ 1381125 w 1962150"/>
                <a:gd name="connsiteY147" fmla="*/ 304800 h 1976437"/>
                <a:gd name="connsiteX148" fmla="*/ 1352550 w 1962150"/>
                <a:gd name="connsiteY148" fmla="*/ 285750 h 1976437"/>
                <a:gd name="connsiteX149" fmla="*/ 1338262 w 1962150"/>
                <a:gd name="connsiteY149" fmla="*/ 280987 h 1976437"/>
                <a:gd name="connsiteX150" fmla="*/ 1309687 w 1962150"/>
                <a:gd name="connsiteY150" fmla="*/ 261937 h 1976437"/>
                <a:gd name="connsiteX151" fmla="*/ 1276350 w 1962150"/>
                <a:gd name="connsiteY151" fmla="*/ 257175 h 1976437"/>
                <a:gd name="connsiteX152" fmla="*/ 1247775 w 1962150"/>
                <a:gd name="connsiteY152" fmla="*/ 252412 h 1976437"/>
                <a:gd name="connsiteX153" fmla="*/ 1233487 w 1962150"/>
                <a:gd name="connsiteY153" fmla="*/ 247650 h 1976437"/>
                <a:gd name="connsiteX154" fmla="*/ 1209675 w 1962150"/>
                <a:gd name="connsiteY154" fmla="*/ 242887 h 1976437"/>
                <a:gd name="connsiteX155" fmla="*/ 1190625 w 1962150"/>
                <a:gd name="connsiteY155" fmla="*/ 228600 h 1976437"/>
                <a:gd name="connsiteX156" fmla="*/ 1076325 w 1962150"/>
                <a:gd name="connsiteY156" fmla="*/ 204787 h 1976437"/>
                <a:gd name="connsiteX157" fmla="*/ 1047750 w 1962150"/>
                <a:gd name="connsiteY157" fmla="*/ 180975 h 1976437"/>
                <a:gd name="connsiteX158" fmla="*/ 1019175 w 1962150"/>
                <a:gd name="connsiteY158" fmla="*/ 161925 h 1976437"/>
                <a:gd name="connsiteX159" fmla="*/ 1004887 w 1962150"/>
                <a:gd name="connsiteY159" fmla="*/ 152400 h 1976437"/>
                <a:gd name="connsiteX160" fmla="*/ 990600 w 1962150"/>
                <a:gd name="connsiteY160" fmla="*/ 142875 h 1976437"/>
                <a:gd name="connsiteX161" fmla="*/ 981075 w 1962150"/>
                <a:gd name="connsiteY161" fmla="*/ 128587 h 1976437"/>
                <a:gd name="connsiteX162" fmla="*/ 966787 w 1962150"/>
                <a:gd name="connsiteY162" fmla="*/ 123825 h 1976437"/>
                <a:gd name="connsiteX163" fmla="*/ 938212 w 1962150"/>
                <a:gd name="connsiteY163" fmla="*/ 109537 h 1976437"/>
                <a:gd name="connsiteX164" fmla="*/ 928687 w 1962150"/>
                <a:gd name="connsiteY164" fmla="*/ 95250 h 1976437"/>
                <a:gd name="connsiteX165" fmla="*/ 900112 w 1962150"/>
                <a:gd name="connsiteY165" fmla="*/ 85725 h 1976437"/>
                <a:gd name="connsiteX166" fmla="*/ 885825 w 1962150"/>
                <a:gd name="connsiteY166" fmla="*/ 76200 h 1976437"/>
                <a:gd name="connsiteX167" fmla="*/ 781050 w 1962150"/>
                <a:gd name="connsiteY167" fmla="*/ 61912 h 1976437"/>
                <a:gd name="connsiteX168" fmla="*/ 700087 w 1962150"/>
                <a:gd name="connsiteY168" fmla="*/ 66675 h 1976437"/>
                <a:gd name="connsiteX169" fmla="*/ 685800 w 1962150"/>
                <a:gd name="connsiteY169" fmla="*/ 71437 h 1976437"/>
                <a:gd name="connsiteX170" fmla="*/ 657225 w 1962150"/>
                <a:gd name="connsiteY170" fmla="*/ 90487 h 1976437"/>
                <a:gd name="connsiteX171" fmla="*/ 628650 w 1962150"/>
                <a:gd name="connsiteY171" fmla="*/ 71437 h 1976437"/>
                <a:gd name="connsiteX172" fmla="*/ 614362 w 1962150"/>
                <a:gd name="connsiteY172" fmla="*/ 42862 h 1976437"/>
                <a:gd name="connsiteX173" fmla="*/ 585787 w 1962150"/>
                <a:gd name="connsiteY173" fmla="*/ 33337 h 1976437"/>
                <a:gd name="connsiteX174" fmla="*/ 557212 w 1962150"/>
                <a:gd name="connsiteY174" fmla="*/ 23812 h 1976437"/>
                <a:gd name="connsiteX175" fmla="*/ 538162 w 1962150"/>
                <a:gd name="connsiteY175" fmla="*/ 19050 h 1976437"/>
                <a:gd name="connsiteX176" fmla="*/ 523875 w 1962150"/>
                <a:gd name="connsiteY176" fmla="*/ 14287 h 1976437"/>
                <a:gd name="connsiteX177" fmla="*/ 500062 w 1962150"/>
                <a:gd name="connsiteY177" fmla="*/ 9525 h 1976437"/>
                <a:gd name="connsiteX178" fmla="*/ 471487 w 1962150"/>
                <a:gd name="connsiteY178" fmla="*/ 0 h 1976437"/>
                <a:gd name="connsiteX179" fmla="*/ 414337 w 1962150"/>
                <a:gd name="connsiteY179" fmla="*/ 4762 h 1976437"/>
                <a:gd name="connsiteX180" fmla="*/ 381000 w 1962150"/>
                <a:gd name="connsiteY180" fmla="*/ 14287 h 1976437"/>
                <a:gd name="connsiteX181" fmla="*/ 319087 w 1962150"/>
                <a:gd name="connsiteY181" fmla="*/ 23812 h 1976437"/>
                <a:gd name="connsiteX182" fmla="*/ 290512 w 1962150"/>
                <a:gd name="connsiteY182" fmla="*/ 33337 h 1976437"/>
                <a:gd name="connsiteX183" fmla="*/ 276225 w 1962150"/>
                <a:gd name="connsiteY183" fmla="*/ 38100 h 1976437"/>
                <a:gd name="connsiteX184" fmla="*/ 257175 w 1962150"/>
                <a:gd name="connsiteY184" fmla="*/ 47625 h 1976437"/>
                <a:gd name="connsiteX185" fmla="*/ 209550 w 1962150"/>
                <a:gd name="connsiteY185" fmla="*/ 52387 h 1976437"/>
                <a:gd name="connsiteX186" fmla="*/ 180975 w 1962150"/>
                <a:gd name="connsiteY186" fmla="*/ 61912 h 1976437"/>
                <a:gd name="connsiteX187" fmla="*/ 176212 w 1962150"/>
                <a:gd name="connsiteY187" fmla="*/ 76200 h 1976437"/>
                <a:gd name="connsiteX188" fmla="*/ 161925 w 1962150"/>
                <a:gd name="connsiteY188" fmla="*/ 80962 h 1976437"/>
                <a:gd name="connsiteX189" fmla="*/ 142875 w 1962150"/>
                <a:gd name="connsiteY189" fmla="*/ 90487 h 1976437"/>
                <a:gd name="connsiteX190" fmla="*/ 128587 w 1962150"/>
                <a:gd name="connsiteY190" fmla="*/ 100012 h 1976437"/>
                <a:gd name="connsiteX191" fmla="*/ 114300 w 1962150"/>
                <a:gd name="connsiteY191" fmla="*/ 104775 h 1976437"/>
                <a:gd name="connsiteX192" fmla="*/ 80962 w 1962150"/>
                <a:gd name="connsiteY192" fmla="*/ 119062 h 1976437"/>
                <a:gd name="connsiteX193" fmla="*/ 47625 w 1962150"/>
                <a:gd name="connsiteY193" fmla="*/ 157162 h 1976437"/>
                <a:gd name="connsiteX194" fmla="*/ 28575 w 1962150"/>
                <a:gd name="connsiteY194" fmla="*/ 161925 h 1976437"/>
                <a:gd name="connsiteX0" fmla="*/ 28575 w 1962150"/>
                <a:gd name="connsiteY0" fmla="*/ 161925 h 1976437"/>
                <a:gd name="connsiteX1" fmla="*/ 57150 w 1962150"/>
                <a:gd name="connsiteY1" fmla="*/ 204787 h 1976437"/>
                <a:gd name="connsiteX2" fmla="*/ 66675 w 1962150"/>
                <a:gd name="connsiteY2" fmla="*/ 219075 h 1976437"/>
                <a:gd name="connsiteX3" fmla="*/ 80962 w 1962150"/>
                <a:gd name="connsiteY3" fmla="*/ 280987 h 1976437"/>
                <a:gd name="connsiteX4" fmla="*/ 80962 w 1962150"/>
                <a:gd name="connsiteY4" fmla="*/ 600075 h 1976437"/>
                <a:gd name="connsiteX5" fmla="*/ 76200 w 1962150"/>
                <a:gd name="connsiteY5" fmla="*/ 628650 h 1976437"/>
                <a:gd name="connsiteX6" fmla="*/ 80962 w 1962150"/>
                <a:gd name="connsiteY6" fmla="*/ 781050 h 1976437"/>
                <a:gd name="connsiteX7" fmla="*/ 80962 w 1962150"/>
                <a:gd name="connsiteY7" fmla="*/ 890587 h 1976437"/>
                <a:gd name="connsiteX8" fmla="*/ 76200 w 1962150"/>
                <a:gd name="connsiteY8" fmla="*/ 1147762 h 1976437"/>
                <a:gd name="connsiteX9" fmla="*/ 61912 w 1962150"/>
                <a:gd name="connsiteY9" fmla="*/ 1219200 h 1976437"/>
                <a:gd name="connsiteX10" fmla="*/ 57150 w 1962150"/>
                <a:gd name="connsiteY10" fmla="*/ 1328737 h 1976437"/>
                <a:gd name="connsiteX11" fmla="*/ 52387 w 1962150"/>
                <a:gd name="connsiteY11" fmla="*/ 1343025 h 1976437"/>
                <a:gd name="connsiteX12" fmla="*/ 38100 w 1962150"/>
                <a:gd name="connsiteY12" fmla="*/ 1357312 h 1976437"/>
                <a:gd name="connsiteX13" fmla="*/ 33337 w 1962150"/>
                <a:gd name="connsiteY13" fmla="*/ 1371600 h 1976437"/>
                <a:gd name="connsiteX14" fmla="*/ 14287 w 1962150"/>
                <a:gd name="connsiteY14" fmla="*/ 1400175 h 1976437"/>
                <a:gd name="connsiteX15" fmla="*/ 4762 w 1962150"/>
                <a:gd name="connsiteY15" fmla="*/ 1428750 h 1976437"/>
                <a:gd name="connsiteX16" fmla="*/ 0 w 1962150"/>
                <a:gd name="connsiteY16" fmla="*/ 1443037 h 1976437"/>
                <a:gd name="connsiteX17" fmla="*/ 14287 w 1962150"/>
                <a:gd name="connsiteY17" fmla="*/ 1452562 h 1976437"/>
                <a:gd name="connsiteX18" fmla="*/ 76200 w 1962150"/>
                <a:gd name="connsiteY18" fmla="*/ 1438275 h 1976437"/>
                <a:gd name="connsiteX19" fmla="*/ 104775 w 1962150"/>
                <a:gd name="connsiteY19" fmla="*/ 1423987 h 1976437"/>
                <a:gd name="connsiteX20" fmla="*/ 133350 w 1962150"/>
                <a:gd name="connsiteY20" fmla="*/ 1414462 h 1976437"/>
                <a:gd name="connsiteX21" fmla="*/ 176212 w 1962150"/>
                <a:gd name="connsiteY21" fmla="*/ 1390650 h 1976437"/>
                <a:gd name="connsiteX22" fmla="*/ 257175 w 1962150"/>
                <a:gd name="connsiteY22" fmla="*/ 1395412 h 1976437"/>
                <a:gd name="connsiteX23" fmla="*/ 285750 w 1962150"/>
                <a:gd name="connsiteY23" fmla="*/ 1404937 h 1976437"/>
                <a:gd name="connsiteX24" fmla="*/ 314325 w 1962150"/>
                <a:gd name="connsiteY24" fmla="*/ 1428750 h 1976437"/>
                <a:gd name="connsiteX25" fmla="*/ 328612 w 1962150"/>
                <a:gd name="connsiteY25" fmla="*/ 1438275 h 1976437"/>
                <a:gd name="connsiteX26" fmla="*/ 366712 w 1962150"/>
                <a:gd name="connsiteY26" fmla="*/ 1471612 h 1976437"/>
                <a:gd name="connsiteX27" fmla="*/ 381000 w 1962150"/>
                <a:gd name="connsiteY27" fmla="*/ 1481137 h 1976437"/>
                <a:gd name="connsiteX28" fmla="*/ 404812 w 1962150"/>
                <a:gd name="connsiteY28" fmla="*/ 1504950 h 1976437"/>
                <a:gd name="connsiteX29" fmla="*/ 414337 w 1962150"/>
                <a:gd name="connsiteY29" fmla="*/ 1519237 h 1976437"/>
                <a:gd name="connsiteX30" fmla="*/ 442912 w 1962150"/>
                <a:gd name="connsiteY30" fmla="*/ 1533525 h 1976437"/>
                <a:gd name="connsiteX31" fmla="*/ 457200 w 1962150"/>
                <a:gd name="connsiteY31" fmla="*/ 1547812 h 1976437"/>
                <a:gd name="connsiteX32" fmla="*/ 471487 w 1962150"/>
                <a:gd name="connsiteY32" fmla="*/ 1552575 h 1976437"/>
                <a:gd name="connsiteX33" fmla="*/ 500062 w 1962150"/>
                <a:gd name="connsiteY33" fmla="*/ 1581150 h 1976437"/>
                <a:gd name="connsiteX34" fmla="*/ 542925 w 1962150"/>
                <a:gd name="connsiteY34" fmla="*/ 1609725 h 1976437"/>
                <a:gd name="connsiteX35" fmla="*/ 571500 w 1962150"/>
                <a:gd name="connsiteY35" fmla="*/ 1638300 h 1976437"/>
                <a:gd name="connsiteX36" fmla="*/ 585787 w 1962150"/>
                <a:gd name="connsiteY36" fmla="*/ 1647825 h 1976437"/>
                <a:gd name="connsiteX37" fmla="*/ 595312 w 1962150"/>
                <a:gd name="connsiteY37" fmla="*/ 1662112 h 1976437"/>
                <a:gd name="connsiteX38" fmla="*/ 600075 w 1962150"/>
                <a:gd name="connsiteY38" fmla="*/ 1676400 h 1976437"/>
                <a:gd name="connsiteX39" fmla="*/ 614362 w 1962150"/>
                <a:gd name="connsiteY39" fmla="*/ 1685925 h 1976437"/>
                <a:gd name="connsiteX40" fmla="*/ 619125 w 1962150"/>
                <a:gd name="connsiteY40" fmla="*/ 1700212 h 1976437"/>
                <a:gd name="connsiteX41" fmla="*/ 633412 w 1962150"/>
                <a:gd name="connsiteY41" fmla="*/ 1714500 h 1976437"/>
                <a:gd name="connsiteX42" fmla="*/ 642937 w 1962150"/>
                <a:gd name="connsiteY42" fmla="*/ 1728787 h 1976437"/>
                <a:gd name="connsiteX43" fmla="*/ 657225 w 1962150"/>
                <a:gd name="connsiteY43" fmla="*/ 1743075 h 1976437"/>
                <a:gd name="connsiteX44" fmla="*/ 690562 w 1962150"/>
                <a:gd name="connsiteY44" fmla="*/ 1781175 h 1976437"/>
                <a:gd name="connsiteX45" fmla="*/ 709612 w 1962150"/>
                <a:gd name="connsiteY45" fmla="*/ 1804987 h 1976437"/>
                <a:gd name="connsiteX46" fmla="*/ 733425 w 1962150"/>
                <a:gd name="connsiteY46" fmla="*/ 1824037 h 1976437"/>
                <a:gd name="connsiteX47" fmla="*/ 747712 w 1962150"/>
                <a:gd name="connsiteY47" fmla="*/ 1833562 h 1976437"/>
                <a:gd name="connsiteX48" fmla="*/ 804862 w 1962150"/>
                <a:gd name="connsiteY48" fmla="*/ 1843087 h 1976437"/>
                <a:gd name="connsiteX49" fmla="*/ 819150 w 1962150"/>
                <a:gd name="connsiteY49" fmla="*/ 1847850 h 1976437"/>
                <a:gd name="connsiteX50" fmla="*/ 847725 w 1962150"/>
                <a:gd name="connsiteY50" fmla="*/ 1852612 h 1976437"/>
                <a:gd name="connsiteX51" fmla="*/ 866775 w 1962150"/>
                <a:gd name="connsiteY51" fmla="*/ 1857375 h 1976437"/>
                <a:gd name="connsiteX52" fmla="*/ 909637 w 1962150"/>
                <a:gd name="connsiteY52" fmla="*/ 1881187 h 1976437"/>
                <a:gd name="connsiteX53" fmla="*/ 923925 w 1962150"/>
                <a:gd name="connsiteY53" fmla="*/ 1895475 h 1976437"/>
                <a:gd name="connsiteX54" fmla="*/ 938212 w 1962150"/>
                <a:gd name="connsiteY54" fmla="*/ 1900237 h 1976437"/>
                <a:gd name="connsiteX55" fmla="*/ 952500 w 1962150"/>
                <a:gd name="connsiteY55" fmla="*/ 1909762 h 1976437"/>
                <a:gd name="connsiteX56" fmla="*/ 966787 w 1962150"/>
                <a:gd name="connsiteY56" fmla="*/ 1914525 h 1976437"/>
                <a:gd name="connsiteX57" fmla="*/ 1009650 w 1962150"/>
                <a:gd name="connsiteY57" fmla="*/ 1924050 h 1976437"/>
                <a:gd name="connsiteX58" fmla="*/ 1038225 w 1962150"/>
                <a:gd name="connsiteY58" fmla="*/ 1933575 h 1976437"/>
                <a:gd name="connsiteX59" fmla="*/ 1052512 w 1962150"/>
                <a:gd name="connsiteY59" fmla="*/ 1938337 h 1976437"/>
                <a:gd name="connsiteX60" fmla="*/ 1109662 w 1962150"/>
                <a:gd name="connsiteY60" fmla="*/ 1966912 h 1976437"/>
                <a:gd name="connsiteX61" fmla="*/ 1123950 w 1962150"/>
                <a:gd name="connsiteY61" fmla="*/ 1971675 h 1976437"/>
                <a:gd name="connsiteX62" fmla="*/ 1138237 w 1962150"/>
                <a:gd name="connsiteY62" fmla="*/ 1976437 h 1976437"/>
                <a:gd name="connsiteX63" fmla="*/ 1233487 w 1962150"/>
                <a:gd name="connsiteY63" fmla="*/ 1971675 h 1976437"/>
                <a:gd name="connsiteX64" fmla="*/ 1276350 w 1962150"/>
                <a:gd name="connsiteY64" fmla="*/ 1957387 h 1976437"/>
                <a:gd name="connsiteX65" fmla="*/ 1295400 w 1962150"/>
                <a:gd name="connsiteY65" fmla="*/ 1952625 h 1976437"/>
                <a:gd name="connsiteX66" fmla="*/ 1338262 w 1962150"/>
                <a:gd name="connsiteY66" fmla="*/ 1943100 h 1976437"/>
                <a:gd name="connsiteX67" fmla="*/ 1381125 w 1962150"/>
                <a:gd name="connsiteY67" fmla="*/ 1909762 h 1976437"/>
                <a:gd name="connsiteX68" fmla="*/ 1390650 w 1962150"/>
                <a:gd name="connsiteY68" fmla="*/ 1890712 h 1976437"/>
                <a:gd name="connsiteX69" fmla="*/ 1400175 w 1962150"/>
                <a:gd name="connsiteY69" fmla="*/ 1876425 h 1976437"/>
                <a:gd name="connsiteX70" fmla="*/ 1414462 w 1962150"/>
                <a:gd name="connsiteY70" fmla="*/ 1847850 h 1976437"/>
                <a:gd name="connsiteX71" fmla="*/ 1428750 w 1962150"/>
                <a:gd name="connsiteY71" fmla="*/ 1819275 h 1976437"/>
                <a:gd name="connsiteX72" fmla="*/ 1443037 w 1962150"/>
                <a:gd name="connsiteY72" fmla="*/ 1790700 h 1976437"/>
                <a:gd name="connsiteX73" fmla="*/ 1457325 w 1962150"/>
                <a:gd name="connsiteY73" fmla="*/ 1757362 h 1976437"/>
                <a:gd name="connsiteX74" fmla="*/ 1471612 w 1962150"/>
                <a:gd name="connsiteY74" fmla="*/ 1690687 h 1976437"/>
                <a:gd name="connsiteX75" fmla="*/ 1476375 w 1962150"/>
                <a:gd name="connsiteY75" fmla="*/ 1676400 h 1976437"/>
                <a:gd name="connsiteX76" fmla="*/ 1481137 w 1962150"/>
                <a:gd name="connsiteY76" fmla="*/ 1662112 h 1976437"/>
                <a:gd name="connsiteX77" fmla="*/ 1476375 w 1962150"/>
                <a:gd name="connsiteY77" fmla="*/ 1571625 h 1976437"/>
                <a:gd name="connsiteX78" fmla="*/ 1466850 w 1962150"/>
                <a:gd name="connsiteY78" fmla="*/ 1543050 h 1976437"/>
                <a:gd name="connsiteX79" fmla="*/ 1462087 w 1962150"/>
                <a:gd name="connsiteY79" fmla="*/ 1528762 h 1976437"/>
                <a:gd name="connsiteX80" fmla="*/ 1423987 w 1962150"/>
                <a:gd name="connsiteY80" fmla="*/ 1500187 h 1976437"/>
                <a:gd name="connsiteX81" fmla="*/ 1385887 w 1962150"/>
                <a:gd name="connsiteY81" fmla="*/ 1457325 h 1976437"/>
                <a:gd name="connsiteX82" fmla="*/ 1366837 w 1962150"/>
                <a:gd name="connsiteY82" fmla="*/ 1414462 h 1976437"/>
                <a:gd name="connsiteX83" fmla="*/ 1352550 w 1962150"/>
                <a:gd name="connsiteY83" fmla="*/ 1400175 h 1976437"/>
                <a:gd name="connsiteX84" fmla="*/ 1333500 w 1962150"/>
                <a:gd name="connsiteY84" fmla="*/ 1376362 h 1976437"/>
                <a:gd name="connsiteX85" fmla="*/ 1328737 w 1962150"/>
                <a:gd name="connsiteY85" fmla="*/ 1362075 h 1976437"/>
                <a:gd name="connsiteX86" fmla="*/ 1314450 w 1962150"/>
                <a:gd name="connsiteY86" fmla="*/ 1347787 h 1976437"/>
                <a:gd name="connsiteX87" fmla="*/ 1295400 w 1962150"/>
                <a:gd name="connsiteY87" fmla="*/ 1323975 h 1976437"/>
                <a:gd name="connsiteX88" fmla="*/ 1290637 w 1962150"/>
                <a:gd name="connsiteY88" fmla="*/ 1309687 h 1976437"/>
                <a:gd name="connsiteX89" fmla="*/ 1281112 w 1962150"/>
                <a:gd name="connsiteY89" fmla="*/ 1295400 h 1976437"/>
                <a:gd name="connsiteX90" fmla="*/ 1257300 w 1962150"/>
                <a:gd name="connsiteY90" fmla="*/ 1252537 h 1976437"/>
                <a:gd name="connsiteX91" fmla="*/ 1243012 w 1962150"/>
                <a:gd name="connsiteY91" fmla="*/ 1243012 h 1976437"/>
                <a:gd name="connsiteX92" fmla="*/ 1238250 w 1962150"/>
                <a:gd name="connsiteY92" fmla="*/ 1223962 h 1976437"/>
                <a:gd name="connsiteX93" fmla="*/ 1228725 w 1962150"/>
                <a:gd name="connsiteY93" fmla="*/ 1209675 h 1976437"/>
                <a:gd name="connsiteX94" fmla="*/ 1223962 w 1962150"/>
                <a:gd name="connsiteY94" fmla="*/ 1181100 h 1976437"/>
                <a:gd name="connsiteX95" fmla="*/ 1228725 w 1962150"/>
                <a:gd name="connsiteY95" fmla="*/ 1143000 h 1976437"/>
                <a:gd name="connsiteX96" fmla="*/ 1247775 w 1962150"/>
                <a:gd name="connsiteY96" fmla="*/ 1123950 h 1976437"/>
                <a:gd name="connsiteX97" fmla="*/ 1257300 w 1962150"/>
                <a:gd name="connsiteY97" fmla="*/ 1109662 h 1976437"/>
                <a:gd name="connsiteX98" fmla="*/ 1285875 w 1962150"/>
                <a:gd name="connsiteY98" fmla="*/ 1100137 h 1976437"/>
                <a:gd name="connsiteX99" fmla="*/ 1295400 w 1962150"/>
                <a:gd name="connsiteY99" fmla="*/ 1085850 h 1976437"/>
                <a:gd name="connsiteX100" fmla="*/ 1309687 w 1962150"/>
                <a:gd name="connsiteY100" fmla="*/ 1076325 h 1976437"/>
                <a:gd name="connsiteX101" fmla="*/ 1328737 w 1962150"/>
                <a:gd name="connsiteY101" fmla="*/ 1052512 h 1976437"/>
                <a:gd name="connsiteX102" fmla="*/ 1352550 w 1962150"/>
                <a:gd name="connsiteY102" fmla="*/ 1023937 h 1976437"/>
                <a:gd name="connsiteX103" fmla="*/ 1362075 w 1962150"/>
                <a:gd name="connsiteY103" fmla="*/ 1009650 h 1976437"/>
                <a:gd name="connsiteX104" fmla="*/ 1371600 w 1962150"/>
                <a:gd name="connsiteY104" fmla="*/ 981075 h 1976437"/>
                <a:gd name="connsiteX105" fmla="*/ 1395412 w 1962150"/>
                <a:gd name="connsiteY105" fmla="*/ 957262 h 1976437"/>
                <a:gd name="connsiteX106" fmla="*/ 1438275 w 1962150"/>
                <a:gd name="connsiteY106" fmla="*/ 923925 h 1976437"/>
                <a:gd name="connsiteX107" fmla="*/ 1452562 w 1962150"/>
                <a:gd name="connsiteY107" fmla="*/ 909637 h 1976437"/>
                <a:gd name="connsiteX108" fmla="*/ 1481137 w 1962150"/>
                <a:gd name="connsiteY108" fmla="*/ 890587 h 1976437"/>
                <a:gd name="connsiteX109" fmla="*/ 1504950 w 1962150"/>
                <a:gd name="connsiteY109" fmla="*/ 862012 h 1976437"/>
                <a:gd name="connsiteX110" fmla="*/ 1519237 w 1962150"/>
                <a:gd name="connsiteY110" fmla="*/ 852487 h 1976437"/>
                <a:gd name="connsiteX111" fmla="*/ 1528762 w 1962150"/>
                <a:gd name="connsiteY111" fmla="*/ 838200 h 1976437"/>
                <a:gd name="connsiteX112" fmla="*/ 1557337 w 1962150"/>
                <a:gd name="connsiteY112" fmla="*/ 828675 h 1976437"/>
                <a:gd name="connsiteX113" fmla="*/ 1571625 w 1962150"/>
                <a:gd name="connsiteY113" fmla="*/ 823912 h 1976437"/>
                <a:gd name="connsiteX114" fmla="*/ 1600200 w 1962150"/>
                <a:gd name="connsiteY114" fmla="*/ 814387 h 1976437"/>
                <a:gd name="connsiteX115" fmla="*/ 1619250 w 1962150"/>
                <a:gd name="connsiteY115" fmla="*/ 809625 h 1976437"/>
                <a:gd name="connsiteX116" fmla="*/ 1647825 w 1962150"/>
                <a:gd name="connsiteY116" fmla="*/ 800100 h 1976437"/>
                <a:gd name="connsiteX117" fmla="*/ 1700212 w 1962150"/>
                <a:gd name="connsiteY117" fmla="*/ 795337 h 1976437"/>
                <a:gd name="connsiteX118" fmla="*/ 1719262 w 1962150"/>
                <a:gd name="connsiteY118" fmla="*/ 790575 h 1976437"/>
                <a:gd name="connsiteX119" fmla="*/ 1733550 w 1962150"/>
                <a:gd name="connsiteY119" fmla="*/ 785812 h 1976437"/>
                <a:gd name="connsiteX120" fmla="*/ 1776412 w 1962150"/>
                <a:gd name="connsiteY120" fmla="*/ 776287 h 1976437"/>
                <a:gd name="connsiteX121" fmla="*/ 1843087 w 1962150"/>
                <a:gd name="connsiteY121" fmla="*/ 771525 h 1976437"/>
                <a:gd name="connsiteX122" fmla="*/ 1885950 w 1962150"/>
                <a:gd name="connsiteY122" fmla="*/ 762000 h 1976437"/>
                <a:gd name="connsiteX123" fmla="*/ 1928812 w 1962150"/>
                <a:gd name="connsiteY123" fmla="*/ 752475 h 1976437"/>
                <a:gd name="connsiteX124" fmla="*/ 1943100 w 1962150"/>
                <a:gd name="connsiteY124" fmla="*/ 742950 h 1976437"/>
                <a:gd name="connsiteX125" fmla="*/ 1957387 w 1962150"/>
                <a:gd name="connsiteY125" fmla="*/ 738187 h 1976437"/>
                <a:gd name="connsiteX126" fmla="*/ 1962150 w 1962150"/>
                <a:gd name="connsiteY126" fmla="*/ 719137 h 1976437"/>
                <a:gd name="connsiteX127" fmla="*/ 1947862 w 1962150"/>
                <a:gd name="connsiteY127" fmla="*/ 676275 h 1976437"/>
                <a:gd name="connsiteX128" fmla="*/ 1943100 w 1962150"/>
                <a:gd name="connsiteY128" fmla="*/ 661987 h 1976437"/>
                <a:gd name="connsiteX129" fmla="*/ 1938337 w 1962150"/>
                <a:gd name="connsiteY129" fmla="*/ 647700 h 1976437"/>
                <a:gd name="connsiteX130" fmla="*/ 1924050 w 1962150"/>
                <a:gd name="connsiteY130" fmla="*/ 590550 h 1976437"/>
                <a:gd name="connsiteX131" fmla="*/ 1833562 w 1962150"/>
                <a:gd name="connsiteY131" fmla="*/ 471487 h 1976437"/>
                <a:gd name="connsiteX132" fmla="*/ 1804987 w 1962150"/>
                <a:gd name="connsiteY132" fmla="*/ 447675 h 1976437"/>
                <a:gd name="connsiteX133" fmla="*/ 1700212 w 1962150"/>
                <a:gd name="connsiteY133" fmla="*/ 433387 h 1976437"/>
                <a:gd name="connsiteX134" fmla="*/ 1671637 w 1962150"/>
                <a:gd name="connsiteY134" fmla="*/ 423862 h 1976437"/>
                <a:gd name="connsiteX135" fmla="*/ 1657350 w 1962150"/>
                <a:gd name="connsiteY135" fmla="*/ 419100 h 1976437"/>
                <a:gd name="connsiteX136" fmla="*/ 1590675 w 1962150"/>
                <a:gd name="connsiteY136" fmla="*/ 423862 h 1976437"/>
                <a:gd name="connsiteX137" fmla="*/ 1562100 w 1962150"/>
                <a:gd name="connsiteY137" fmla="*/ 433387 h 1976437"/>
                <a:gd name="connsiteX138" fmla="*/ 1547812 w 1962150"/>
                <a:gd name="connsiteY138" fmla="*/ 438150 h 1976437"/>
                <a:gd name="connsiteX139" fmla="*/ 1519237 w 1962150"/>
                <a:gd name="connsiteY139" fmla="*/ 433387 h 1976437"/>
                <a:gd name="connsiteX140" fmla="*/ 1481137 w 1962150"/>
                <a:gd name="connsiteY140" fmla="*/ 404812 h 1976437"/>
                <a:gd name="connsiteX141" fmla="*/ 1466850 w 1962150"/>
                <a:gd name="connsiteY141" fmla="*/ 400050 h 1976437"/>
                <a:gd name="connsiteX142" fmla="*/ 1452562 w 1962150"/>
                <a:gd name="connsiteY142" fmla="*/ 390525 h 1976437"/>
                <a:gd name="connsiteX143" fmla="*/ 1438275 w 1962150"/>
                <a:gd name="connsiteY143" fmla="*/ 361950 h 1976437"/>
                <a:gd name="connsiteX144" fmla="*/ 1423987 w 1962150"/>
                <a:gd name="connsiteY144" fmla="*/ 347662 h 1976437"/>
                <a:gd name="connsiteX145" fmla="*/ 1404937 w 1962150"/>
                <a:gd name="connsiteY145" fmla="*/ 323850 h 1976437"/>
                <a:gd name="connsiteX146" fmla="*/ 1381125 w 1962150"/>
                <a:gd name="connsiteY146" fmla="*/ 304800 h 1976437"/>
                <a:gd name="connsiteX147" fmla="*/ 1352550 w 1962150"/>
                <a:gd name="connsiteY147" fmla="*/ 285750 h 1976437"/>
                <a:gd name="connsiteX148" fmla="*/ 1338262 w 1962150"/>
                <a:gd name="connsiteY148" fmla="*/ 280987 h 1976437"/>
                <a:gd name="connsiteX149" fmla="*/ 1309687 w 1962150"/>
                <a:gd name="connsiteY149" fmla="*/ 261937 h 1976437"/>
                <a:gd name="connsiteX150" fmla="*/ 1276350 w 1962150"/>
                <a:gd name="connsiteY150" fmla="*/ 257175 h 1976437"/>
                <a:gd name="connsiteX151" fmla="*/ 1247775 w 1962150"/>
                <a:gd name="connsiteY151" fmla="*/ 252412 h 1976437"/>
                <a:gd name="connsiteX152" fmla="*/ 1233487 w 1962150"/>
                <a:gd name="connsiteY152" fmla="*/ 247650 h 1976437"/>
                <a:gd name="connsiteX153" fmla="*/ 1209675 w 1962150"/>
                <a:gd name="connsiteY153" fmla="*/ 242887 h 1976437"/>
                <a:gd name="connsiteX154" fmla="*/ 1190625 w 1962150"/>
                <a:gd name="connsiteY154" fmla="*/ 228600 h 1976437"/>
                <a:gd name="connsiteX155" fmla="*/ 1076325 w 1962150"/>
                <a:gd name="connsiteY155" fmla="*/ 204787 h 1976437"/>
                <a:gd name="connsiteX156" fmla="*/ 1047750 w 1962150"/>
                <a:gd name="connsiteY156" fmla="*/ 180975 h 1976437"/>
                <a:gd name="connsiteX157" fmla="*/ 1019175 w 1962150"/>
                <a:gd name="connsiteY157" fmla="*/ 161925 h 1976437"/>
                <a:gd name="connsiteX158" fmla="*/ 1004887 w 1962150"/>
                <a:gd name="connsiteY158" fmla="*/ 152400 h 1976437"/>
                <a:gd name="connsiteX159" fmla="*/ 990600 w 1962150"/>
                <a:gd name="connsiteY159" fmla="*/ 142875 h 1976437"/>
                <a:gd name="connsiteX160" fmla="*/ 981075 w 1962150"/>
                <a:gd name="connsiteY160" fmla="*/ 128587 h 1976437"/>
                <a:gd name="connsiteX161" fmla="*/ 966787 w 1962150"/>
                <a:gd name="connsiteY161" fmla="*/ 123825 h 1976437"/>
                <a:gd name="connsiteX162" fmla="*/ 938212 w 1962150"/>
                <a:gd name="connsiteY162" fmla="*/ 109537 h 1976437"/>
                <a:gd name="connsiteX163" fmla="*/ 928687 w 1962150"/>
                <a:gd name="connsiteY163" fmla="*/ 95250 h 1976437"/>
                <a:gd name="connsiteX164" fmla="*/ 900112 w 1962150"/>
                <a:gd name="connsiteY164" fmla="*/ 85725 h 1976437"/>
                <a:gd name="connsiteX165" fmla="*/ 885825 w 1962150"/>
                <a:gd name="connsiteY165" fmla="*/ 76200 h 1976437"/>
                <a:gd name="connsiteX166" fmla="*/ 781050 w 1962150"/>
                <a:gd name="connsiteY166" fmla="*/ 61912 h 1976437"/>
                <a:gd name="connsiteX167" fmla="*/ 700087 w 1962150"/>
                <a:gd name="connsiteY167" fmla="*/ 66675 h 1976437"/>
                <a:gd name="connsiteX168" fmla="*/ 685800 w 1962150"/>
                <a:gd name="connsiteY168" fmla="*/ 71437 h 1976437"/>
                <a:gd name="connsiteX169" fmla="*/ 657225 w 1962150"/>
                <a:gd name="connsiteY169" fmla="*/ 90487 h 1976437"/>
                <a:gd name="connsiteX170" fmla="*/ 628650 w 1962150"/>
                <a:gd name="connsiteY170" fmla="*/ 71437 h 1976437"/>
                <a:gd name="connsiteX171" fmla="*/ 614362 w 1962150"/>
                <a:gd name="connsiteY171" fmla="*/ 42862 h 1976437"/>
                <a:gd name="connsiteX172" fmla="*/ 585787 w 1962150"/>
                <a:gd name="connsiteY172" fmla="*/ 33337 h 1976437"/>
                <a:gd name="connsiteX173" fmla="*/ 557212 w 1962150"/>
                <a:gd name="connsiteY173" fmla="*/ 23812 h 1976437"/>
                <a:gd name="connsiteX174" fmla="*/ 538162 w 1962150"/>
                <a:gd name="connsiteY174" fmla="*/ 19050 h 1976437"/>
                <a:gd name="connsiteX175" fmla="*/ 523875 w 1962150"/>
                <a:gd name="connsiteY175" fmla="*/ 14287 h 1976437"/>
                <a:gd name="connsiteX176" fmla="*/ 500062 w 1962150"/>
                <a:gd name="connsiteY176" fmla="*/ 9525 h 1976437"/>
                <a:gd name="connsiteX177" fmla="*/ 471487 w 1962150"/>
                <a:gd name="connsiteY177" fmla="*/ 0 h 1976437"/>
                <a:gd name="connsiteX178" fmla="*/ 414337 w 1962150"/>
                <a:gd name="connsiteY178" fmla="*/ 4762 h 1976437"/>
                <a:gd name="connsiteX179" fmla="*/ 381000 w 1962150"/>
                <a:gd name="connsiteY179" fmla="*/ 14287 h 1976437"/>
                <a:gd name="connsiteX180" fmla="*/ 319087 w 1962150"/>
                <a:gd name="connsiteY180" fmla="*/ 23812 h 1976437"/>
                <a:gd name="connsiteX181" fmla="*/ 290512 w 1962150"/>
                <a:gd name="connsiteY181" fmla="*/ 33337 h 1976437"/>
                <a:gd name="connsiteX182" fmla="*/ 276225 w 1962150"/>
                <a:gd name="connsiteY182" fmla="*/ 38100 h 1976437"/>
                <a:gd name="connsiteX183" fmla="*/ 257175 w 1962150"/>
                <a:gd name="connsiteY183" fmla="*/ 47625 h 1976437"/>
                <a:gd name="connsiteX184" fmla="*/ 209550 w 1962150"/>
                <a:gd name="connsiteY184" fmla="*/ 52387 h 1976437"/>
                <a:gd name="connsiteX185" fmla="*/ 180975 w 1962150"/>
                <a:gd name="connsiteY185" fmla="*/ 61912 h 1976437"/>
                <a:gd name="connsiteX186" fmla="*/ 176212 w 1962150"/>
                <a:gd name="connsiteY186" fmla="*/ 76200 h 1976437"/>
                <a:gd name="connsiteX187" fmla="*/ 161925 w 1962150"/>
                <a:gd name="connsiteY187" fmla="*/ 80962 h 1976437"/>
                <a:gd name="connsiteX188" fmla="*/ 142875 w 1962150"/>
                <a:gd name="connsiteY188" fmla="*/ 90487 h 1976437"/>
                <a:gd name="connsiteX189" fmla="*/ 128587 w 1962150"/>
                <a:gd name="connsiteY189" fmla="*/ 100012 h 1976437"/>
                <a:gd name="connsiteX190" fmla="*/ 114300 w 1962150"/>
                <a:gd name="connsiteY190" fmla="*/ 104775 h 1976437"/>
                <a:gd name="connsiteX191" fmla="*/ 80962 w 1962150"/>
                <a:gd name="connsiteY191" fmla="*/ 119062 h 1976437"/>
                <a:gd name="connsiteX192" fmla="*/ 47625 w 1962150"/>
                <a:gd name="connsiteY192" fmla="*/ 157162 h 1976437"/>
                <a:gd name="connsiteX193" fmla="*/ 28575 w 1962150"/>
                <a:gd name="connsiteY193" fmla="*/ 161925 h 1976437"/>
                <a:gd name="connsiteX0" fmla="*/ 28575 w 1962150"/>
                <a:gd name="connsiteY0" fmla="*/ 161925 h 1976437"/>
                <a:gd name="connsiteX1" fmla="*/ 57150 w 1962150"/>
                <a:gd name="connsiteY1" fmla="*/ 204787 h 1976437"/>
                <a:gd name="connsiteX2" fmla="*/ 66675 w 1962150"/>
                <a:gd name="connsiteY2" fmla="*/ 219075 h 1976437"/>
                <a:gd name="connsiteX3" fmla="*/ 80962 w 1962150"/>
                <a:gd name="connsiteY3" fmla="*/ 280987 h 1976437"/>
                <a:gd name="connsiteX4" fmla="*/ 80962 w 1962150"/>
                <a:gd name="connsiteY4" fmla="*/ 600075 h 1976437"/>
                <a:gd name="connsiteX5" fmla="*/ 76200 w 1962150"/>
                <a:gd name="connsiteY5" fmla="*/ 628650 h 1976437"/>
                <a:gd name="connsiteX6" fmla="*/ 80962 w 1962150"/>
                <a:gd name="connsiteY6" fmla="*/ 781050 h 1976437"/>
                <a:gd name="connsiteX7" fmla="*/ 80962 w 1962150"/>
                <a:gd name="connsiteY7" fmla="*/ 890587 h 1976437"/>
                <a:gd name="connsiteX8" fmla="*/ 76200 w 1962150"/>
                <a:gd name="connsiteY8" fmla="*/ 1147762 h 1976437"/>
                <a:gd name="connsiteX9" fmla="*/ 61912 w 1962150"/>
                <a:gd name="connsiteY9" fmla="*/ 1219200 h 1976437"/>
                <a:gd name="connsiteX10" fmla="*/ 57150 w 1962150"/>
                <a:gd name="connsiteY10" fmla="*/ 1328737 h 1976437"/>
                <a:gd name="connsiteX11" fmla="*/ 52387 w 1962150"/>
                <a:gd name="connsiteY11" fmla="*/ 1343025 h 1976437"/>
                <a:gd name="connsiteX12" fmla="*/ 38100 w 1962150"/>
                <a:gd name="connsiteY12" fmla="*/ 1357312 h 1976437"/>
                <a:gd name="connsiteX13" fmla="*/ 33337 w 1962150"/>
                <a:gd name="connsiteY13" fmla="*/ 1371600 h 1976437"/>
                <a:gd name="connsiteX14" fmla="*/ 14287 w 1962150"/>
                <a:gd name="connsiteY14" fmla="*/ 1400175 h 1976437"/>
                <a:gd name="connsiteX15" fmla="*/ 4762 w 1962150"/>
                <a:gd name="connsiteY15" fmla="*/ 1428750 h 1976437"/>
                <a:gd name="connsiteX16" fmla="*/ 0 w 1962150"/>
                <a:gd name="connsiteY16" fmla="*/ 1443037 h 1976437"/>
                <a:gd name="connsiteX17" fmla="*/ 14287 w 1962150"/>
                <a:gd name="connsiteY17" fmla="*/ 1452562 h 1976437"/>
                <a:gd name="connsiteX18" fmla="*/ 76200 w 1962150"/>
                <a:gd name="connsiteY18" fmla="*/ 1438275 h 1976437"/>
                <a:gd name="connsiteX19" fmla="*/ 104775 w 1962150"/>
                <a:gd name="connsiteY19" fmla="*/ 1423987 h 1976437"/>
                <a:gd name="connsiteX20" fmla="*/ 133350 w 1962150"/>
                <a:gd name="connsiteY20" fmla="*/ 1414462 h 1976437"/>
                <a:gd name="connsiteX21" fmla="*/ 176212 w 1962150"/>
                <a:gd name="connsiteY21" fmla="*/ 1390650 h 1976437"/>
                <a:gd name="connsiteX22" fmla="*/ 257175 w 1962150"/>
                <a:gd name="connsiteY22" fmla="*/ 1395412 h 1976437"/>
                <a:gd name="connsiteX23" fmla="*/ 285750 w 1962150"/>
                <a:gd name="connsiteY23" fmla="*/ 1404937 h 1976437"/>
                <a:gd name="connsiteX24" fmla="*/ 314325 w 1962150"/>
                <a:gd name="connsiteY24" fmla="*/ 1428750 h 1976437"/>
                <a:gd name="connsiteX25" fmla="*/ 328612 w 1962150"/>
                <a:gd name="connsiteY25" fmla="*/ 1438275 h 1976437"/>
                <a:gd name="connsiteX26" fmla="*/ 366712 w 1962150"/>
                <a:gd name="connsiteY26" fmla="*/ 1471612 h 1976437"/>
                <a:gd name="connsiteX27" fmla="*/ 381000 w 1962150"/>
                <a:gd name="connsiteY27" fmla="*/ 1481137 h 1976437"/>
                <a:gd name="connsiteX28" fmla="*/ 404812 w 1962150"/>
                <a:gd name="connsiteY28" fmla="*/ 1504950 h 1976437"/>
                <a:gd name="connsiteX29" fmla="*/ 414337 w 1962150"/>
                <a:gd name="connsiteY29" fmla="*/ 1519237 h 1976437"/>
                <a:gd name="connsiteX30" fmla="*/ 442912 w 1962150"/>
                <a:gd name="connsiteY30" fmla="*/ 1533525 h 1976437"/>
                <a:gd name="connsiteX31" fmla="*/ 457200 w 1962150"/>
                <a:gd name="connsiteY31" fmla="*/ 1547812 h 1976437"/>
                <a:gd name="connsiteX32" fmla="*/ 471487 w 1962150"/>
                <a:gd name="connsiteY32" fmla="*/ 1552575 h 1976437"/>
                <a:gd name="connsiteX33" fmla="*/ 500062 w 1962150"/>
                <a:gd name="connsiteY33" fmla="*/ 1581150 h 1976437"/>
                <a:gd name="connsiteX34" fmla="*/ 542925 w 1962150"/>
                <a:gd name="connsiteY34" fmla="*/ 1609725 h 1976437"/>
                <a:gd name="connsiteX35" fmla="*/ 571500 w 1962150"/>
                <a:gd name="connsiteY35" fmla="*/ 1638300 h 1976437"/>
                <a:gd name="connsiteX36" fmla="*/ 585787 w 1962150"/>
                <a:gd name="connsiteY36" fmla="*/ 1647825 h 1976437"/>
                <a:gd name="connsiteX37" fmla="*/ 595312 w 1962150"/>
                <a:gd name="connsiteY37" fmla="*/ 1662112 h 1976437"/>
                <a:gd name="connsiteX38" fmla="*/ 600075 w 1962150"/>
                <a:gd name="connsiteY38" fmla="*/ 1676400 h 1976437"/>
                <a:gd name="connsiteX39" fmla="*/ 614362 w 1962150"/>
                <a:gd name="connsiteY39" fmla="*/ 1685925 h 1976437"/>
                <a:gd name="connsiteX40" fmla="*/ 619125 w 1962150"/>
                <a:gd name="connsiteY40" fmla="*/ 1700212 h 1976437"/>
                <a:gd name="connsiteX41" fmla="*/ 633412 w 1962150"/>
                <a:gd name="connsiteY41" fmla="*/ 1714500 h 1976437"/>
                <a:gd name="connsiteX42" fmla="*/ 642937 w 1962150"/>
                <a:gd name="connsiteY42" fmla="*/ 1728787 h 1976437"/>
                <a:gd name="connsiteX43" fmla="*/ 657225 w 1962150"/>
                <a:gd name="connsiteY43" fmla="*/ 1743075 h 1976437"/>
                <a:gd name="connsiteX44" fmla="*/ 690562 w 1962150"/>
                <a:gd name="connsiteY44" fmla="*/ 1781175 h 1976437"/>
                <a:gd name="connsiteX45" fmla="*/ 709612 w 1962150"/>
                <a:gd name="connsiteY45" fmla="*/ 1804987 h 1976437"/>
                <a:gd name="connsiteX46" fmla="*/ 733425 w 1962150"/>
                <a:gd name="connsiteY46" fmla="*/ 1824037 h 1976437"/>
                <a:gd name="connsiteX47" fmla="*/ 747712 w 1962150"/>
                <a:gd name="connsiteY47" fmla="*/ 1833562 h 1976437"/>
                <a:gd name="connsiteX48" fmla="*/ 804862 w 1962150"/>
                <a:gd name="connsiteY48" fmla="*/ 1843087 h 1976437"/>
                <a:gd name="connsiteX49" fmla="*/ 819150 w 1962150"/>
                <a:gd name="connsiteY49" fmla="*/ 1847850 h 1976437"/>
                <a:gd name="connsiteX50" fmla="*/ 847725 w 1962150"/>
                <a:gd name="connsiteY50" fmla="*/ 1852612 h 1976437"/>
                <a:gd name="connsiteX51" fmla="*/ 866775 w 1962150"/>
                <a:gd name="connsiteY51" fmla="*/ 1857375 h 1976437"/>
                <a:gd name="connsiteX52" fmla="*/ 909637 w 1962150"/>
                <a:gd name="connsiteY52" fmla="*/ 1881187 h 1976437"/>
                <a:gd name="connsiteX53" fmla="*/ 923925 w 1962150"/>
                <a:gd name="connsiteY53" fmla="*/ 1895475 h 1976437"/>
                <a:gd name="connsiteX54" fmla="*/ 938212 w 1962150"/>
                <a:gd name="connsiteY54" fmla="*/ 1900237 h 1976437"/>
                <a:gd name="connsiteX55" fmla="*/ 952500 w 1962150"/>
                <a:gd name="connsiteY55" fmla="*/ 1909762 h 1976437"/>
                <a:gd name="connsiteX56" fmla="*/ 966787 w 1962150"/>
                <a:gd name="connsiteY56" fmla="*/ 1914525 h 1976437"/>
                <a:gd name="connsiteX57" fmla="*/ 1009650 w 1962150"/>
                <a:gd name="connsiteY57" fmla="*/ 1924050 h 1976437"/>
                <a:gd name="connsiteX58" fmla="*/ 1038225 w 1962150"/>
                <a:gd name="connsiteY58" fmla="*/ 1933575 h 1976437"/>
                <a:gd name="connsiteX59" fmla="*/ 1052512 w 1962150"/>
                <a:gd name="connsiteY59" fmla="*/ 1938337 h 1976437"/>
                <a:gd name="connsiteX60" fmla="*/ 1109662 w 1962150"/>
                <a:gd name="connsiteY60" fmla="*/ 1966912 h 1976437"/>
                <a:gd name="connsiteX61" fmla="*/ 1123950 w 1962150"/>
                <a:gd name="connsiteY61" fmla="*/ 1971675 h 1976437"/>
                <a:gd name="connsiteX62" fmla="*/ 1138237 w 1962150"/>
                <a:gd name="connsiteY62" fmla="*/ 1976437 h 1976437"/>
                <a:gd name="connsiteX63" fmla="*/ 1233487 w 1962150"/>
                <a:gd name="connsiteY63" fmla="*/ 1971675 h 1976437"/>
                <a:gd name="connsiteX64" fmla="*/ 1276350 w 1962150"/>
                <a:gd name="connsiteY64" fmla="*/ 1957387 h 1976437"/>
                <a:gd name="connsiteX65" fmla="*/ 1295400 w 1962150"/>
                <a:gd name="connsiteY65" fmla="*/ 1952625 h 1976437"/>
                <a:gd name="connsiteX66" fmla="*/ 1338262 w 1962150"/>
                <a:gd name="connsiteY66" fmla="*/ 1943100 h 1976437"/>
                <a:gd name="connsiteX67" fmla="*/ 1381125 w 1962150"/>
                <a:gd name="connsiteY67" fmla="*/ 1909762 h 1976437"/>
                <a:gd name="connsiteX68" fmla="*/ 1390650 w 1962150"/>
                <a:gd name="connsiteY68" fmla="*/ 1890712 h 1976437"/>
                <a:gd name="connsiteX69" fmla="*/ 1400175 w 1962150"/>
                <a:gd name="connsiteY69" fmla="*/ 1876425 h 1976437"/>
                <a:gd name="connsiteX70" fmla="*/ 1414462 w 1962150"/>
                <a:gd name="connsiteY70" fmla="*/ 1847850 h 1976437"/>
                <a:gd name="connsiteX71" fmla="*/ 1428750 w 1962150"/>
                <a:gd name="connsiteY71" fmla="*/ 1819275 h 1976437"/>
                <a:gd name="connsiteX72" fmla="*/ 1443037 w 1962150"/>
                <a:gd name="connsiteY72" fmla="*/ 1790700 h 1976437"/>
                <a:gd name="connsiteX73" fmla="*/ 1457325 w 1962150"/>
                <a:gd name="connsiteY73" fmla="*/ 1757362 h 1976437"/>
                <a:gd name="connsiteX74" fmla="*/ 1471612 w 1962150"/>
                <a:gd name="connsiteY74" fmla="*/ 1690687 h 1976437"/>
                <a:gd name="connsiteX75" fmla="*/ 1476375 w 1962150"/>
                <a:gd name="connsiteY75" fmla="*/ 1676400 h 1976437"/>
                <a:gd name="connsiteX76" fmla="*/ 1481137 w 1962150"/>
                <a:gd name="connsiteY76" fmla="*/ 1662112 h 1976437"/>
                <a:gd name="connsiteX77" fmla="*/ 1476375 w 1962150"/>
                <a:gd name="connsiteY77" fmla="*/ 1571625 h 1976437"/>
                <a:gd name="connsiteX78" fmla="*/ 1466850 w 1962150"/>
                <a:gd name="connsiteY78" fmla="*/ 1543050 h 1976437"/>
                <a:gd name="connsiteX79" fmla="*/ 1462087 w 1962150"/>
                <a:gd name="connsiteY79" fmla="*/ 1528762 h 1976437"/>
                <a:gd name="connsiteX80" fmla="*/ 1423987 w 1962150"/>
                <a:gd name="connsiteY80" fmla="*/ 1500187 h 1976437"/>
                <a:gd name="connsiteX81" fmla="*/ 1385887 w 1962150"/>
                <a:gd name="connsiteY81" fmla="*/ 1457325 h 1976437"/>
                <a:gd name="connsiteX82" fmla="*/ 1366837 w 1962150"/>
                <a:gd name="connsiteY82" fmla="*/ 1414462 h 1976437"/>
                <a:gd name="connsiteX83" fmla="*/ 1352550 w 1962150"/>
                <a:gd name="connsiteY83" fmla="*/ 1400175 h 1976437"/>
                <a:gd name="connsiteX84" fmla="*/ 1333500 w 1962150"/>
                <a:gd name="connsiteY84" fmla="*/ 1376362 h 1976437"/>
                <a:gd name="connsiteX85" fmla="*/ 1328737 w 1962150"/>
                <a:gd name="connsiteY85" fmla="*/ 1362075 h 1976437"/>
                <a:gd name="connsiteX86" fmla="*/ 1314450 w 1962150"/>
                <a:gd name="connsiteY86" fmla="*/ 1347787 h 1976437"/>
                <a:gd name="connsiteX87" fmla="*/ 1295400 w 1962150"/>
                <a:gd name="connsiteY87" fmla="*/ 1323975 h 1976437"/>
                <a:gd name="connsiteX88" fmla="*/ 1290637 w 1962150"/>
                <a:gd name="connsiteY88" fmla="*/ 1309687 h 1976437"/>
                <a:gd name="connsiteX89" fmla="*/ 1281112 w 1962150"/>
                <a:gd name="connsiteY89" fmla="*/ 1295400 h 1976437"/>
                <a:gd name="connsiteX90" fmla="*/ 1257300 w 1962150"/>
                <a:gd name="connsiteY90" fmla="*/ 1252537 h 1976437"/>
                <a:gd name="connsiteX91" fmla="*/ 1243012 w 1962150"/>
                <a:gd name="connsiteY91" fmla="*/ 1243012 h 1976437"/>
                <a:gd name="connsiteX92" fmla="*/ 1238250 w 1962150"/>
                <a:gd name="connsiteY92" fmla="*/ 1223962 h 1976437"/>
                <a:gd name="connsiteX93" fmla="*/ 1228725 w 1962150"/>
                <a:gd name="connsiteY93" fmla="*/ 1209675 h 1976437"/>
                <a:gd name="connsiteX94" fmla="*/ 1223962 w 1962150"/>
                <a:gd name="connsiteY94" fmla="*/ 1181100 h 1976437"/>
                <a:gd name="connsiteX95" fmla="*/ 1228725 w 1962150"/>
                <a:gd name="connsiteY95" fmla="*/ 1143000 h 1976437"/>
                <a:gd name="connsiteX96" fmla="*/ 1247775 w 1962150"/>
                <a:gd name="connsiteY96" fmla="*/ 1123950 h 1976437"/>
                <a:gd name="connsiteX97" fmla="*/ 1285875 w 1962150"/>
                <a:gd name="connsiteY97" fmla="*/ 1100137 h 1976437"/>
                <a:gd name="connsiteX98" fmla="*/ 1295400 w 1962150"/>
                <a:gd name="connsiteY98" fmla="*/ 1085850 h 1976437"/>
                <a:gd name="connsiteX99" fmla="*/ 1309687 w 1962150"/>
                <a:gd name="connsiteY99" fmla="*/ 1076325 h 1976437"/>
                <a:gd name="connsiteX100" fmla="*/ 1328737 w 1962150"/>
                <a:gd name="connsiteY100" fmla="*/ 1052512 h 1976437"/>
                <a:gd name="connsiteX101" fmla="*/ 1352550 w 1962150"/>
                <a:gd name="connsiteY101" fmla="*/ 1023937 h 1976437"/>
                <a:gd name="connsiteX102" fmla="*/ 1362075 w 1962150"/>
                <a:gd name="connsiteY102" fmla="*/ 1009650 h 1976437"/>
                <a:gd name="connsiteX103" fmla="*/ 1371600 w 1962150"/>
                <a:gd name="connsiteY103" fmla="*/ 981075 h 1976437"/>
                <a:gd name="connsiteX104" fmla="*/ 1395412 w 1962150"/>
                <a:gd name="connsiteY104" fmla="*/ 957262 h 1976437"/>
                <a:gd name="connsiteX105" fmla="*/ 1438275 w 1962150"/>
                <a:gd name="connsiteY105" fmla="*/ 923925 h 1976437"/>
                <a:gd name="connsiteX106" fmla="*/ 1452562 w 1962150"/>
                <a:gd name="connsiteY106" fmla="*/ 909637 h 1976437"/>
                <a:gd name="connsiteX107" fmla="*/ 1481137 w 1962150"/>
                <a:gd name="connsiteY107" fmla="*/ 890587 h 1976437"/>
                <a:gd name="connsiteX108" fmla="*/ 1504950 w 1962150"/>
                <a:gd name="connsiteY108" fmla="*/ 862012 h 1976437"/>
                <a:gd name="connsiteX109" fmla="*/ 1519237 w 1962150"/>
                <a:gd name="connsiteY109" fmla="*/ 852487 h 1976437"/>
                <a:gd name="connsiteX110" fmla="*/ 1528762 w 1962150"/>
                <a:gd name="connsiteY110" fmla="*/ 838200 h 1976437"/>
                <a:gd name="connsiteX111" fmla="*/ 1557337 w 1962150"/>
                <a:gd name="connsiteY111" fmla="*/ 828675 h 1976437"/>
                <a:gd name="connsiteX112" fmla="*/ 1571625 w 1962150"/>
                <a:gd name="connsiteY112" fmla="*/ 823912 h 1976437"/>
                <a:gd name="connsiteX113" fmla="*/ 1600200 w 1962150"/>
                <a:gd name="connsiteY113" fmla="*/ 814387 h 1976437"/>
                <a:gd name="connsiteX114" fmla="*/ 1619250 w 1962150"/>
                <a:gd name="connsiteY114" fmla="*/ 809625 h 1976437"/>
                <a:gd name="connsiteX115" fmla="*/ 1647825 w 1962150"/>
                <a:gd name="connsiteY115" fmla="*/ 800100 h 1976437"/>
                <a:gd name="connsiteX116" fmla="*/ 1700212 w 1962150"/>
                <a:gd name="connsiteY116" fmla="*/ 795337 h 1976437"/>
                <a:gd name="connsiteX117" fmla="*/ 1719262 w 1962150"/>
                <a:gd name="connsiteY117" fmla="*/ 790575 h 1976437"/>
                <a:gd name="connsiteX118" fmla="*/ 1733550 w 1962150"/>
                <a:gd name="connsiteY118" fmla="*/ 785812 h 1976437"/>
                <a:gd name="connsiteX119" fmla="*/ 1776412 w 1962150"/>
                <a:gd name="connsiteY119" fmla="*/ 776287 h 1976437"/>
                <a:gd name="connsiteX120" fmla="*/ 1843087 w 1962150"/>
                <a:gd name="connsiteY120" fmla="*/ 771525 h 1976437"/>
                <a:gd name="connsiteX121" fmla="*/ 1885950 w 1962150"/>
                <a:gd name="connsiteY121" fmla="*/ 762000 h 1976437"/>
                <a:gd name="connsiteX122" fmla="*/ 1928812 w 1962150"/>
                <a:gd name="connsiteY122" fmla="*/ 752475 h 1976437"/>
                <a:gd name="connsiteX123" fmla="*/ 1943100 w 1962150"/>
                <a:gd name="connsiteY123" fmla="*/ 742950 h 1976437"/>
                <a:gd name="connsiteX124" fmla="*/ 1957387 w 1962150"/>
                <a:gd name="connsiteY124" fmla="*/ 738187 h 1976437"/>
                <a:gd name="connsiteX125" fmla="*/ 1962150 w 1962150"/>
                <a:gd name="connsiteY125" fmla="*/ 719137 h 1976437"/>
                <a:gd name="connsiteX126" fmla="*/ 1947862 w 1962150"/>
                <a:gd name="connsiteY126" fmla="*/ 676275 h 1976437"/>
                <a:gd name="connsiteX127" fmla="*/ 1943100 w 1962150"/>
                <a:gd name="connsiteY127" fmla="*/ 661987 h 1976437"/>
                <a:gd name="connsiteX128" fmla="*/ 1938337 w 1962150"/>
                <a:gd name="connsiteY128" fmla="*/ 647700 h 1976437"/>
                <a:gd name="connsiteX129" fmla="*/ 1924050 w 1962150"/>
                <a:gd name="connsiteY129" fmla="*/ 590550 h 1976437"/>
                <a:gd name="connsiteX130" fmla="*/ 1833562 w 1962150"/>
                <a:gd name="connsiteY130" fmla="*/ 471487 h 1976437"/>
                <a:gd name="connsiteX131" fmla="*/ 1804987 w 1962150"/>
                <a:gd name="connsiteY131" fmla="*/ 447675 h 1976437"/>
                <a:gd name="connsiteX132" fmla="*/ 1700212 w 1962150"/>
                <a:gd name="connsiteY132" fmla="*/ 433387 h 1976437"/>
                <a:gd name="connsiteX133" fmla="*/ 1671637 w 1962150"/>
                <a:gd name="connsiteY133" fmla="*/ 423862 h 1976437"/>
                <a:gd name="connsiteX134" fmla="*/ 1657350 w 1962150"/>
                <a:gd name="connsiteY134" fmla="*/ 419100 h 1976437"/>
                <a:gd name="connsiteX135" fmla="*/ 1590675 w 1962150"/>
                <a:gd name="connsiteY135" fmla="*/ 423862 h 1976437"/>
                <a:gd name="connsiteX136" fmla="*/ 1562100 w 1962150"/>
                <a:gd name="connsiteY136" fmla="*/ 433387 h 1976437"/>
                <a:gd name="connsiteX137" fmla="*/ 1547812 w 1962150"/>
                <a:gd name="connsiteY137" fmla="*/ 438150 h 1976437"/>
                <a:gd name="connsiteX138" fmla="*/ 1519237 w 1962150"/>
                <a:gd name="connsiteY138" fmla="*/ 433387 h 1976437"/>
                <a:gd name="connsiteX139" fmla="*/ 1481137 w 1962150"/>
                <a:gd name="connsiteY139" fmla="*/ 404812 h 1976437"/>
                <a:gd name="connsiteX140" fmla="*/ 1466850 w 1962150"/>
                <a:gd name="connsiteY140" fmla="*/ 400050 h 1976437"/>
                <a:gd name="connsiteX141" fmla="*/ 1452562 w 1962150"/>
                <a:gd name="connsiteY141" fmla="*/ 390525 h 1976437"/>
                <a:gd name="connsiteX142" fmla="*/ 1438275 w 1962150"/>
                <a:gd name="connsiteY142" fmla="*/ 361950 h 1976437"/>
                <a:gd name="connsiteX143" fmla="*/ 1423987 w 1962150"/>
                <a:gd name="connsiteY143" fmla="*/ 347662 h 1976437"/>
                <a:gd name="connsiteX144" fmla="*/ 1404937 w 1962150"/>
                <a:gd name="connsiteY144" fmla="*/ 323850 h 1976437"/>
                <a:gd name="connsiteX145" fmla="*/ 1381125 w 1962150"/>
                <a:gd name="connsiteY145" fmla="*/ 304800 h 1976437"/>
                <a:gd name="connsiteX146" fmla="*/ 1352550 w 1962150"/>
                <a:gd name="connsiteY146" fmla="*/ 285750 h 1976437"/>
                <a:gd name="connsiteX147" fmla="*/ 1338262 w 1962150"/>
                <a:gd name="connsiteY147" fmla="*/ 280987 h 1976437"/>
                <a:gd name="connsiteX148" fmla="*/ 1309687 w 1962150"/>
                <a:gd name="connsiteY148" fmla="*/ 261937 h 1976437"/>
                <a:gd name="connsiteX149" fmla="*/ 1276350 w 1962150"/>
                <a:gd name="connsiteY149" fmla="*/ 257175 h 1976437"/>
                <a:gd name="connsiteX150" fmla="*/ 1247775 w 1962150"/>
                <a:gd name="connsiteY150" fmla="*/ 252412 h 1976437"/>
                <a:gd name="connsiteX151" fmla="*/ 1233487 w 1962150"/>
                <a:gd name="connsiteY151" fmla="*/ 247650 h 1976437"/>
                <a:gd name="connsiteX152" fmla="*/ 1209675 w 1962150"/>
                <a:gd name="connsiteY152" fmla="*/ 242887 h 1976437"/>
                <a:gd name="connsiteX153" fmla="*/ 1190625 w 1962150"/>
                <a:gd name="connsiteY153" fmla="*/ 228600 h 1976437"/>
                <a:gd name="connsiteX154" fmla="*/ 1076325 w 1962150"/>
                <a:gd name="connsiteY154" fmla="*/ 204787 h 1976437"/>
                <a:gd name="connsiteX155" fmla="*/ 1047750 w 1962150"/>
                <a:gd name="connsiteY155" fmla="*/ 180975 h 1976437"/>
                <a:gd name="connsiteX156" fmla="*/ 1019175 w 1962150"/>
                <a:gd name="connsiteY156" fmla="*/ 161925 h 1976437"/>
                <a:gd name="connsiteX157" fmla="*/ 1004887 w 1962150"/>
                <a:gd name="connsiteY157" fmla="*/ 152400 h 1976437"/>
                <a:gd name="connsiteX158" fmla="*/ 990600 w 1962150"/>
                <a:gd name="connsiteY158" fmla="*/ 142875 h 1976437"/>
                <a:gd name="connsiteX159" fmla="*/ 981075 w 1962150"/>
                <a:gd name="connsiteY159" fmla="*/ 128587 h 1976437"/>
                <a:gd name="connsiteX160" fmla="*/ 966787 w 1962150"/>
                <a:gd name="connsiteY160" fmla="*/ 123825 h 1976437"/>
                <a:gd name="connsiteX161" fmla="*/ 938212 w 1962150"/>
                <a:gd name="connsiteY161" fmla="*/ 109537 h 1976437"/>
                <a:gd name="connsiteX162" fmla="*/ 928687 w 1962150"/>
                <a:gd name="connsiteY162" fmla="*/ 95250 h 1976437"/>
                <a:gd name="connsiteX163" fmla="*/ 900112 w 1962150"/>
                <a:gd name="connsiteY163" fmla="*/ 85725 h 1976437"/>
                <a:gd name="connsiteX164" fmla="*/ 885825 w 1962150"/>
                <a:gd name="connsiteY164" fmla="*/ 76200 h 1976437"/>
                <a:gd name="connsiteX165" fmla="*/ 781050 w 1962150"/>
                <a:gd name="connsiteY165" fmla="*/ 61912 h 1976437"/>
                <a:gd name="connsiteX166" fmla="*/ 700087 w 1962150"/>
                <a:gd name="connsiteY166" fmla="*/ 66675 h 1976437"/>
                <a:gd name="connsiteX167" fmla="*/ 685800 w 1962150"/>
                <a:gd name="connsiteY167" fmla="*/ 71437 h 1976437"/>
                <a:gd name="connsiteX168" fmla="*/ 657225 w 1962150"/>
                <a:gd name="connsiteY168" fmla="*/ 90487 h 1976437"/>
                <a:gd name="connsiteX169" fmla="*/ 628650 w 1962150"/>
                <a:gd name="connsiteY169" fmla="*/ 71437 h 1976437"/>
                <a:gd name="connsiteX170" fmla="*/ 614362 w 1962150"/>
                <a:gd name="connsiteY170" fmla="*/ 42862 h 1976437"/>
                <a:gd name="connsiteX171" fmla="*/ 585787 w 1962150"/>
                <a:gd name="connsiteY171" fmla="*/ 33337 h 1976437"/>
                <a:gd name="connsiteX172" fmla="*/ 557212 w 1962150"/>
                <a:gd name="connsiteY172" fmla="*/ 23812 h 1976437"/>
                <a:gd name="connsiteX173" fmla="*/ 538162 w 1962150"/>
                <a:gd name="connsiteY173" fmla="*/ 19050 h 1976437"/>
                <a:gd name="connsiteX174" fmla="*/ 523875 w 1962150"/>
                <a:gd name="connsiteY174" fmla="*/ 14287 h 1976437"/>
                <a:gd name="connsiteX175" fmla="*/ 500062 w 1962150"/>
                <a:gd name="connsiteY175" fmla="*/ 9525 h 1976437"/>
                <a:gd name="connsiteX176" fmla="*/ 471487 w 1962150"/>
                <a:gd name="connsiteY176" fmla="*/ 0 h 1976437"/>
                <a:gd name="connsiteX177" fmla="*/ 414337 w 1962150"/>
                <a:gd name="connsiteY177" fmla="*/ 4762 h 1976437"/>
                <a:gd name="connsiteX178" fmla="*/ 381000 w 1962150"/>
                <a:gd name="connsiteY178" fmla="*/ 14287 h 1976437"/>
                <a:gd name="connsiteX179" fmla="*/ 319087 w 1962150"/>
                <a:gd name="connsiteY179" fmla="*/ 23812 h 1976437"/>
                <a:gd name="connsiteX180" fmla="*/ 290512 w 1962150"/>
                <a:gd name="connsiteY180" fmla="*/ 33337 h 1976437"/>
                <a:gd name="connsiteX181" fmla="*/ 276225 w 1962150"/>
                <a:gd name="connsiteY181" fmla="*/ 38100 h 1976437"/>
                <a:gd name="connsiteX182" fmla="*/ 257175 w 1962150"/>
                <a:gd name="connsiteY182" fmla="*/ 47625 h 1976437"/>
                <a:gd name="connsiteX183" fmla="*/ 209550 w 1962150"/>
                <a:gd name="connsiteY183" fmla="*/ 52387 h 1976437"/>
                <a:gd name="connsiteX184" fmla="*/ 180975 w 1962150"/>
                <a:gd name="connsiteY184" fmla="*/ 61912 h 1976437"/>
                <a:gd name="connsiteX185" fmla="*/ 176212 w 1962150"/>
                <a:gd name="connsiteY185" fmla="*/ 76200 h 1976437"/>
                <a:gd name="connsiteX186" fmla="*/ 161925 w 1962150"/>
                <a:gd name="connsiteY186" fmla="*/ 80962 h 1976437"/>
                <a:gd name="connsiteX187" fmla="*/ 142875 w 1962150"/>
                <a:gd name="connsiteY187" fmla="*/ 90487 h 1976437"/>
                <a:gd name="connsiteX188" fmla="*/ 128587 w 1962150"/>
                <a:gd name="connsiteY188" fmla="*/ 100012 h 1976437"/>
                <a:gd name="connsiteX189" fmla="*/ 114300 w 1962150"/>
                <a:gd name="connsiteY189" fmla="*/ 104775 h 1976437"/>
                <a:gd name="connsiteX190" fmla="*/ 80962 w 1962150"/>
                <a:gd name="connsiteY190" fmla="*/ 119062 h 1976437"/>
                <a:gd name="connsiteX191" fmla="*/ 47625 w 1962150"/>
                <a:gd name="connsiteY191" fmla="*/ 157162 h 1976437"/>
                <a:gd name="connsiteX192" fmla="*/ 28575 w 1962150"/>
                <a:gd name="connsiteY192" fmla="*/ 161925 h 1976437"/>
                <a:gd name="connsiteX0" fmla="*/ 28575 w 1962150"/>
                <a:gd name="connsiteY0" fmla="*/ 161925 h 1976437"/>
                <a:gd name="connsiteX1" fmla="*/ 57150 w 1962150"/>
                <a:gd name="connsiteY1" fmla="*/ 204787 h 1976437"/>
                <a:gd name="connsiteX2" fmla="*/ 66675 w 1962150"/>
                <a:gd name="connsiteY2" fmla="*/ 219075 h 1976437"/>
                <a:gd name="connsiteX3" fmla="*/ 80962 w 1962150"/>
                <a:gd name="connsiteY3" fmla="*/ 280987 h 1976437"/>
                <a:gd name="connsiteX4" fmla="*/ 80962 w 1962150"/>
                <a:gd name="connsiteY4" fmla="*/ 600075 h 1976437"/>
                <a:gd name="connsiteX5" fmla="*/ 76200 w 1962150"/>
                <a:gd name="connsiteY5" fmla="*/ 628650 h 1976437"/>
                <a:gd name="connsiteX6" fmla="*/ 80962 w 1962150"/>
                <a:gd name="connsiteY6" fmla="*/ 781050 h 1976437"/>
                <a:gd name="connsiteX7" fmla="*/ 80962 w 1962150"/>
                <a:gd name="connsiteY7" fmla="*/ 890587 h 1976437"/>
                <a:gd name="connsiteX8" fmla="*/ 76200 w 1962150"/>
                <a:gd name="connsiteY8" fmla="*/ 1147762 h 1976437"/>
                <a:gd name="connsiteX9" fmla="*/ 61912 w 1962150"/>
                <a:gd name="connsiteY9" fmla="*/ 1219200 h 1976437"/>
                <a:gd name="connsiteX10" fmla="*/ 57150 w 1962150"/>
                <a:gd name="connsiteY10" fmla="*/ 1328737 h 1976437"/>
                <a:gd name="connsiteX11" fmla="*/ 52387 w 1962150"/>
                <a:gd name="connsiteY11" fmla="*/ 1343025 h 1976437"/>
                <a:gd name="connsiteX12" fmla="*/ 38100 w 1962150"/>
                <a:gd name="connsiteY12" fmla="*/ 1357312 h 1976437"/>
                <a:gd name="connsiteX13" fmla="*/ 33337 w 1962150"/>
                <a:gd name="connsiteY13" fmla="*/ 1371600 h 1976437"/>
                <a:gd name="connsiteX14" fmla="*/ 14287 w 1962150"/>
                <a:gd name="connsiteY14" fmla="*/ 1400175 h 1976437"/>
                <a:gd name="connsiteX15" fmla="*/ 4762 w 1962150"/>
                <a:gd name="connsiteY15" fmla="*/ 1428750 h 1976437"/>
                <a:gd name="connsiteX16" fmla="*/ 0 w 1962150"/>
                <a:gd name="connsiteY16" fmla="*/ 1443037 h 1976437"/>
                <a:gd name="connsiteX17" fmla="*/ 14287 w 1962150"/>
                <a:gd name="connsiteY17" fmla="*/ 1452562 h 1976437"/>
                <a:gd name="connsiteX18" fmla="*/ 76200 w 1962150"/>
                <a:gd name="connsiteY18" fmla="*/ 1438275 h 1976437"/>
                <a:gd name="connsiteX19" fmla="*/ 104775 w 1962150"/>
                <a:gd name="connsiteY19" fmla="*/ 1423987 h 1976437"/>
                <a:gd name="connsiteX20" fmla="*/ 133350 w 1962150"/>
                <a:gd name="connsiteY20" fmla="*/ 1414462 h 1976437"/>
                <a:gd name="connsiteX21" fmla="*/ 176212 w 1962150"/>
                <a:gd name="connsiteY21" fmla="*/ 1390650 h 1976437"/>
                <a:gd name="connsiteX22" fmla="*/ 257175 w 1962150"/>
                <a:gd name="connsiteY22" fmla="*/ 1395412 h 1976437"/>
                <a:gd name="connsiteX23" fmla="*/ 285750 w 1962150"/>
                <a:gd name="connsiteY23" fmla="*/ 1404937 h 1976437"/>
                <a:gd name="connsiteX24" fmla="*/ 314325 w 1962150"/>
                <a:gd name="connsiteY24" fmla="*/ 1428750 h 1976437"/>
                <a:gd name="connsiteX25" fmla="*/ 328612 w 1962150"/>
                <a:gd name="connsiteY25" fmla="*/ 1438275 h 1976437"/>
                <a:gd name="connsiteX26" fmla="*/ 366712 w 1962150"/>
                <a:gd name="connsiteY26" fmla="*/ 1471612 h 1976437"/>
                <a:gd name="connsiteX27" fmla="*/ 381000 w 1962150"/>
                <a:gd name="connsiteY27" fmla="*/ 1481137 h 1976437"/>
                <a:gd name="connsiteX28" fmla="*/ 404812 w 1962150"/>
                <a:gd name="connsiteY28" fmla="*/ 1504950 h 1976437"/>
                <a:gd name="connsiteX29" fmla="*/ 414337 w 1962150"/>
                <a:gd name="connsiteY29" fmla="*/ 1519237 h 1976437"/>
                <a:gd name="connsiteX30" fmla="*/ 442912 w 1962150"/>
                <a:gd name="connsiteY30" fmla="*/ 1533525 h 1976437"/>
                <a:gd name="connsiteX31" fmla="*/ 457200 w 1962150"/>
                <a:gd name="connsiteY31" fmla="*/ 1547812 h 1976437"/>
                <a:gd name="connsiteX32" fmla="*/ 471487 w 1962150"/>
                <a:gd name="connsiteY32" fmla="*/ 1552575 h 1976437"/>
                <a:gd name="connsiteX33" fmla="*/ 500062 w 1962150"/>
                <a:gd name="connsiteY33" fmla="*/ 1581150 h 1976437"/>
                <a:gd name="connsiteX34" fmla="*/ 542925 w 1962150"/>
                <a:gd name="connsiteY34" fmla="*/ 1609725 h 1976437"/>
                <a:gd name="connsiteX35" fmla="*/ 571500 w 1962150"/>
                <a:gd name="connsiteY35" fmla="*/ 1638300 h 1976437"/>
                <a:gd name="connsiteX36" fmla="*/ 585787 w 1962150"/>
                <a:gd name="connsiteY36" fmla="*/ 1647825 h 1976437"/>
                <a:gd name="connsiteX37" fmla="*/ 595312 w 1962150"/>
                <a:gd name="connsiteY37" fmla="*/ 1662112 h 1976437"/>
                <a:gd name="connsiteX38" fmla="*/ 600075 w 1962150"/>
                <a:gd name="connsiteY38" fmla="*/ 1676400 h 1976437"/>
                <a:gd name="connsiteX39" fmla="*/ 614362 w 1962150"/>
                <a:gd name="connsiteY39" fmla="*/ 1685925 h 1976437"/>
                <a:gd name="connsiteX40" fmla="*/ 619125 w 1962150"/>
                <a:gd name="connsiteY40" fmla="*/ 1700212 h 1976437"/>
                <a:gd name="connsiteX41" fmla="*/ 633412 w 1962150"/>
                <a:gd name="connsiteY41" fmla="*/ 1714500 h 1976437"/>
                <a:gd name="connsiteX42" fmla="*/ 642937 w 1962150"/>
                <a:gd name="connsiteY42" fmla="*/ 1728787 h 1976437"/>
                <a:gd name="connsiteX43" fmla="*/ 657225 w 1962150"/>
                <a:gd name="connsiteY43" fmla="*/ 1743075 h 1976437"/>
                <a:gd name="connsiteX44" fmla="*/ 690562 w 1962150"/>
                <a:gd name="connsiteY44" fmla="*/ 1781175 h 1976437"/>
                <a:gd name="connsiteX45" fmla="*/ 709612 w 1962150"/>
                <a:gd name="connsiteY45" fmla="*/ 1804987 h 1976437"/>
                <a:gd name="connsiteX46" fmla="*/ 733425 w 1962150"/>
                <a:gd name="connsiteY46" fmla="*/ 1824037 h 1976437"/>
                <a:gd name="connsiteX47" fmla="*/ 747712 w 1962150"/>
                <a:gd name="connsiteY47" fmla="*/ 1833562 h 1976437"/>
                <a:gd name="connsiteX48" fmla="*/ 804862 w 1962150"/>
                <a:gd name="connsiteY48" fmla="*/ 1843087 h 1976437"/>
                <a:gd name="connsiteX49" fmla="*/ 819150 w 1962150"/>
                <a:gd name="connsiteY49" fmla="*/ 1847850 h 1976437"/>
                <a:gd name="connsiteX50" fmla="*/ 847725 w 1962150"/>
                <a:gd name="connsiteY50" fmla="*/ 1852612 h 1976437"/>
                <a:gd name="connsiteX51" fmla="*/ 866775 w 1962150"/>
                <a:gd name="connsiteY51" fmla="*/ 1857375 h 1976437"/>
                <a:gd name="connsiteX52" fmla="*/ 909637 w 1962150"/>
                <a:gd name="connsiteY52" fmla="*/ 1881187 h 1976437"/>
                <a:gd name="connsiteX53" fmla="*/ 923925 w 1962150"/>
                <a:gd name="connsiteY53" fmla="*/ 1895475 h 1976437"/>
                <a:gd name="connsiteX54" fmla="*/ 938212 w 1962150"/>
                <a:gd name="connsiteY54" fmla="*/ 1900237 h 1976437"/>
                <a:gd name="connsiteX55" fmla="*/ 952500 w 1962150"/>
                <a:gd name="connsiteY55" fmla="*/ 1909762 h 1976437"/>
                <a:gd name="connsiteX56" fmla="*/ 966787 w 1962150"/>
                <a:gd name="connsiteY56" fmla="*/ 1914525 h 1976437"/>
                <a:gd name="connsiteX57" fmla="*/ 1009650 w 1962150"/>
                <a:gd name="connsiteY57" fmla="*/ 1924050 h 1976437"/>
                <a:gd name="connsiteX58" fmla="*/ 1038225 w 1962150"/>
                <a:gd name="connsiteY58" fmla="*/ 1933575 h 1976437"/>
                <a:gd name="connsiteX59" fmla="*/ 1052512 w 1962150"/>
                <a:gd name="connsiteY59" fmla="*/ 1938337 h 1976437"/>
                <a:gd name="connsiteX60" fmla="*/ 1109662 w 1962150"/>
                <a:gd name="connsiteY60" fmla="*/ 1966912 h 1976437"/>
                <a:gd name="connsiteX61" fmla="*/ 1123950 w 1962150"/>
                <a:gd name="connsiteY61" fmla="*/ 1971675 h 1976437"/>
                <a:gd name="connsiteX62" fmla="*/ 1138237 w 1962150"/>
                <a:gd name="connsiteY62" fmla="*/ 1976437 h 1976437"/>
                <a:gd name="connsiteX63" fmla="*/ 1233487 w 1962150"/>
                <a:gd name="connsiteY63" fmla="*/ 1971675 h 1976437"/>
                <a:gd name="connsiteX64" fmla="*/ 1276350 w 1962150"/>
                <a:gd name="connsiteY64" fmla="*/ 1957387 h 1976437"/>
                <a:gd name="connsiteX65" fmla="*/ 1295400 w 1962150"/>
                <a:gd name="connsiteY65" fmla="*/ 1952625 h 1976437"/>
                <a:gd name="connsiteX66" fmla="*/ 1338262 w 1962150"/>
                <a:gd name="connsiteY66" fmla="*/ 1943100 h 1976437"/>
                <a:gd name="connsiteX67" fmla="*/ 1381125 w 1962150"/>
                <a:gd name="connsiteY67" fmla="*/ 1909762 h 1976437"/>
                <a:gd name="connsiteX68" fmla="*/ 1390650 w 1962150"/>
                <a:gd name="connsiteY68" fmla="*/ 1890712 h 1976437"/>
                <a:gd name="connsiteX69" fmla="*/ 1400175 w 1962150"/>
                <a:gd name="connsiteY69" fmla="*/ 1876425 h 1976437"/>
                <a:gd name="connsiteX70" fmla="*/ 1414462 w 1962150"/>
                <a:gd name="connsiteY70" fmla="*/ 1847850 h 1976437"/>
                <a:gd name="connsiteX71" fmla="*/ 1428750 w 1962150"/>
                <a:gd name="connsiteY71" fmla="*/ 1819275 h 1976437"/>
                <a:gd name="connsiteX72" fmla="*/ 1443037 w 1962150"/>
                <a:gd name="connsiteY72" fmla="*/ 1790700 h 1976437"/>
                <a:gd name="connsiteX73" fmla="*/ 1457325 w 1962150"/>
                <a:gd name="connsiteY73" fmla="*/ 1757362 h 1976437"/>
                <a:gd name="connsiteX74" fmla="*/ 1471612 w 1962150"/>
                <a:gd name="connsiteY74" fmla="*/ 1690687 h 1976437"/>
                <a:gd name="connsiteX75" fmla="*/ 1476375 w 1962150"/>
                <a:gd name="connsiteY75" fmla="*/ 1676400 h 1976437"/>
                <a:gd name="connsiteX76" fmla="*/ 1481137 w 1962150"/>
                <a:gd name="connsiteY76" fmla="*/ 1662112 h 1976437"/>
                <a:gd name="connsiteX77" fmla="*/ 1476375 w 1962150"/>
                <a:gd name="connsiteY77" fmla="*/ 1571625 h 1976437"/>
                <a:gd name="connsiteX78" fmla="*/ 1466850 w 1962150"/>
                <a:gd name="connsiteY78" fmla="*/ 1543050 h 1976437"/>
                <a:gd name="connsiteX79" fmla="*/ 1462087 w 1962150"/>
                <a:gd name="connsiteY79" fmla="*/ 1528762 h 1976437"/>
                <a:gd name="connsiteX80" fmla="*/ 1423987 w 1962150"/>
                <a:gd name="connsiteY80" fmla="*/ 1500187 h 1976437"/>
                <a:gd name="connsiteX81" fmla="*/ 1385887 w 1962150"/>
                <a:gd name="connsiteY81" fmla="*/ 1457325 h 1976437"/>
                <a:gd name="connsiteX82" fmla="*/ 1366837 w 1962150"/>
                <a:gd name="connsiteY82" fmla="*/ 1414462 h 1976437"/>
                <a:gd name="connsiteX83" fmla="*/ 1352550 w 1962150"/>
                <a:gd name="connsiteY83" fmla="*/ 1400175 h 1976437"/>
                <a:gd name="connsiteX84" fmla="*/ 1333500 w 1962150"/>
                <a:gd name="connsiteY84" fmla="*/ 1376362 h 1976437"/>
                <a:gd name="connsiteX85" fmla="*/ 1328737 w 1962150"/>
                <a:gd name="connsiteY85" fmla="*/ 1362075 h 1976437"/>
                <a:gd name="connsiteX86" fmla="*/ 1314450 w 1962150"/>
                <a:gd name="connsiteY86" fmla="*/ 1347787 h 1976437"/>
                <a:gd name="connsiteX87" fmla="*/ 1295400 w 1962150"/>
                <a:gd name="connsiteY87" fmla="*/ 1323975 h 1976437"/>
                <a:gd name="connsiteX88" fmla="*/ 1290637 w 1962150"/>
                <a:gd name="connsiteY88" fmla="*/ 1309687 h 1976437"/>
                <a:gd name="connsiteX89" fmla="*/ 1281112 w 1962150"/>
                <a:gd name="connsiteY89" fmla="*/ 1295400 h 1976437"/>
                <a:gd name="connsiteX90" fmla="*/ 1257300 w 1962150"/>
                <a:gd name="connsiteY90" fmla="*/ 1252537 h 1976437"/>
                <a:gd name="connsiteX91" fmla="*/ 1243012 w 1962150"/>
                <a:gd name="connsiteY91" fmla="*/ 1243012 h 1976437"/>
                <a:gd name="connsiteX92" fmla="*/ 1238250 w 1962150"/>
                <a:gd name="connsiteY92" fmla="*/ 1223962 h 1976437"/>
                <a:gd name="connsiteX93" fmla="*/ 1228725 w 1962150"/>
                <a:gd name="connsiteY93" fmla="*/ 1209675 h 1976437"/>
                <a:gd name="connsiteX94" fmla="*/ 1223962 w 1962150"/>
                <a:gd name="connsiteY94" fmla="*/ 1181100 h 1976437"/>
                <a:gd name="connsiteX95" fmla="*/ 1228725 w 1962150"/>
                <a:gd name="connsiteY95" fmla="*/ 1143000 h 1976437"/>
                <a:gd name="connsiteX96" fmla="*/ 1285875 w 1962150"/>
                <a:gd name="connsiteY96" fmla="*/ 1100137 h 1976437"/>
                <a:gd name="connsiteX97" fmla="*/ 1295400 w 1962150"/>
                <a:gd name="connsiteY97" fmla="*/ 1085850 h 1976437"/>
                <a:gd name="connsiteX98" fmla="*/ 1309687 w 1962150"/>
                <a:gd name="connsiteY98" fmla="*/ 1076325 h 1976437"/>
                <a:gd name="connsiteX99" fmla="*/ 1328737 w 1962150"/>
                <a:gd name="connsiteY99" fmla="*/ 1052512 h 1976437"/>
                <a:gd name="connsiteX100" fmla="*/ 1352550 w 1962150"/>
                <a:gd name="connsiteY100" fmla="*/ 1023937 h 1976437"/>
                <a:gd name="connsiteX101" fmla="*/ 1362075 w 1962150"/>
                <a:gd name="connsiteY101" fmla="*/ 1009650 h 1976437"/>
                <a:gd name="connsiteX102" fmla="*/ 1371600 w 1962150"/>
                <a:gd name="connsiteY102" fmla="*/ 981075 h 1976437"/>
                <a:gd name="connsiteX103" fmla="*/ 1395412 w 1962150"/>
                <a:gd name="connsiteY103" fmla="*/ 957262 h 1976437"/>
                <a:gd name="connsiteX104" fmla="*/ 1438275 w 1962150"/>
                <a:gd name="connsiteY104" fmla="*/ 923925 h 1976437"/>
                <a:gd name="connsiteX105" fmla="*/ 1452562 w 1962150"/>
                <a:gd name="connsiteY105" fmla="*/ 909637 h 1976437"/>
                <a:gd name="connsiteX106" fmla="*/ 1481137 w 1962150"/>
                <a:gd name="connsiteY106" fmla="*/ 890587 h 1976437"/>
                <a:gd name="connsiteX107" fmla="*/ 1504950 w 1962150"/>
                <a:gd name="connsiteY107" fmla="*/ 862012 h 1976437"/>
                <a:gd name="connsiteX108" fmla="*/ 1519237 w 1962150"/>
                <a:gd name="connsiteY108" fmla="*/ 852487 h 1976437"/>
                <a:gd name="connsiteX109" fmla="*/ 1528762 w 1962150"/>
                <a:gd name="connsiteY109" fmla="*/ 838200 h 1976437"/>
                <a:gd name="connsiteX110" fmla="*/ 1557337 w 1962150"/>
                <a:gd name="connsiteY110" fmla="*/ 828675 h 1976437"/>
                <a:gd name="connsiteX111" fmla="*/ 1571625 w 1962150"/>
                <a:gd name="connsiteY111" fmla="*/ 823912 h 1976437"/>
                <a:gd name="connsiteX112" fmla="*/ 1600200 w 1962150"/>
                <a:gd name="connsiteY112" fmla="*/ 814387 h 1976437"/>
                <a:gd name="connsiteX113" fmla="*/ 1619250 w 1962150"/>
                <a:gd name="connsiteY113" fmla="*/ 809625 h 1976437"/>
                <a:gd name="connsiteX114" fmla="*/ 1647825 w 1962150"/>
                <a:gd name="connsiteY114" fmla="*/ 800100 h 1976437"/>
                <a:gd name="connsiteX115" fmla="*/ 1700212 w 1962150"/>
                <a:gd name="connsiteY115" fmla="*/ 795337 h 1976437"/>
                <a:gd name="connsiteX116" fmla="*/ 1719262 w 1962150"/>
                <a:gd name="connsiteY116" fmla="*/ 790575 h 1976437"/>
                <a:gd name="connsiteX117" fmla="*/ 1733550 w 1962150"/>
                <a:gd name="connsiteY117" fmla="*/ 785812 h 1976437"/>
                <a:gd name="connsiteX118" fmla="*/ 1776412 w 1962150"/>
                <a:gd name="connsiteY118" fmla="*/ 776287 h 1976437"/>
                <a:gd name="connsiteX119" fmla="*/ 1843087 w 1962150"/>
                <a:gd name="connsiteY119" fmla="*/ 771525 h 1976437"/>
                <a:gd name="connsiteX120" fmla="*/ 1885950 w 1962150"/>
                <a:gd name="connsiteY120" fmla="*/ 762000 h 1976437"/>
                <a:gd name="connsiteX121" fmla="*/ 1928812 w 1962150"/>
                <a:gd name="connsiteY121" fmla="*/ 752475 h 1976437"/>
                <a:gd name="connsiteX122" fmla="*/ 1943100 w 1962150"/>
                <a:gd name="connsiteY122" fmla="*/ 742950 h 1976437"/>
                <a:gd name="connsiteX123" fmla="*/ 1957387 w 1962150"/>
                <a:gd name="connsiteY123" fmla="*/ 738187 h 1976437"/>
                <a:gd name="connsiteX124" fmla="*/ 1962150 w 1962150"/>
                <a:gd name="connsiteY124" fmla="*/ 719137 h 1976437"/>
                <a:gd name="connsiteX125" fmla="*/ 1947862 w 1962150"/>
                <a:gd name="connsiteY125" fmla="*/ 676275 h 1976437"/>
                <a:gd name="connsiteX126" fmla="*/ 1943100 w 1962150"/>
                <a:gd name="connsiteY126" fmla="*/ 661987 h 1976437"/>
                <a:gd name="connsiteX127" fmla="*/ 1938337 w 1962150"/>
                <a:gd name="connsiteY127" fmla="*/ 647700 h 1976437"/>
                <a:gd name="connsiteX128" fmla="*/ 1924050 w 1962150"/>
                <a:gd name="connsiteY128" fmla="*/ 590550 h 1976437"/>
                <a:gd name="connsiteX129" fmla="*/ 1833562 w 1962150"/>
                <a:gd name="connsiteY129" fmla="*/ 471487 h 1976437"/>
                <a:gd name="connsiteX130" fmla="*/ 1804987 w 1962150"/>
                <a:gd name="connsiteY130" fmla="*/ 447675 h 1976437"/>
                <a:gd name="connsiteX131" fmla="*/ 1700212 w 1962150"/>
                <a:gd name="connsiteY131" fmla="*/ 433387 h 1976437"/>
                <a:gd name="connsiteX132" fmla="*/ 1671637 w 1962150"/>
                <a:gd name="connsiteY132" fmla="*/ 423862 h 1976437"/>
                <a:gd name="connsiteX133" fmla="*/ 1657350 w 1962150"/>
                <a:gd name="connsiteY133" fmla="*/ 419100 h 1976437"/>
                <a:gd name="connsiteX134" fmla="*/ 1590675 w 1962150"/>
                <a:gd name="connsiteY134" fmla="*/ 423862 h 1976437"/>
                <a:gd name="connsiteX135" fmla="*/ 1562100 w 1962150"/>
                <a:gd name="connsiteY135" fmla="*/ 433387 h 1976437"/>
                <a:gd name="connsiteX136" fmla="*/ 1547812 w 1962150"/>
                <a:gd name="connsiteY136" fmla="*/ 438150 h 1976437"/>
                <a:gd name="connsiteX137" fmla="*/ 1519237 w 1962150"/>
                <a:gd name="connsiteY137" fmla="*/ 433387 h 1976437"/>
                <a:gd name="connsiteX138" fmla="*/ 1481137 w 1962150"/>
                <a:gd name="connsiteY138" fmla="*/ 404812 h 1976437"/>
                <a:gd name="connsiteX139" fmla="*/ 1466850 w 1962150"/>
                <a:gd name="connsiteY139" fmla="*/ 400050 h 1976437"/>
                <a:gd name="connsiteX140" fmla="*/ 1452562 w 1962150"/>
                <a:gd name="connsiteY140" fmla="*/ 390525 h 1976437"/>
                <a:gd name="connsiteX141" fmla="*/ 1438275 w 1962150"/>
                <a:gd name="connsiteY141" fmla="*/ 361950 h 1976437"/>
                <a:gd name="connsiteX142" fmla="*/ 1423987 w 1962150"/>
                <a:gd name="connsiteY142" fmla="*/ 347662 h 1976437"/>
                <a:gd name="connsiteX143" fmla="*/ 1404937 w 1962150"/>
                <a:gd name="connsiteY143" fmla="*/ 323850 h 1976437"/>
                <a:gd name="connsiteX144" fmla="*/ 1381125 w 1962150"/>
                <a:gd name="connsiteY144" fmla="*/ 304800 h 1976437"/>
                <a:gd name="connsiteX145" fmla="*/ 1352550 w 1962150"/>
                <a:gd name="connsiteY145" fmla="*/ 285750 h 1976437"/>
                <a:gd name="connsiteX146" fmla="*/ 1338262 w 1962150"/>
                <a:gd name="connsiteY146" fmla="*/ 280987 h 1976437"/>
                <a:gd name="connsiteX147" fmla="*/ 1309687 w 1962150"/>
                <a:gd name="connsiteY147" fmla="*/ 261937 h 1976437"/>
                <a:gd name="connsiteX148" fmla="*/ 1276350 w 1962150"/>
                <a:gd name="connsiteY148" fmla="*/ 257175 h 1976437"/>
                <a:gd name="connsiteX149" fmla="*/ 1247775 w 1962150"/>
                <a:gd name="connsiteY149" fmla="*/ 252412 h 1976437"/>
                <a:gd name="connsiteX150" fmla="*/ 1233487 w 1962150"/>
                <a:gd name="connsiteY150" fmla="*/ 247650 h 1976437"/>
                <a:gd name="connsiteX151" fmla="*/ 1209675 w 1962150"/>
                <a:gd name="connsiteY151" fmla="*/ 242887 h 1976437"/>
                <a:gd name="connsiteX152" fmla="*/ 1190625 w 1962150"/>
                <a:gd name="connsiteY152" fmla="*/ 228600 h 1976437"/>
                <a:gd name="connsiteX153" fmla="*/ 1076325 w 1962150"/>
                <a:gd name="connsiteY153" fmla="*/ 204787 h 1976437"/>
                <a:gd name="connsiteX154" fmla="*/ 1047750 w 1962150"/>
                <a:gd name="connsiteY154" fmla="*/ 180975 h 1976437"/>
                <a:gd name="connsiteX155" fmla="*/ 1019175 w 1962150"/>
                <a:gd name="connsiteY155" fmla="*/ 161925 h 1976437"/>
                <a:gd name="connsiteX156" fmla="*/ 1004887 w 1962150"/>
                <a:gd name="connsiteY156" fmla="*/ 152400 h 1976437"/>
                <a:gd name="connsiteX157" fmla="*/ 990600 w 1962150"/>
                <a:gd name="connsiteY157" fmla="*/ 142875 h 1976437"/>
                <a:gd name="connsiteX158" fmla="*/ 981075 w 1962150"/>
                <a:gd name="connsiteY158" fmla="*/ 128587 h 1976437"/>
                <a:gd name="connsiteX159" fmla="*/ 966787 w 1962150"/>
                <a:gd name="connsiteY159" fmla="*/ 123825 h 1976437"/>
                <a:gd name="connsiteX160" fmla="*/ 938212 w 1962150"/>
                <a:gd name="connsiteY160" fmla="*/ 109537 h 1976437"/>
                <a:gd name="connsiteX161" fmla="*/ 928687 w 1962150"/>
                <a:gd name="connsiteY161" fmla="*/ 95250 h 1976437"/>
                <a:gd name="connsiteX162" fmla="*/ 900112 w 1962150"/>
                <a:gd name="connsiteY162" fmla="*/ 85725 h 1976437"/>
                <a:gd name="connsiteX163" fmla="*/ 885825 w 1962150"/>
                <a:gd name="connsiteY163" fmla="*/ 76200 h 1976437"/>
                <a:gd name="connsiteX164" fmla="*/ 781050 w 1962150"/>
                <a:gd name="connsiteY164" fmla="*/ 61912 h 1976437"/>
                <a:gd name="connsiteX165" fmla="*/ 700087 w 1962150"/>
                <a:gd name="connsiteY165" fmla="*/ 66675 h 1976437"/>
                <a:gd name="connsiteX166" fmla="*/ 685800 w 1962150"/>
                <a:gd name="connsiteY166" fmla="*/ 71437 h 1976437"/>
                <a:gd name="connsiteX167" fmla="*/ 657225 w 1962150"/>
                <a:gd name="connsiteY167" fmla="*/ 90487 h 1976437"/>
                <a:gd name="connsiteX168" fmla="*/ 628650 w 1962150"/>
                <a:gd name="connsiteY168" fmla="*/ 71437 h 1976437"/>
                <a:gd name="connsiteX169" fmla="*/ 614362 w 1962150"/>
                <a:gd name="connsiteY169" fmla="*/ 42862 h 1976437"/>
                <a:gd name="connsiteX170" fmla="*/ 585787 w 1962150"/>
                <a:gd name="connsiteY170" fmla="*/ 33337 h 1976437"/>
                <a:gd name="connsiteX171" fmla="*/ 557212 w 1962150"/>
                <a:gd name="connsiteY171" fmla="*/ 23812 h 1976437"/>
                <a:gd name="connsiteX172" fmla="*/ 538162 w 1962150"/>
                <a:gd name="connsiteY172" fmla="*/ 19050 h 1976437"/>
                <a:gd name="connsiteX173" fmla="*/ 523875 w 1962150"/>
                <a:gd name="connsiteY173" fmla="*/ 14287 h 1976437"/>
                <a:gd name="connsiteX174" fmla="*/ 500062 w 1962150"/>
                <a:gd name="connsiteY174" fmla="*/ 9525 h 1976437"/>
                <a:gd name="connsiteX175" fmla="*/ 471487 w 1962150"/>
                <a:gd name="connsiteY175" fmla="*/ 0 h 1976437"/>
                <a:gd name="connsiteX176" fmla="*/ 414337 w 1962150"/>
                <a:gd name="connsiteY176" fmla="*/ 4762 h 1976437"/>
                <a:gd name="connsiteX177" fmla="*/ 381000 w 1962150"/>
                <a:gd name="connsiteY177" fmla="*/ 14287 h 1976437"/>
                <a:gd name="connsiteX178" fmla="*/ 319087 w 1962150"/>
                <a:gd name="connsiteY178" fmla="*/ 23812 h 1976437"/>
                <a:gd name="connsiteX179" fmla="*/ 290512 w 1962150"/>
                <a:gd name="connsiteY179" fmla="*/ 33337 h 1976437"/>
                <a:gd name="connsiteX180" fmla="*/ 276225 w 1962150"/>
                <a:gd name="connsiteY180" fmla="*/ 38100 h 1976437"/>
                <a:gd name="connsiteX181" fmla="*/ 257175 w 1962150"/>
                <a:gd name="connsiteY181" fmla="*/ 47625 h 1976437"/>
                <a:gd name="connsiteX182" fmla="*/ 209550 w 1962150"/>
                <a:gd name="connsiteY182" fmla="*/ 52387 h 1976437"/>
                <a:gd name="connsiteX183" fmla="*/ 180975 w 1962150"/>
                <a:gd name="connsiteY183" fmla="*/ 61912 h 1976437"/>
                <a:gd name="connsiteX184" fmla="*/ 176212 w 1962150"/>
                <a:gd name="connsiteY184" fmla="*/ 76200 h 1976437"/>
                <a:gd name="connsiteX185" fmla="*/ 161925 w 1962150"/>
                <a:gd name="connsiteY185" fmla="*/ 80962 h 1976437"/>
                <a:gd name="connsiteX186" fmla="*/ 142875 w 1962150"/>
                <a:gd name="connsiteY186" fmla="*/ 90487 h 1976437"/>
                <a:gd name="connsiteX187" fmla="*/ 128587 w 1962150"/>
                <a:gd name="connsiteY187" fmla="*/ 100012 h 1976437"/>
                <a:gd name="connsiteX188" fmla="*/ 114300 w 1962150"/>
                <a:gd name="connsiteY188" fmla="*/ 104775 h 1976437"/>
                <a:gd name="connsiteX189" fmla="*/ 80962 w 1962150"/>
                <a:gd name="connsiteY189" fmla="*/ 119062 h 1976437"/>
                <a:gd name="connsiteX190" fmla="*/ 47625 w 1962150"/>
                <a:gd name="connsiteY190" fmla="*/ 157162 h 1976437"/>
                <a:gd name="connsiteX191" fmla="*/ 28575 w 1962150"/>
                <a:gd name="connsiteY191" fmla="*/ 161925 h 197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962150" h="1976437">
                  <a:moveTo>
                    <a:pt x="28575" y="161925"/>
                  </a:moveTo>
                  <a:lnTo>
                    <a:pt x="57150" y="204787"/>
                  </a:lnTo>
                  <a:lnTo>
                    <a:pt x="66675" y="219075"/>
                  </a:lnTo>
                  <a:cubicBezTo>
                    <a:pt x="79750" y="258299"/>
                    <a:pt x="74780" y="237711"/>
                    <a:pt x="80962" y="280987"/>
                  </a:cubicBezTo>
                  <a:cubicBezTo>
                    <a:pt x="90429" y="422976"/>
                    <a:pt x="88913" y="369496"/>
                    <a:pt x="80962" y="600075"/>
                  </a:cubicBezTo>
                  <a:cubicBezTo>
                    <a:pt x="80629" y="609726"/>
                    <a:pt x="77787" y="619125"/>
                    <a:pt x="76200" y="628650"/>
                  </a:cubicBezTo>
                  <a:cubicBezTo>
                    <a:pt x="77787" y="679450"/>
                    <a:pt x="78601" y="730280"/>
                    <a:pt x="80962" y="781050"/>
                  </a:cubicBezTo>
                  <a:cubicBezTo>
                    <a:pt x="81756" y="824706"/>
                    <a:pt x="81756" y="829468"/>
                    <a:pt x="80962" y="890587"/>
                  </a:cubicBezTo>
                  <a:cubicBezTo>
                    <a:pt x="79375" y="976312"/>
                    <a:pt x="79207" y="1062075"/>
                    <a:pt x="76200" y="1147762"/>
                  </a:cubicBezTo>
                  <a:cubicBezTo>
                    <a:pt x="73025" y="1202531"/>
                    <a:pt x="65087" y="1189037"/>
                    <a:pt x="61912" y="1219200"/>
                  </a:cubicBezTo>
                  <a:cubicBezTo>
                    <a:pt x="60325" y="1255712"/>
                    <a:pt x="59953" y="1292298"/>
                    <a:pt x="57150" y="1328737"/>
                  </a:cubicBezTo>
                  <a:cubicBezTo>
                    <a:pt x="56765" y="1333743"/>
                    <a:pt x="55172" y="1338848"/>
                    <a:pt x="52387" y="1343025"/>
                  </a:cubicBezTo>
                  <a:cubicBezTo>
                    <a:pt x="48651" y="1348629"/>
                    <a:pt x="42862" y="1352550"/>
                    <a:pt x="38100" y="1357312"/>
                  </a:cubicBezTo>
                  <a:cubicBezTo>
                    <a:pt x="36512" y="1362075"/>
                    <a:pt x="35775" y="1367211"/>
                    <a:pt x="33337" y="1371600"/>
                  </a:cubicBezTo>
                  <a:cubicBezTo>
                    <a:pt x="27778" y="1381607"/>
                    <a:pt x="14287" y="1400175"/>
                    <a:pt x="14287" y="1400175"/>
                  </a:cubicBezTo>
                  <a:lnTo>
                    <a:pt x="4762" y="1428750"/>
                  </a:lnTo>
                  <a:lnTo>
                    <a:pt x="0" y="1443037"/>
                  </a:lnTo>
                  <a:cubicBezTo>
                    <a:pt x="4762" y="1446212"/>
                    <a:pt x="8592" y="1451992"/>
                    <a:pt x="14287" y="1452562"/>
                  </a:cubicBezTo>
                  <a:cubicBezTo>
                    <a:pt x="33311" y="1454465"/>
                    <a:pt x="58669" y="1444119"/>
                    <a:pt x="76200" y="1438275"/>
                  </a:cubicBezTo>
                  <a:cubicBezTo>
                    <a:pt x="128303" y="1420906"/>
                    <a:pt x="49383" y="1448606"/>
                    <a:pt x="104775" y="1423987"/>
                  </a:cubicBezTo>
                  <a:cubicBezTo>
                    <a:pt x="113950" y="1419909"/>
                    <a:pt x="124996" y="1420031"/>
                    <a:pt x="133350" y="1414462"/>
                  </a:cubicBezTo>
                  <a:cubicBezTo>
                    <a:pt x="166102" y="1392627"/>
                    <a:pt x="151065" y="1399032"/>
                    <a:pt x="176212" y="1390650"/>
                  </a:cubicBezTo>
                  <a:cubicBezTo>
                    <a:pt x="203200" y="1392237"/>
                    <a:pt x="230368" y="1391916"/>
                    <a:pt x="257175" y="1395412"/>
                  </a:cubicBezTo>
                  <a:cubicBezTo>
                    <a:pt x="267131" y="1396711"/>
                    <a:pt x="285750" y="1404937"/>
                    <a:pt x="285750" y="1404937"/>
                  </a:cubicBezTo>
                  <a:cubicBezTo>
                    <a:pt x="321221" y="1428585"/>
                    <a:pt x="277656" y="1398192"/>
                    <a:pt x="314325" y="1428750"/>
                  </a:cubicBezTo>
                  <a:cubicBezTo>
                    <a:pt x="318722" y="1432414"/>
                    <a:pt x="323850" y="1435100"/>
                    <a:pt x="328612" y="1438275"/>
                  </a:cubicBezTo>
                  <a:cubicBezTo>
                    <a:pt x="344487" y="1462087"/>
                    <a:pt x="333375" y="1449388"/>
                    <a:pt x="366712" y="1471612"/>
                  </a:cubicBezTo>
                  <a:lnTo>
                    <a:pt x="381000" y="1481137"/>
                  </a:lnTo>
                  <a:cubicBezTo>
                    <a:pt x="406398" y="1519235"/>
                    <a:pt x="373065" y="1473203"/>
                    <a:pt x="404812" y="1504950"/>
                  </a:cubicBezTo>
                  <a:cubicBezTo>
                    <a:pt x="408859" y="1508997"/>
                    <a:pt x="410290" y="1515190"/>
                    <a:pt x="414337" y="1519237"/>
                  </a:cubicBezTo>
                  <a:cubicBezTo>
                    <a:pt x="423569" y="1528468"/>
                    <a:pt x="431293" y="1529651"/>
                    <a:pt x="442912" y="1533525"/>
                  </a:cubicBezTo>
                  <a:cubicBezTo>
                    <a:pt x="447675" y="1538287"/>
                    <a:pt x="451596" y="1544076"/>
                    <a:pt x="457200" y="1547812"/>
                  </a:cubicBezTo>
                  <a:cubicBezTo>
                    <a:pt x="461377" y="1550597"/>
                    <a:pt x="467524" y="1549493"/>
                    <a:pt x="471487" y="1552575"/>
                  </a:cubicBezTo>
                  <a:cubicBezTo>
                    <a:pt x="482120" y="1560845"/>
                    <a:pt x="488854" y="1573678"/>
                    <a:pt x="500062" y="1581150"/>
                  </a:cubicBezTo>
                  <a:lnTo>
                    <a:pt x="542925" y="1609725"/>
                  </a:lnTo>
                  <a:cubicBezTo>
                    <a:pt x="554133" y="1617197"/>
                    <a:pt x="561975" y="1628775"/>
                    <a:pt x="571500" y="1638300"/>
                  </a:cubicBezTo>
                  <a:cubicBezTo>
                    <a:pt x="575547" y="1642347"/>
                    <a:pt x="581025" y="1644650"/>
                    <a:pt x="585787" y="1647825"/>
                  </a:cubicBezTo>
                  <a:cubicBezTo>
                    <a:pt x="588962" y="1652587"/>
                    <a:pt x="592752" y="1656993"/>
                    <a:pt x="595312" y="1662112"/>
                  </a:cubicBezTo>
                  <a:cubicBezTo>
                    <a:pt x="597557" y="1666602"/>
                    <a:pt x="596939" y="1672480"/>
                    <a:pt x="600075" y="1676400"/>
                  </a:cubicBezTo>
                  <a:cubicBezTo>
                    <a:pt x="603651" y="1680869"/>
                    <a:pt x="609600" y="1682750"/>
                    <a:pt x="614362" y="1685925"/>
                  </a:cubicBezTo>
                  <a:cubicBezTo>
                    <a:pt x="615950" y="1690687"/>
                    <a:pt x="616340" y="1696035"/>
                    <a:pt x="619125" y="1700212"/>
                  </a:cubicBezTo>
                  <a:cubicBezTo>
                    <a:pt x="622861" y="1705816"/>
                    <a:pt x="629100" y="1709326"/>
                    <a:pt x="633412" y="1714500"/>
                  </a:cubicBezTo>
                  <a:cubicBezTo>
                    <a:pt x="637076" y="1718897"/>
                    <a:pt x="639273" y="1724390"/>
                    <a:pt x="642937" y="1728787"/>
                  </a:cubicBezTo>
                  <a:cubicBezTo>
                    <a:pt x="647249" y="1733961"/>
                    <a:pt x="653090" y="1737758"/>
                    <a:pt x="657225" y="1743075"/>
                  </a:cubicBezTo>
                  <a:cubicBezTo>
                    <a:pt x="687144" y="1781542"/>
                    <a:pt x="662903" y="1762735"/>
                    <a:pt x="690562" y="1781175"/>
                  </a:cubicBezTo>
                  <a:cubicBezTo>
                    <a:pt x="699835" y="1808990"/>
                    <a:pt x="688070" y="1783444"/>
                    <a:pt x="709612" y="1804987"/>
                  </a:cubicBezTo>
                  <a:cubicBezTo>
                    <a:pt x="731153" y="1826529"/>
                    <a:pt x="705610" y="1814767"/>
                    <a:pt x="733425" y="1824037"/>
                  </a:cubicBezTo>
                  <a:cubicBezTo>
                    <a:pt x="738187" y="1827212"/>
                    <a:pt x="742593" y="1831002"/>
                    <a:pt x="747712" y="1833562"/>
                  </a:cubicBezTo>
                  <a:cubicBezTo>
                    <a:pt x="763671" y="1841542"/>
                    <a:pt x="791276" y="1841578"/>
                    <a:pt x="804862" y="1843087"/>
                  </a:cubicBezTo>
                  <a:cubicBezTo>
                    <a:pt x="809625" y="1844675"/>
                    <a:pt x="814249" y="1846761"/>
                    <a:pt x="819150" y="1847850"/>
                  </a:cubicBezTo>
                  <a:cubicBezTo>
                    <a:pt x="828576" y="1849945"/>
                    <a:pt x="838256" y="1850718"/>
                    <a:pt x="847725" y="1852612"/>
                  </a:cubicBezTo>
                  <a:cubicBezTo>
                    <a:pt x="854143" y="1853896"/>
                    <a:pt x="860425" y="1855787"/>
                    <a:pt x="866775" y="1857375"/>
                  </a:cubicBezTo>
                  <a:cubicBezTo>
                    <a:pt x="899527" y="1879210"/>
                    <a:pt x="884490" y="1872805"/>
                    <a:pt x="909637" y="1881187"/>
                  </a:cubicBezTo>
                  <a:cubicBezTo>
                    <a:pt x="914400" y="1885950"/>
                    <a:pt x="918321" y="1891739"/>
                    <a:pt x="923925" y="1895475"/>
                  </a:cubicBezTo>
                  <a:cubicBezTo>
                    <a:pt x="928102" y="1898260"/>
                    <a:pt x="933722" y="1897992"/>
                    <a:pt x="938212" y="1900237"/>
                  </a:cubicBezTo>
                  <a:cubicBezTo>
                    <a:pt x="943332" y="1902797"/>
                    <a:pt x="947380" y="1907202"/>
                    <a:pt x="952500" y="1909762"/>
                  </a:cubicBezTo>
                  <a:cubicBezTo>
                    <a:pt x="956990" y="1912007"/>
                    <a:pt x="961917" y="1913307"/>
                    <a:pt x="966787" y="1914525"/>
                  </a:cubicBezTo>
                  <a:cubicBezTo>
                    <a:pt x="994005" y="1921329"/>
                    <a:pt x="985184" y="1916710"/>
                    <a:pt x="1009650" y="1924050"/>
                  </a:cubicBezTo>
                  <a:cubicBezTo>
                    <a:pt x="1019267" y="1926935"/>
                    <a:pt x="1028700" y="1930400"/>
                    <a:pt x="1038225" y="1933575"/>
                  </a:cubicBezTo>
                  <a:lnTo>
                    <a:pt x="1052512" y="1938337"/>
                  </a:lnTo>
                  <a:cubicBezTo>
                    <a:pt x="1089442" y="1962957"/>
                    <a:pt x="1070226" y="1953766"/>
                    <a:pt x="1109662" y="1966912"/>
                  </a:cubicBezTo>
                  <a:lnTo>
                    <a:pt x="1123950" y="1971675"/>
                  </a:lnTo>
                  <a:lnTo>
                    <a:pt x="1138237" y="1976437"/>
                  </a:lnTo>
                  <a:cubicBezTo>
                    <a:pt x="1169987" y="1974850"/>
                    <a:pt x="1201907" y="1975319"/>
                    <a:pt x="1233487" y="1971675"/>
                  </a:cubicBezTo>
                  <a:cubicBezTo>
                    <a:pt x="1242343" y="1970653"/>
                    <a:pt x="1264778" y="1960280"/>
                    <a:pt x="1276350" y="1957387"/>
                  </a:cubicBezTo>
                  <a:cubicBezTo>
                    <a:pt x="1282700" y="1955800"/>
                    <a:pt x="1289010" y="1954045"/>
                    <a:pt x="1295400" y="1952625"/>
                  </a:cubicBezTo>
                  <a:cubicBezTo>
                    <a:pt x="1349815" y="1940533"/>
                    <a:pt x="1291803" y="1954714"/>
                    <a:pt x="1338262" y="1943100"/>
                  </a:cubicBezTo>
                  <a:cubicBezTo>
                    <a:pt x="1351691" y="1934147"/>
                    <a:pt x="1370951" y="1924006"/>
                    <a:pt x="1381125" y="1909762"/>
                  </a:cubicBezTo>
                  <a:cubicBezTo>
                    <a:pt x="1385252" y="1903985"/>
                    <a:pt x="1387128" y="1896876"/>
                    <a:pt x="1390650" y="1890712"/>
                  </a:cubicBezTo>
                  <a:cubicBezTo>
                    <a:pt x="1393490" y="1885742"/>
                    <a:pt x="1397000" y="1881187"/>
                    <a:pt x="1400175" y="1876425"/>
                  </a:cubicBezTo>
                  <a:cubicBezTo>
                    <a:pt x="1412142" y="1840518"/>
                    <a:pt x="1396001" y="1884772"/>
                    <a:pt x="1414462" y="1847850"/>
                  </a:cubicBezTo>
                  <a:cubicBezTo>
                    <a:pt x="1434180" y="1808416"/>
                    <a:pt x="1401454" y="1860218"/>
                    <a:pt x="1428750" y="1819275"/>
                  </a:cubicBezTo>
                  <a:cubicBezTo>
                    <a:pt x="1437481" y="1793080"/>
                    <a:pt x="1428266" y="1816549"/>
                    <a:pt x="1443037" y="1790700"/>
                  </a:cubicBezTo>
                  <a:cubicBezTo>
                    <a:pt x="1452453" y="1774223"/>
                    <a:pt x="1451982" y="1773390"/>
                    <a:pt x="1457325" y="1757362"/>
                  </a:cubicBezTo>
                  <a:cubicBezTo>
                    <a:pt x="1463332" y="1709303"/>
                    <a:pt x="1458040" y="1731401"/>
                    <a:pt x="1471612" y="1690687"/>
                  </a:cubicBezTo>
                  <a:lnTo>
                    <a:pt x="1476375" y="1676400"/>
                  </a:lnTo>
                  <a:lnTo>
                    <a:pt x="1481137" y="1662112"/>
                  </a:lnTo>
                  <a:cubicBezTo>
                    <a:pt x="1479550" y="1631950"/>
                    <a:pt x="1479974" y="1601614"/>
                    <a:pt x="1476375" y="1571625"/>
                  </a:cubicBezTo>
                  <a:cubicBezTo>
                    <a:pt x="1475179" y="1561656"/>
                    <a:pt x="1470025" y="1552575"/>
                    <a:pt x="1466850" y="1543050"/>
                  </a:cubicBezTo>
                  <a:cubicBezTo>
                    <a:pt x="1465262" y="1538287"/>
                    <a:pt x="1466850" y="1530349"/>
                    <a:pt x="1462087" y="1528762"/>
                  </a:cubicBezTo>
                  <a:lnTo>
                    <a:pt x="1423987" y="1500187"/>
                  </a:lnTo>
                  <a:cubicBezTo>
                    <a:pt x="1397297" y="1476463"/>
                    <a:pt x="1400364" y="1479039"/>
                    <a:pt x="1385887" y="1457325"/>
                  </a:cubicBezTo>
                  <a:cubicBezTo>
                    <a:pt x="1378965" y="1436559"/>
                    <a:pt x="1379415" y="1429556"/>
                    <a:pt x="1366837" y="1414462"/>
                  </a:cubicBezTo>
                  <a:cubicBezTo>
                    <a:pt x="1362525" y="1409288"/>
                    <a:pt x="1357312" y="1404937"/>
                    <a:pt x="1352550" y="1400175"/>
                  </a:cubicBezTo>
                  <a:cubicBezTo>
                    <a:pt x="1340578" y="1364263"/>
                    <a:pt x="1358119" y="1407135"/>
                    <a:pt x="1333500" y="1376362"/>
                  </a:cubicBezTo>
                  <a:cubicBezTo>
                    <a:pt x="1330364" y="1372442"/>
                    <a:pt x="1331522" y="1366252"/>
                    <a:pt x="1328737" y="1362075"/>
                  </a:cubicBezTo>
                  <a:cubicBezTo>
                    <a:pt x="1325001" y="1356471"/>
                    <a:pt x="1319212" y="1352550"/>
                    <a:pt x="1314450" y="1347787"/>
                  </a:cubicBezTo>
                  <a:cubicBezTo>
                    <a:pt x="1302477" y="1311874"/>
                    <a:pt x="1320020" y="1354751"/>
                    <a:pt x="1295400" y="1323975"/>
                  </a:cubicBezTo>
                  <a:cubicBezTo>
                    <a:pt x="1292264" y="1320055"/>
                    <a:pt x="1292882" y="1314177"/>
                    <a:pt x="1290637" y="1309687"/>
                  </a:cubicBezTo>
                  <a:cubicBezTo>
                    <a:pt x="1288077" y="1304568"/>
                    <a:pt x="1284287" y="1300162"/>
                    <a:pt x="1281112" y="1295400"/>
                  </a:cubicBezTo>
                  <a:cubicBezTo>
                    <a:pt x="1276150" y="1280511"/>
                    <a:pt x="1271338" y="1261895"/>
                    <a:pt x="1257300" y="1252537"/>
                  </a:cubicBezTo>
                  <a:lnTo>
                    <a:pt x="1243012" y="1243012"/>
                  </a:lnTo>
                  <a:cubicBezTo>
                    <a:pt x="1241425" y="1236662"/>
                    <a:pt x="1240828" y="1229978"/>
                    <a:pt x="1238250" y="1223962"/>
                  </a:cubicBezTo>
                  <a:cubicBezTo>
                    <a:pt x="1235995" y="1218701"/>
                    <a:pt x="1230535" y="1215105"/>
                    <a:pt x="1228725" y="1209675"/>
                  </a:cubicBezTo>
                  <a:cubicBezTo>
                    <a:pt x="1225671" y="1200514"/>
                    <a:pt x="1225550" y="1190625"/>
                    <a:pt x="1223962" y="1181100"/>
                  </a:cubicBezTo>
                  <a:cubicBezTo>
                    <a:pt x="1225550" y="1168400"/>
                    <a:pt x="1226435" y="1155592"/>
                    <a:pt x="1228725" y="1143000"/>
                  </a:cubicBezTo>
                  <a:cubicBezTo>
                    <a:pt x="1239044" y="1129506"/>
                    <a:pt x="1274763" y="1109662"/>
                    <a:pt x="1285875" y="1100137"/>
                  </a:cubicBezTo>
                  <a:cubicBezTo>
                    <a:pt x="1296988" y="1090612"/>
                    <a:pt x="1291353" y="1089897"/>
                    <a:pt x="1295400" y="1085850"/>
                  </a:cubicBezTo>
                  <a:cubicBezTo>
                    <a:pt x="1299447" y="1081803"/>
                    <a:pt x="1306111" y="1080794"/>
                    <a:pt x="1309687" y="1076325"/>
                  </a:cubicBezTo>
                  <a:cubicBezTo>
                    <a:pt x="1335977" y="1043462"/>
                    <a:pt x="1287794" y="1079808"/>
                    <a:pt x="1328737" y="1052512"/>
                  </a:cubicBezTo>
                  <a:cubicBezTo>
                    <a:pt x="1352385" y="1017041"/>
                    <a:pt x="1321992" y="1060606"/>
                    <a:pt x="1352550" y="1023937"/>
                  </a:cubicBezTo>
                  <a:cubicBezTo>
                    <a:pt x="1356214" y="1019540"/>
                    <a:pt x="1358900" y="1014412"/>
                    <a:pt x="1362075" y="1009650"/>
                  </a:cubicBezTo>
                  <a:cubicBezTo>
                    <a:pt x="1365250" y="1000125"/>
                    <a:pt x="1366031" y="989429"/>
                    <a:pt x="1371600" y="981075"/>
                  </a:cubicBezTo>
                  <a:cubicBezTo>
                    <a:pt x="1389061" y="954883"/>
                    <a:pt x="1371602" y="977103"/>
                    <a:pt x="1395412" y="957262"/>
                  </a:cubicBezTo>
                  <a:cubicBezTo>
                    <a:pt x="1440173" y="919962"/>
                    <a:pt x="1366060" y="972068"/>
                    <a:pt x="1438275" y="923925"/>
                  </a:cubicBezTo>
                  <a:cubicBezTo>
                    <a:pt x="1443879" y="920189"/>
                    <a:pt x="1447246" y="913772"/>
                    <a:pt x="1452562" y="909637"/>
                  </a:cubicBezTo>
                  <a:cubicBezTo>
                    <a:pt x="1461598" y="902609"/>
                    <a:pt x="1481137" y="890587"/>
                    <a:pt x="1481137" y="890587"/>
                  </a:cubicBezTo>
                  <a:cubicBezTo>
                    <a:pt x="1490503" y="876539"/>
                    <a:pt x="1491199" y="873472"/>
                    <a:pt x="1504950" y="862012"/>
                  </a:cubicBezTo>
                  <a:cubicBezTo>
                    <a:pt x="1509347" y="858348"/>
                    <a:pt x="1514475" y="855662"/>
                    <a:pt x="1519237" y="852487"/>
                  </a:cubicBezTo>
                  <a:cubicBezTo>
                    <a:pt x="1522412" y="847725"/>
                    <a:pt x="1523908" y="841233"/>
                    <a:pt x="1528762" y="838200"/>
                  </a:cubicBezTo>
                  <a:cubicBezTo>
                    <a:pt x="1537276" y="832879"/>
                    <a:pt x="1547812" y="831850"/>
                    <a:pt x="1557337" y="828675"/>
                  </a:cubicBezTo>
                  <a:lnTo>
                    <a:pt x="1571625" y="823912"/>
                  </a:lnTo>
                  <a:lnTo>
                    <a:pt x="1600200" y="814387"/>
                  </a:lnTo>
                  <a:cubicBezTo>
                    <a:pt x="1606409" y="812317"/>
                    <a:pt x="1612981" y="811506"/>
                    <a:pt x="1619250" y="809625"/>
                  </a:cubicBezTo>
                  <a:cubicBezTo>
                    <a:pt x="1628867" y="806740"/>
                    <a:pt x="1638300" y="803275"/>
                    <a:pt x="1647825" y="800100"/>
                  </a:cubicBezTo>
                  <a:cubicBezTo>
                    <a:pt x="1664460" y="794555"/>
                    <a:pt x="1682750" y="796925"/>
                    <a:pt x="1700212" y="795337"/>
                  </a:cubicBezTo>
                  <a:cubicBezTo>
                    <a:pt x="1706562" y="793750"/>
                    <a:pt x="1712968" y="792373"/>
                    <a:pt x="1719262" y="790575"/>
                  </a:cubicBezTo>
                  <a:cubicBezTo>
                    <a:pt x="1724089" y="789196"/>
                    <a:pt x="1728723" y="787191"/>
                    <a:pt x="1733550" y="785812"/>
                  </a:cubicBezTo>
                  <a:cubicBezTo>
                    <a:pt x="1742288" y="783316"/>
                    <a:pt x="1768646" y="777104"/>
                    <a:pt x="1776412" y="776287"/>
                  </a:cubicBezTo>
                  <a:cubicBezTo>
                    <a:pt x="1798571" y="773954"/>
                    <a:pt x="1820862" y="773112"/>
                    <a:pt x="1843087" y="771525"/>
                  </a:cubicBezTo>
                  <a:cubicBezTo>
                    <a:pt x="1868281" y="763126"/>
                    <a:pt x="1849066" y="768706"/>
                    <a:pt x="1885950" y="762000"/>
                  </a:cubicBezTo>
                  <a:cubicBezTo>
                    <a:pt x="1908105" y="757972"/>
                    <a:pt x="1908439" y="757568"/>
                    <a:pt x="1928812" y="752475"/>
                  </a:cubicBezTo>
                  <a:cubicBezTo>
                    <a:pt x="1933575" y="749300"/>
                    <a:pt x="1937980" y="745510"/>
                    <a:pt x="1943100" y="742950"/>
                  </a:cubicBezTo>
                  <a:cubicBezTo>
                    <a:pt x="1947590" y="740705"/>
                    <a:pt x="1954251" y="742107"/>
                    <a:pt x="1957387" y="738187"/>
                  </a:cubicBezTo>
                  <a:cubicBezTo>
                    <a:pt x="1961476" y="733076"/>
                    <a:pt x="1960562" y="725487"/>
                    <a:pt x="1962150" y="719137"/>
                  </a:cubicBezTo>
                  <a:lnTo>
                    <a:pt x="1947862" y="676275"/>
                  </a:lnTo>
                  <a:lnTo>
                    <a:pt x="1943100" y="661987"/>
                  </a:lnTo>
                  <a:lnTo>
                    <a:pt x="1938337" y="647700"/>
                  </a:lnTo>
                  <a:cubicBezTo>
                    <a:pt x="1925881" y="572959"/>
                    <a:pt x="1942912" y="665990"/>
                    <a:pt x="1924050" y="590550"/>
                  </a:cubicBezTo>
                  <a:cubicBezTo>
                    <a:pt x="1906588" y="561181"/>
                    <a:pt x="1851024" y="492918"/>
                    <a:pt x="1833562" y="471487"/>
                  </a:cubicBezTo>
                  <a:cubicBezTo>
                    <a:pt x="1813718" y="447674"/>
                    <a:pt x="1827212" y="454025"/>
                    <a:pt x="1804987" y="447675"/>
                  </a:cubicBezTo>
                  <a:cubicBezTo>
                    <a:pt x="1776028" y="431587"/>
                    <a:pt x="1726207" y="435012"/>
                    <a:pt x="1700212" y="433387"/>
                  </a:cubicBezTo>
                  <a:lnTo>
                    <a:pt x="1671637" y="423862"/>
                  </a:lnTo>
                  <a:lnTo>
                    <a:pt x="1657350" y="419100"/>
                  </a:lnTo>
                  <a:cubicBezTo>
                    <a:pt x="1635125" y="420687"/>
                    <a:pt x="1612710" y="420557"/>
                    <a:pt x="1590675" y="423862"/>
                  </a:cubicBezTo>
                  <a:cubicBezTo>
                    <a:pt x="1580746" y="425351"/>
                    <a:pt x="1571625" y="430212"/>
                    <a:pt x="1562100" y="433387"/>
                  </a:cubicBezTo>
                  <a:lnTo>
                    <a:pt x="1547812" y="438150"/>
                  </a:lnTo>
                  <a:cubicBezTo>
                    <a:pt x="1538287" y="436562"/>
                    <a:pt x="1528312" y="436687"/>
                    <a:pt x="1519237" y="433387"/>
                  </a:cubicBezTo>
                  <a:cubicBezTo>
                    <a:pt x="1481233" y="419567"/>
                    <a:pt x="1508095" y="422784"/>
                    <a:pt x="1481137" y="404812"/>
                  </a:cubicBezTo>
                  <a:cubicBezTo>
                    <a:pt x="1476960" y="402027"/>
                    <a:pt x="1471612" y="401637"/>
                    <a:pt x="1466850" y="400050"/>
                  </a:cubicBezTo>
                  <a:cubicBezTo>
                    <a:pt x="1462087" y="396875"/>
                    <a:pt x="1456609" y="394572"/>
                    <a:pt x="1452562" y="390525"/>
                  </a:cubicBezTo>
                  <a:cubicBezTo>
                    <a:pt x="1430079" y="368042"/>
                    <a:pt x="1453769" y="385191"/>
                    <a:pt x="1438275" y="361950"/>
                  </a:cubicBezTo>
                  <a:cubicBezTo>
                    <a:pt x="1434539" y="356346"/>
                    <a:pt x="1428750" y="352425"/>
                    <a:pt x="1423987" y="347662"/>
                  </a:cubicBezTo>
                  <a:cubicBezTo>
                    <a:pt x="1414716" y="319848"/>
                    <a:pt x="1426479" y="345392"/>
                    <a:pt x="1404937" y="323850"/>
                  </a:cubicBezTo>
                  <a:cubicBezTo>
                    <a:pt x="1383395" y="302308"/>
                    <a:pt x="1408939" y="314071"/>
                    <a:pt x="1381125" y="304800"/>
                  </a:cubicBezTo>
                  <a:cubicBezTo>
                    <a:pt x="1371600" y="298450"/>
                    <a:pt x="1363410" y="289370"/>
                    <a:pt x="1352550" y="285750"/>
                  </a:cubicBezTo>
                  <a:cubicBezTo>
                    <a:pt x="1347787" y="284162"/>
                    <a:pt x="1342651" y="283425"/>
                    <a:pt x="1338262" y="280987"/>
                  </a:cubicBezTo>
                  <a:cubicBezTo>
                    <a:pt x="1328255" y="275428"/>
                    <a:pt x="1319212" y="268287"/>
                    <a:pt x="1309687" y="261937"/>
                  </a:cubicBezTo>
                  <a:cubicBezTo>
                    <a:pt x="1300347" y="255710"/>
                    <a:pt x="1287445" y="258882"/>
                    <a:pt x="1276350" y="257175"/>
                  </a:cubicBezTo>
                  <a:cubicBezTo>
                    <a:pt x="1266806" y="255707"/>
                    <a:pt x="1257201" y="254507"/>
                    <a:pt x="1247775" y="252412"/>
                  </a:cubicBezTo>
                  <a:cubicBezTo>
                    <a:pt x="1242874" y="251323"/>
                    <a:pt x="1238357" y="248868"/>
                    <a:pt x="1233487" y="247650"/>
                  </a:cubicBezTo>
                  <a:cubicBezTo>
                    <a:pt x="1225634" y="245687"/>
                    <a:pt x="1217612" y="244475"/>
                    <a:pt x="1209675" y="242887"/>
                  </a:cubicBezTo>
                  <a:cubicBezTo>
                    <a:pt x="1203325" y="238125"/>
                    <a:pt x="1197128" y="233152"/>
                    <a:pt x="1190625" y="228600"/>
                  </a:cubicBezTo>
                  <a:cubicBezTo>
                    <a:pt x="1140946" y="193826"/>
                    <a:pt x="1166708" y="209809"/>
                    <a:pt x="1076325" y="204787"/>
                  </a:cubicBezTo>
                  <a:cubicBezTo>
                    <a:pt x="1024324" y="178786"/>
                    <a:pt x="1083651" y="212388"/>
                    <a:pt x="1047750" y="180975"/>
                  </a:cubicBezTo>
                  <a:cubicBezTo>
                    <a:pt x="1039135" y="173437"/>
                    <a:pt x="1028700" y="168275"/>
                    <a:pt x="1019175" y="161925"/>
                  </a:cubicBezTo>
                  <a:lnTo>
                    <a:pt x="1004887" y="152400"/>
                  </a:lnTo>
                  <a:lnTo>
                    <a:pt x="990600" y="142875"/>
                  </a:lnTo>
                  <a:cubicBezTo>
                    <a:pt x="987425" y="138112"/>
                    <a:pt x="985545" y="132163"/>
                    <a:pt x="981075" y="128587"/>
                  </a:cubicBezTo>
                  <a:cubicBezTo>
                    <a:pt x="977155" y="125451"/>
                    <a:pt x="971277" y="126070"/>
                    <a:pt x="966787" y="123825"/>
                  </a:cubicBezTo>
                  <a:cubicBezTo>
                    <a:pt x="929850" y="105357"/>
                    <a:pt x="974133" y="121512"/>
                    <a:pt x="938212" y="109537"/>
                  </a:cubicBezTo>
                  <a:cubicBezTo>
                    <a:pt x="935037" y="104775"/>
                    <a:pt x="933541" y="98283"/>
                    <a:pt x="928687" y="95250"/>
                  </a:cubicBezTo>
                  <a:cubicBezTo>
                    <a:pt x="920173" y="89929"/>
                    <a:pt x="900112" y="85725"/>
                    <a:pt x="900112" y="85725"/>
                  </a:cubicBezTo>
                  <a:cubicBezTo>
                    <a:pt x="895350" y="82550"/>
                    <a:pt x="891055" y="78525"/>
                    <a:pt x="885825" y="76200"/>
                  </a:cubicBezTo>
                  <a:cubicBezTo>
                    <a:pt x="848444" y="59586"/>
                    <a:pt x="828395" y="64871"/>
                    <a:pt x="781050" y="61912"/>
                  </a:cubicBezTo>
                  <a:cubicBezTo>
                    <a:pt x="754062" y="63500"/>
                    <a:pt x="726987" y="63985"/>
                    <a:pt x="700087" y="66675"/>
                  </a:cubicBezTo>
                  <a:cubicBezTo>
                    <a:pt x="695092" y="67174"/>
                    <a:pt x="690188" y="68999"/>
                    <a:pt x="685800" y="71437"/>
                  </a:cubicBezTo>
                  <a:cubicBezTo>
                    <a:pt x="675793" y="76996"/>
                    <a:pt x="657225" y="90487"/>
                    <a:pt x="657225" y="90487"/>
                  </a:cubicBezTo>
                  <a:cubicBezTo>
                    <a:pt x="647700" y="84137"/>
                    <a:pt x="632271" y="82297"/>
                    <a:pt x="628650" y="71437"/>
                  </a:cubicBezTo>
                  <a:cubicBezTo>
                    <a:pt x="626055" y="63653"/>
                    <a:pt x="622135" y="47720"/>
                    <a:pt x="614362" y="42862"/>
                  </a:cubicBezTo>
                  <a:cubicBezTo>
                    <a:pt x="605848" y="37541"/>
                    <a:pt x="595312" y="36512"/>
                    <a:pt x="585787" y="33337"/>
                  </a:cubicBezTo>
                  <a:lnTo>
                    <a:pt x="557212" y="23812"/>
                  </a:lnTo>
                  <a:cubicBezTo>
                    <a:pt x="551003" y="21742"/>
                    <a:pt x="544456" y="20848"/>
                    <a:pt x="538162" y="19050"/>
                  </a:cubicBezTo>
                  <a:cubicBezTo>
                    <a:pt x="533335" y="17671"/>
                    <a:pt x="528745" y="15505"/>
                    <a:pt x="523875" y="14287"/>
                  </a:cubicBezTo>
                  <a:cubicBezTo>
                    <a:pt x="516022" y="12324"/>
                    <a:pt x="507872" y="11655"/>
                    <a:pt x="500062" y="9525"/>
                  </a:cubicBezTo>
                  <a:cubicBezTo>
                    <a:pt x="490376" y="6883"/>
                    <a:pt x="471487" y="0"/>
                    <a:pt x="471487" y="0"/>
                  </a:cubicBezTo>
                  <a:cubicBezTo>
                    <a:pt x="452437" y="1587"/>
                    <a:pt x="433305" y="2391"/>
                    <a:pt x="414337" y="4762"/>
                  </a:cubicBezTo>
                  <a:cubicBezTo>
                    <a:pt x="371796" y="10080"/>
                    <a:pt x="415778" y="7964"/>
                    <a:pt x="381000" y="14287"/>
                  </a:cubicBezTo>
                  <a:cubicBezTo>
                    <a:pt x="352047" y="19551"/>
                    <a:pt x="344585" y="16858"/>
                    <a:pt x="319087" y="23812"/>
                  </a:cubicBezTo>
                  <a:cubicBezTo>
                    <a:pt x="309401" y="26454"/>
                    <a:pt x="300037" y="30162"/>
                    <a:pt x="290512" y="33337"/>
                  </a:cubicBezTo>
                  <a:cubicBezTo>
                    <a:pt x="285750" y="34925"/>
                    <a:pt x="280715" y="35855"/>
                    <a:pt x="276225" y="38100"/>
                  </a:cubicBezTo>
                  <a:cubicBezTo>
                    <a:pt x="269875" y="41275"/>
                    <a:pt x="264117" y="46137"/>
                    <a:pt x="257175" y="47625"/>
                  </a:cubicBezTo>
                  <a:cubicBezTo>
                    <a:pt x="241575" y="50968"/>
                    <a:pt x="225425" y="50800"/>
                    <a:pt x="209550" y="52387"/>
                  </a:cubicBezTo>
                  <a:cubicBezTo>
                    <a:pt x="200025" y="55562"/>
                    <a:pt x="184150" y="52387"/>
                    <a:pt x="180975" y="61912"/>
                  </a:cubicBezTo>
                  <a:cubicBezTo>
                    <a:pt x="179387" y="66675"/>
                    <a:pt x="179762" y="72650"/>
                    <a:pt x="176212" y="76200"/>
                  </a:cubicBezTo>
                  <a:cubicBezTo>
                    <a:pt x="172662" y="79750"/>
                    <a:pt x="166539" y="78985"/>
                    <a:pt x="161925" y="80962"/>
                  </a:cubicBezTo>
                  <a:cubicBezTo>
                    <a:pt x="155399" y="83759"/>
                    <a:pt x="149039" y="86965"/>
                    <a:pt x="142875" y="90487"/>
                  </a:cubicBezTo>
                  <a:cubicBezTo>
                    <a:pt x="137905" y="93327"/>
                    <a:pt x="133707" y="97452"/>
                    <a:pt x="128587" y="100012"/>
                  </a:cubicBezTo>
                  <a:cubicBezTo>
                    <a:pt x="124097" y="102257"/>
                    <a:pt x="118914" y="102797"/>
                    <a:pt x="114300" y="104775"/>
                  </a:cubicBezTo>
                  <a:cubicBezTo>
                    <a:pt x="73123" y="122423"/>
                    <a:pt x="114457" y="107899"/>
                    <a:pt x="80962" y="119062"/>
                  </a:cubicBezTo>
                  <a:cubicBezTo>
                    <a:pt x="57150" y="134937"/>
                    <a:pt x="69849" y="123825"/>
                    <a:pt x="47625" y="157162"/>
                  </a:cubicBezTo>
                  <a:cubicBezTo>
                    <a:pt x="37220" y="172770"/>
                    <a:pt x="38100" y="165726"/>
                    <a:pt x="28575" y="161925"/>
                  </a:cubicBezTo>
                  <a:close/>
                </a:path>
              </a:pathLst>
            </a:cu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119726" y="5111207"/>
              <a:ext cx="971658" cy="912825"/>
            </a:xfrm>
            <a:custGeom>
              <a:avLst/>
              <a:gdLst>
                <a:gd name="connsiteX0" fmla="*/ 696732 w 914188"/>
                <a:gd name="connsiteY0" fmla="*/ 189911 h 999536"/>
                <a:gd name="connsiteX1" fmla="*/ 639582 w 914188"/>
                <a:gd name="connsiteY1" fmla="*/ 161336 h 999536"/>
                <a:gd name="connsiteX2" fmla="*/ 625295 w 914188"/>
                <a:gd name="connsiteY2" fmla="*/ 151811 h 999536"/>
                <a:gd name="connsiteX3" fmla="*/ 615770 w 914188"/>
                <a:gd name="connsiteY3" fmla="*/ 137524 h 999536"/>
                <a:gd name="connsiteX4" fmla="*/ 587195 w 914188"/>
                <a:gd name="connsiteY4" fmla="*/ 127999 h 999536"/>
                <a:gd name="connsiteX5" fmla="*/ 572907 w 914188"/>
                <a:gd name="connsiteY5" fmla="*/ 118474 h 999536"/>
                <a:gd name="connsiteX6" fmla="*/ 563382 w 914188"/>
                <a:gd name="connsiteY6" fmla="*/ 104186 h 999536"/>
                <a:gd name="connsiteX7" fmla="*/ 549095 w 914188"/>
                <a:gd name="connsiteY7" fmla="*/ 99424 h 999536"/>
                <a:gd name="connsiteX8" fmla="*/ 534807 w 914188"/>
                <a:gd name="connsiteY8" fmla="*/ 89899 h 999536"/>
                <a:gd name="connsiteX9" fmla="*/ 525282 w 914188"/>
                <a:gd name="connsiteY9" fmla="*/ 75611 h 999536"/>
                <a:gd name="connsiteX10" fmla="*/ 496707 w 914188"/>
                <a:gd name="connsiteY10" fmla="*/ 66086 h 999536"/>
                <a:gd name="connsiteX11" fmla="*/ 439557 w 914188"/>
                <a:gd name="connsiteY11" fmla="*/ 47036 h 999536"/>
                <a:gd name="connsiteX12" fmla="*/ 425270 w 914188"/>
                <a:gd name="connsiteY12" fmla="*/ 37511 h 999536"/>
                <a:gd name="connsiteX13" fmla="*/ 420507 w 914188"/>
                <a:gd name="connsiteY13" fmla="*/ 23224 h 999536"/>
                <a:gd name="connsiteX14" fmla="*/ 406220 w 914188"/>
                <a:gd name="connsiteY14" fmla="*/ 18461 h 999536"/>
                <a:gd name="connsiteX15" fmla="*/ 377645 w 914188"/>
                <a:gd name="connsiteY15" fmla="*/ 4174 h 999536"/>
                <a:gd name="connsiteX16" fmla="*/ 230007 w 914188"/>
                <a:gd name="connsiteY16" fmla="*/ 8936 h 999536"/>
                <a:gd name="connsiteX17" fmla="*/ 215720 w 914188"/>
                <a:gd name="connsiteY17" fmla="*/ 18461 h 999536"/>
                <a:gd name="connsiteX18" fmla="*/ 201432 w 914188"/>
                <a:gd name="connsiteY18" fmla="*/ 23224 h 999536"/>
                <a:gd name="connsiteX19" fmla="*/ 172857 w 914188"/>
                <a:gd name="connsiteY19" fmla="*/ 37511 h 999536"/>
                <a:gd name="connsiteX20" fmla="*/ 144282 w 914188"/>
                <a:gd name="connsiteY20" fmla="*/ 51799 h 999536"/>
                <a:gd name="connsiteX21" fmla="*/ 129995 w 914188"/>
                <a:gd name="connsiteY21" fmla="*/ 61324 h 999536"/>
                <a:gd name="connsiteX22" fmla="*/ 101420 w 914188"/>
                <a:gd name="connsiteY22" fmla="*/ 70849 h 999536"/>
                <a:gd name="connsiteX23" fmla="*/ 91895 w 914188"/>
                <a:gd name="connsiteY23" fmla="*/ 85136 h 999536"/>
                <a:gd name="connsiteX24" fmla="*/ 63320 w 914188"/>
                <a:gd name="connsiteY24" fmla="*/ 104186 h 999536"/>
                <a:gd name="connsiteX25" fmla="*/ 44270 w 914188"/>
                <a:gd name="connsiteY25" fmla="*/ 123236 h 999536"/>
                <a:gd name="connsiteX26" fmla="*/ 34745 w 914188"/>
                <a:gd name="connsiteY26" fmla="*/ 137524 h 999536"/>
                <a:gd name="connsiteX27" fmla="*/ 20457 w 914188"/>
                <a:gd name="connsiteY27" fmla="*/ 151811 h 999536"/>
                <a:gd name="connsiteX28" fmla="*/ 1407 w 914188"/>
                <a:gd name="connsiteY28" fmla="*/ 180386 h 999536"/>
                <a:gd name="connsiteX29" fmla="*/ 6170 w 914188"/>
                <a:gd name="connsiteY29" fmla="*/ 318499 h 999536"/>
                <a:gd name="connsiteX30" fmla="*/ 10932 w 914188"/>
                <a:gd name="connsiteY30" fmla="*/ 351836 h 999536"/>
                <a:gd name="connsiteX31" fmla="*/ 25220 w 914188"/>
                <a:gd name="connsiteY31" fmla="*/ 451849 h 999536"/>
                <a:gd name="connsiteX32" fmla="*/ 39507 w 914188"/>
                <a:gd name="connsiteY32" fmla="*/ 466136 h 999536"/>
                <a:gd name="connsiteX33" fmla="*/ 63320 w 914188"/>
                <a:gd name="connsiteY33" fmla="*/ 485186 h 999536"/>
                <a:gd name="connsiteX34" fmla="*/ 101420 w 914188"/>
                <a:gd name="connsiteY34" fmla="*/ 508999 h 999536"/>
                <a:gd name="connsiteX35" fmla="*/ 115707 w 914188"/>
                <a:gd name="connsiteY35" fmla="*/ 513761 h 999536"/>
                <a:gd name="connsiteX36" fmla="*/ 129995 w 914188"/>
                <a:gd name="connsiteY36" fmla="*/ 523286 h 999536"/>
                <a:gd name="connsiteX37" fmla="*/ 139520 w 914188"/>
                <a:gd name="connsiteY37" fmla="*/ 537574 h 999536"/>
                <a:gd name="connsiteX38" fmla="*/ 153807 w 914188"/>
                <a:gd name="connsiteY38" fmla="*/ 542336 h 999536"/>
                <a:gd name="connsiteX39" fmla="*/ 158570 w 914188"/>
                <a:gd name="connsiteY39" fmla="*/ 556624 h 999536"/>
                <a:gd name="connsiteX40" fmla="*/ 187145 w 914188"/>
                <a:gd name="connsiteY40" fmla="*/ 580436 h 999536"/>
                <a:gd name="connsiteX41" fmla="*/ 210957 w 914188"/>
                <a:gd name="connsiteY41" fmla="*/ 609011 h 999536"/>
                <a:gd name="connsiteX42" fmla="*/ 225245 w 914188"/>
                <a:gd name="connsiteY42" fmla="*/ 618536 h 999536"/>
                <a:gd name="connsiteX43" fmla="*/ 234770 w 914188"/>
                <a:gd name="connsiteY43" fmla="*/ 632824 h 999536"/>
                <a:gd name="connsiteX44" fmla="*/ 263345 w 914188"/>
                <a:gd name="connsiteY44" fmla="*/ 651874 h 999536"/>
                <a:gd name="connsiteX45" fmla="*/ 277632 w 914188"/>
                <a:gd name="connsiteY45" fmla="*/ 661399 h 999536"/>
                <a:gd name="connsiteX46" fmla="*/ 306207 w 914188"/>
                <a:gd name="connsiteY46" fmla="*/ 685211 h 999536"/>
                <a:gd name="connsiteX47" fmla="*/ 320495 w 914188"/>
                <a:gd name="connsiteY47" fmla="*/ 699499 h 999536"/>
                <a:gd name="connsiteX48" fmla="*/ 334782 w 914188"/>
                <a:gd name="connsiteY48" fmla="*/ 709024 h 999536"/>
                <a:gd name="connsiteX49" fmla="*/ 349070 w 914188"/>
                <a:gd name="connsiteY49" fmla="*/ 723311 h 999536"/>
                <a:gd name="connsiteX50" fmla="*/ 368120 w 914188"/>
                <a:gd name="connsiteY50" fmla="*/ 737599 h 999536"/>
                <a:gd name="connsiteX51" fmla="*/ 377645 w 914188"/>
                <a:gd name="connsiteY51" fmla="*/ 751886 h 999536"/>
                <a:gd name="connsiteX52" fmla="*/ 391932 w 914188"/>
                <a:gd name="connsiteY52" fmla="*/ 761411 h 999536"/>
                <a:gd name="connsiteX53" fmla="*/ 420507 w 914188"/>
                <a:gd name="connsiteY53" fmla="*/ 789986 h 999536"/>
                <a:gd name="connsiteX54" fmla="*/ 434795 w 914188"/>
                <a:gd name="connsiteY54" fmla="*/ 804274 h 999536"/>
                <a:gd name="connsiteX55" fmla="*/ 482420 w 914188"/>
                <a:gd name="connsiteY55" fmla="*/ 875711 h 999536"/>
                <a:gd name="connsiteX56" fmla="*/ 501470 w 914188"/>
                <a:gd name="connsiteY56" fmla="*/ 904286 h 999536"/>
                <a:gd name="connsiteX57" fmla="*/ 515757 w 914188"/>
                <a:gd name="connsiteY57" fmla="*/ 918574 h 999536"/>
                <a:gd name="connsiteX58" fmla="*/ 534807 w 914188"/>
                <a:gd name="connsiteY58" fmla="*/ 947149 h 999536"/>
                <a:gd name="connsiteX59" fmla="*/ 544332 w 914188"/>
                <a:gd name="connsiteY59" fmla="*/ 961436 h 999536"/>
                <a:gd name="connsiteX60" fmla="*/ 558620 w 914188"/>
                <a:gd name="connsiteY60" fmla="*/ 975724 h 999536"/>
                <a:gd name="connsiteX61" fmla="*/ 582432 w 914188"/>
                <a:gd name="connsiteY61" fmla="*/ 999536 h 999536"/>
                <a:gd name="connsiteX62" fmla="*/ 611007 w 914188"/>
                <a:gd name="connsiteY62" fmla="*/ 985249 h 999536"/>
                <a:gd name="connsiteX63" fmla="*/ 634820 w 914188"/>
                <a:gd name="connsiteY63" fmla="*/ 966199 h 999536"/>
                <a:gd name="connsiteX64" fmla="*/ 658632 w 914188"/>
                <a:gd name="connsiteY64" fmla="*/ 947149 h 999536"/>
                <a:gd name="connsiteX65" fmla="*/ 668157 w 914188"/>
                <a:gd name="connsiteY65" fmla="*/ 932861 h 999536"/>
                <a:gd name="connsiteX66" fmla="*/ 696732 w 914188"/>
                <a:gd name="connsiteY66" fmla="*/ 923336 h 999536"/>
                <a:gd name="connsiteX67" fmla="*/ 706257 w 914188"/>
                <a:gd name="connsiteY67" fmla="*/ 909049 h 999536"/>
                <a:gd name="connsiteX68" fmla="*/ 720545 w 914188"/>
                <a:gd name="connsiteY68" fmla="*/ 904286 h 999536"/>
                <a:gd name="connsiteX69" fmla="*/ 749120 w 914188"/>
                <a:gd name="connsiteY69" fmla="*/ 889999 h 999536"/>
                <a:gd name="connsiteX70" fmla="*/ 763407 w 914188"/>
                <a:gd name="connsiteY70" fmla="*/ 875711 h 999536"/>
                <a:gd name="connsiteX71" fmla="*/ 777695 w 914188"/>
                <a:gd name="connsiteY71" fmla="*/ 870949 h 999536"/>
                <a:gd name="connsiteX72" fmla="*/ 791982 w 914188"/>
                <a:gd name="connsiteY72" fmla="*/ 861424 h 999536"/>
                <a:gd name="connsiteX73" fmla="*/ 815795 w 914188"/>
                <a:gd name="connsiteY73" fmla="*/ 837611 h 999536"/>
                <a:gd name="connsiteX74" fmla="*/ 830082 w 914188"/>
                <a:gd name="connsiteY74" fmla="*/ 823324 h 999536"/>
                <a:gd name="connsiteX75" fmla="*/ 839607 w 914188"/>
                <a:gd name="connsiteY75" fmla="*/ 809036 h 999536"/>
                <a:gd name="connsiteX76" fmla="*/ 868182 w 914188"/>
                <a:gd name="connsiteY76" fmla="*/ 789986 h 999536"/>
                <a:gd name="connsiteX77" fmla="*/ 882470 w 914188"/>
                <a:gd name="connsiteY77" fmla="*/ 780461 h 999536"/>
                <a:gd name="connsiteX78" fmla="*/ 896757 w 914188"/>
                <a:gd name="connsiteY78" fmla="*/ 770936 h 999536"/>
                <a:gd name="connsiteX79" fmla="*/ 896757 w 914188"/>
                <a:gd name="connsiteY79" fmla="*/ 632824 h 999536"/>
                <a:gd name="connsiteX80" fmla="*/ 891995 w 914188"/>
                <a:gd name="connsiteY80" fmla="*/ 618536 h 999536"/>
                <a:gd name="connsiteX81" fmla="*/ 868182 w 914188"/>
                <a:gd name="connsiteY81" fmla="*/ 589961 h 999536"/>
                <a:gd name="connsiteX82" fmla="*/ 853895 w 914188"/>
                <a:gd name="connsiteY82" fmla="*/ 561386 h 999536"/>
                <a:gd name="connsiteX83" fmla="*/ 849132 w 914188"/>
                <a:gd name="connsiteY83" fmla="*/ 547099 h 999536"/>
                <a:gd name="connsiteX84" fmla="*/ 834845 w 914188"/>
                <a:gd name="connsiteY84" fmla="*/ 537574 h 999536"/>
                <a:gd name="connsiteX85" fmla="*/ 825320 w 914188"/>
                <a:gd name="connsiteY85" fmla="*/ 523286 h 999536"/>
                <a:gd name="connsiteX86" fmla="*/ 811032 w 914188"/>
                <a:gd name="connsiteY86" fmla="*/ 518524 h 999536"/>
                <a:gd name="connsiteX87" fmla="*/ 782457 w 914188"/>
                <a:gd name="connsiteY87" fmla="*/ 499474 h 999536"/>
                <a:gd name="connsiteX88" fmla="*/ 768170 w 914188"/>
                <a:gd name="connsiteY88" fmla="*/ 489949 h 999536"/>
                <a:gd name="connsiteX89" fmla="*/ 763407 w 914188"/>
                <a:gd name="connsiteY89" fmla="*/ 456611 h 999536"/>
                <a:gd name="connsiteX90" fmla="*/ 758645 w 914188"/>
                <a:gd name="connsiteY90" fmla="*/ 437561 h 999536"/>
                <a:gd name="connsiteX91" fmla="*/ 753882 w 914188"/>
                <a:gd name="connsiteY91" fmla="*/ 375649 h 999536"/>
                <a:gd name="connsiteX92" fmla="*/ 744357 w 914188"/>
                <a:gd name="connsiteY92" fmla="*/ 342311 h 999536"/>
                <a:gd name="connsiteX93" fmla="*/ 734832 w 914188"/>
                <a:gd name="connsiteY93" fmla="*/ 308974 h 999536"/>
                <a:gd name="connsiteX94" fmla="*/ 725307 w 914188"/>
                <a:gd name="connsiteY94" fmla="*/ 261349 h 999536"/>
                <a:gd name="connsiteX95" fmla="*/ 720545 w 914188"/>
                <a:gd name="connsiteY95" fmla="*/ 237536 h 999536"/>
                <a:gd name="connsiteX96" fmla="*/ 711020 w 914188"/>
                <a:gd name="connsiteY96" fmla="*/ 208961 h 999536"/>
                <a:gd name="connsiteX97" fmla="*/ 696732 w 914188"/>
                <a:gd name="connsiteY97" fmla="*/ 189911 h 999536"/>
                <a:gd name="connsiteX0" fmla="*/ 696732 w 914188"/>
                <a:gd name="connsiteY0" fmla="*/ 189911 h 999536"/>
                <a:gd name="connsiteX1" fmla="*/ 639582 w 914188"/>
                <a:gd name="connsiteY1" fmla="*/ 161336 h 999536"/>
                <a:gd name="connsiteX2" fmla="*/ 625295 w 914188"/>
                <a:gd name="connsiteY2" fmla="*/ 151811 h 999536"/>
                <a:gd name="connsiteX3" fmla="*/ 615770 w 914188"/>
                <a:gd name="connsiteY3" fmla="*/ 137524 h 999536"/>
                <a:gd name="connsiteX4" fmla="*/ 587195 w 914188"/>
                <a:gd name="connsiteY4" fmla="*/ 127999 h 999536"/>
                <a:gd name="connsiteX5" fmla="*/ 572907 w 914188"/>
                <a:gd name="connsiteY5" fmla="*/ 118474 h 999536"/>
                <a:gd name="connsiteX6" fmla="*/ 563382 w 914188"/>
                <a:gd name="connsiteY6" fmla="*/ 104186 h 999536"/>
                <a:gd name="connsiteX7" fmla="*/ 549095 w 914188"/>
                <a:gd name="connsiteY7" fmla="*/ 99424 h 999536"/>
                <a:gd name="connsiteX8" fmla="*/ 534807 w 914188"/>
                <a:gd name="connsiteY8" fmla="*/ 89899 h 999536"/>
                <a:gd name="connsiteX9" fmla="*/ 525282 w 914188"/>
                <a:gd name="connsiteY9" fmla="*/ 75611 h 999536"/>
                <a:gd name="connsiteX10" fmla="*/ 496707 w 914188"/>
                <a:gd name="connsiteY10" fmla="*/ 66086 h 999536"/>
                <a:gd name="connsiteX11" fmla="*/ 439557 w 914188"/>
                <a:gd name="connsiteY11" fmla="*/ 47036 h 999536"/>
                <a:gd name="connsiteX12" fmla="*/ 425270 w 914188"/>
                <a:gd name="connsiteY12" fmla="*/ 37511 h 999536"/>
                <a:gd name="connsiteX13" fmla="*/ 420507 w 914188"/>
                <a:gd name="connsiteY13" fmla="*/ 23224 h 999536"/>
                <a:gd name="connsiteX14" fmla="*/ 406220 w 914188"/>
                <a:gd name="connsiteY14" fmla="*/ 18461 h 999536"/>
                <a:gd name="connsiteX15" fmla="*/ 377645 w 914188"/>
                <a:gd name="connsiteY15" fmla="*/ 4174 h 999536"/>
                <a:gd name="connsiteX16" fmla="*/ 230007 w 914188"/>
                <a:gd name="connsiteY16" fmla="*/ 8936 h 999536"/>
                <a:gd name="connsiteX17" fmla="*/ 215720 w 914188"/>
                <a:gd name="connsiteY17" fmla="*/ 18461 h 999536"/>
                <a:gd name="connsiteX18" fmla="*/ 201432 w 914188"/>
                <a:gd name="connsiteY18" fmla="*/ 23224 h 999536"/>
                <a:gd name="connsiteX19" fmla="*/ 172857 w 914188"/>
                <a:gd name="connsiteY19" fmla="*/ 37511 h 999536"/>
                <a:gd name="connsiteX20" fmla="*/ 144282 w 914188"/>
                <a:gd name="connsiteY20" fmla="*/ 51799 h 999536"/>
                <a:gd name="connsiteX21" fmla="*/ 129995 w 914188"/>
                <a:gd name="connsiteY21" fmla="*/ 61324 h 999536"/>
                <a:gd name="connsiteX22" fmla="*/ 101420 w 914188"/>
                <a:gd name="connsiteY22" fmla="*/ 70849 h 999536"/>
                <a:gd name="connsiteX23" fmla="*/ 91895 w 914188"/>
                <a:gd name="connsiteY23" fmla="*/ 85136 h 999536"/>
                <a:gd name="connsiteX24" fmla="*/ 63320 w 914188"/>
                <a:gd name="connsiteY24" fmla="*/ 104186 h 999536"/>
                <a:gd name="connsiteX25" fmla="*/ 44270 w 914188"/>
                <a:gd name="connsiteY25" fmla="*/ 123236 h 999536"/>
                <a:gd name="connsiteX26" fmla="*/ 34745 w 914188"/>
                <a:gd name="connsiteY26" fmla="*/ 137524 h 999536"/>
                <a:gd name="connsiteX27" fmla="*/ 20457 w 914188"/>
                <a:gd name="connsiteY27" fmla="*/ 151811 h 999536"/>
                <a:gd name="connsiteX28" fmla="*/ 1407 w 914188"/>
                <a:gd name="connsiteY28" fmla="*/ 180386 h 999536"/>
                <a:gd name="connsiteX29" fmla="*/ 6170 w 914188"/>
                <a:gd name="connsiteY29" fmla="*/ 318499 h 999536"/>
                <a:gd name="connsiteX30" fmla="*/ 10932 w 914188"/>
                <a:gd name="connsiteY30" fmla="*/ 351836 h 999536"/>
                <a:gd name="connsiteX31" fmla="*/ 25220 w 914188"/>
                <a:gd name="connsiteY31" fmla="*/ 451849 h 999536"/>
                <a:gd name="connsiteX32" fmla="*/ 39507 w 914188"/>
                <a:gd name="connsiteY32" fmla="*/ 466136 h 999536"/>
                <a:gd name="connsiteX33" fmla="*/ 63320 w 914188"/>
                <a:gd name="connsiteY33" fmla="*/ 485186 h 999536"/>
                <a:gd name="connsiteX34" fmla="*/ 101420 w 914188"/>
                <a:gd name="connsiteY34" fmla="*/ 508999 h 999536"/>
                <a:gd name="connsiteX35" fmla="*/ 115707 w 914188"/>
                <a:gd name="connsiteY35" fmla="*/ 513761 h 999536"/>
                <a:gd name="connsiteX36" fmla="*/ 129995 w 914188"/>
                <a:gd name="connsiteY36" fmla="*/ 523286 h 999536"/>
                <a:gd name="connsiteX37" fmla="*/ 139520 w 914188"/>
                <a:gd name="connsiteY37" fmla="*/ 537574 h 999536"/>
                <a:gd name="connsiteX38" fmla="*/ 153807 w 914188"/>
                <a:gd name="connsiteY38" fmla="*/ 542336 h 999536"/>
                <a:gd name="connsiteX39" fmla="*/ 158570 w 914188"/>
                <a:gd name="connsiteY39" fmla="*/ 556624 h 999536"/>
                <a:gd name="connsiteX40" fmla="*/ 187145 w 914188"/>
                <a:gd name="connsiteY40" fmla="*/ 580436 h 999536"/>
                <a:gd name="connsiteX41" fmla="*/ 210957 w 914188"/>
                <a:gd name="connsiteY41" fmla="*/ 609011 h 999536"/>
                <a:gd name="connsiteX42" fmla="*/ 225245 w 914188"/>
                <a:gd name="connsiteY42" fmla="*/ 618536 h 999536"/>
                <a:gd name="connsiteX43" fmla="*/ 234770 w 914188"/>
                <a:gd name="connsiteY43" fmla="*/ 632824 h 999536"/>
                <a:gd name="connsiteX44" fmla="*/ 263345 w 914188"/>
                <a:gd name="connsiteY44" fmla="*/ 651874 h 999536"/>
                <a:gd name="connsiteX45" fmla="*/ 277632 w 914188"/>
                <a:gd name="connsiteY45" fmla="*/ 661399 h 999536"/>
                <a:gd name="connsiteX46" fmla="*/ 306207 w 914188"/>
                <a:gd name="connsiteY46" fmla="*/ 685211 h 999536"/>
                <a:gd name="connsiteX47" fmla="*/ 320495 w 914188"/>
                <a:gd name="connsiteY47" fmla="*/ 699499 h 999536"/>
                <a:gd name="connsiteX48" fmla="*/ 334782 w 914188"/>
                <a:gd name="connsiteY48" fmla="*/ 709024 h 999536"/>
                <a:gd name="connsiteX49" fmla="*/ 349070 w 914188"/>
                <a:gd name="connsiteY49" fmla="*/ 723311 h 999536"/>
                <a:gd name="connsiteX50" fmla="*/ 368120 w 914188"/>
                <a:gd name="connsiteY50" fmla="*/ 737599 h 999536"/>
                <a:gd name="connsiteX51" fmla="*/ 377645 w 914188"/>
                <a:gd name="connsiteY51" fmla="*/ 751886 h 999536"/>
                <a:gd name="connsiteX52" fmla="*/ 391932 w 914188"/>
                <a:gd name="connsiteY52" fmla="*/ 761411 h 999536"/>
                <a:gd name="connsiteX53" fmla="*/ 420507 w 914188"/>
                <a:gd name="connsiteY53" fmla="*/ 789986 h 999536"/>
                <a:gd name="connsiteX54" fmla="*/ 434795 w 914188"/>
                <a:gd name="connsiteY54" fmla="*/ 804274 h 999536"/>
                <a:gd name="connsiteX55" fmla="*/ 482420 w 914188"/>
                <a:gd name="connsiteY55" fmla="*/ 875711 h 999536"/>
                <a:gd name="connsiteX56" fmla="*/ 501470 w 914188"/>
                <a:gd name="connsiteY56" fmla="*/ 904286 h 999536"/>
                <a:gd name="connsiteX57" fmla="*/ 515757 w 914188"/>
                <a:gd name="connsiteY57" fmla="*/ 918574 h 999536"/>
                <a:gd name="connsiteX58" fmla="*/ 534807 w 914188"/>
                <a:gd name="connsiteY58" fmla="*/ 947149 h 999536"/>
                <a:gd name="connsiteX59" fmla="*/ 544332 w 914188"/>
                <a:gd name="connsiteY59" fmla="*/ 961436 h 999536"/>
                <a:gd name="connsiteX60" fmla="*/ 558620 w 914188"/>
                <a:gd name="connsiteY60" fmla="*/ 975724 h 999536"/>
                <a:gd name="connsiteX61" fmla="*/ 582432 w 914188"/>
                <a:gd name="connsiteY61" fmla="*/ 999536 h 999536"/>
                <a:gd name="connsiteX62" fmla="*/ 611007 w 914188"/>
                <a:gd name="connsiteY62" fmla="*/ 985249 h 999536"/>
                <a:gd name="connsiteX63" fmla="*/ 634820 w 914188"/>
                <a:gd name="connsiteY63" fmla="*/ 966199 h 999536"/>
                <a:gd name="connsiteX64" fmla="*/ 658632 w 914188"/>
                <a:gd name="connsiteY64" fmla="*/ 947149 h 999536"/>
                <a:gd name="connsiteX65" fmla="*/ 668157 w 914188"/>
                <a:gd name="connsiteY65" fmla="*/ 932861 h 999536"/>
                <a:gd name="connsiteX66" fmla="*/ 696732 w 914188"/>
                <a:gd name="connsiteY66" fmla="*/ 923336 h 999536"/>
                <a:gd name="connsiteX67" fmla="*/ 706257 w 914188"/>
                <a:gd name="connsiteY67" fmla="*/ 909049 h 999536"/>
                <a:gd name="connsiteX68" fmla="*/ 720545 w 914188"/>
                <a:gd name="connsiteY68" fmla="*/ 904286 h 999536"/>
                <a:gd name="connsiteX69" fmla="*/ 749120 w 914188"/>
                <a:gd name="connsiteY69" fmla="*/ 889999 h 999536"/>
                <a:gd name="connsiteX70" fmla="*/ 763407 w 914188"/>
                <a:gd name="connsiteY70" fmla="*/ 875711 h 999536"/>
                <a:gd name="connsiteX71" fmla="*/ 777695 w 914188"/>
                <a:gd name="connsiteY71" fmla="*/ 870949 h 999536"/>
                <a:gd name="connsiteX72" fmla="*/ 815795 w 914188"/>
                <a:gd name="connsiteY72" fmla="*/ 837611 h 999536"/>
                <a:gd name="connsiteX73" fmla="*/ 830082 w 914188"/>
                <a:gd name="connsiteY73" fmla="*/ 823324 h 999536"/>
                <a:gd name="connsiteX74" fmla="*/ 839607 w 914188"/>
                <a:gd name="connsiteY74" fmla="*/ 809036 h 999536"/>
                <a:gd name="connsiteX75" fmla="*/ 868182 w 914188"/>
                <a:gd name="connsiteY75" fmla="*/ 789986 h 999536"/>
                <a:gd name="connsiteX76" fmla="*/ 882470 w 914188"/>
                <a:gd name="connsiteY76" fmla="*/ 780461 h 999536"/>
                <a:gd name="connsiteX77" fmla="*/ 896757 w 914188"/>
                <a:gd name="connsiteY77" fmla="*/ 770936 h 999536"/>
                <a:gd name="connsiteX78" fmla="*/ 896757 w 914188"/>
                <a:gd name="connsiteY78" fmla="*/ 632824 h 999536"/>
                <a:gd name="connsiteX79" fmla="*/ 891995 w 914188"/>
                <a:gd name="connsiteY79" fmla="*/ 618536 h 999536"/>
                <a:gd name="connsiteX80" fmla="*/ 868182 w 914188"/>
                <a:gd name="connsiteY80" fmla="*/ 589961 h 999536"/>
                <a:gd name="connsiteX81" fmla="*/ 853895 w 914188"/>
                <a:gd name="connsiteY81" fmla="*/ 561386 h 999536"/>
                <a:gd name="connsiteX82" fmla="*/ 849132 w 914188"/>
                <a:gd name="connsiteY82" fmla="*/ 547099 h 999536"/>
                <a:gd name="connsiteX83" fmla="*/ 834845 w 914188"/>
                <a:gd name="connsiteY83" fmla="*/ 537574 h 999536"/>
                <a:gd name="connsiteX84" fmla="*/ 825320 w 914188"/>
                <a:gd name="connsiteY84" fmla="*/ 523286 h 999536"/>
                <a:gd name="connsiteX85" fmla="*/ 811032 w 914188"/>
                <a:gd name="connsiteY85" fmla="*/ 518524 h 999536"/>
                <a:gd name="connsiteX86" fmla="*/ 782457 w 914188"/>
                <a:gd name="connsiteY86" fmla="*/ 499474 h 999536"/>
                <a:gd name="connsiteX87" fmla="*/ 768170 w 914188"/>
                <a:gd name="connsiteY87" fmla="*/ 489949 h 999536"/>
                <a:gd name="connsiteX88" fmla="*/ 763407 w 914188"/>
                <a:gd name="connsiteY88" fmla="*/ 456611 h 999536"/>
                <a:gd name="connsiteX89" fmla="*/ 758645 w 914188"/>
                <a:gd name="connsiteY89" fmla="*/ 437561 h 999536"/>
                <a:gd name="connsiteX90" fmla="*/ 753882 w 914188"/>
                <a:gd name="connsiteY90" fmla="*/ 375649 h 999536"/>
                <a:gd name="connsiteX91" fmla="*/ 744357 w 914188"/>
                <a:gd name="connsiteY91" fmla="*/ 342311 h 999536"/>
                <a:gd name="connsiteX92" fmla="*/ 734832 w 914188"/>
                <a:gd name="connsiteY92" fmla="*/ 308974 h 999536"/>
                <a:gd name="connsiteX93" fmla="*/ 725307 w 914188"/>
                <a:gd name="connsiteY93" fmla="*/ 261349 h 999536"/>
                <a:gd name="connsiteX94" fmla="*/ 720545 w 914188"/>
                <a:gd name="connsiteY94" fmla="*/ 237536 h 999536"/>
                <a:gd name="connsiteX95" fmla="*/ 711020 w 914188"/>
                <a:gd name="connsiteY95" fmla="*/ 208961 h 999536"/>
                <a:gd name="connsiteX96" fmla="*/ 696732 w 914188"/>
                <a:gd name="connsiteY96" fmla="*/ 189911 h 999536"/>
                <a:gd name="connsiteX0" fmla="*/ 696732 w 914188"/>
                <a:gd name="connsiteY0" fmla="*/ 189911 h 999536"/>
                <a:gd name="connsiteX1" fmla="*/ 639582 w 914188"/>
                <a:gd name="connsiteY1" fmla="*/ 161336 h 999536"/>
                <a:gd name="connsiteX2" fmla="*/ 625295 w 914188"/>
                <a:gd name="connsiteY2" fmla="*/ 151811 h 999536"/>
                <a:gd name="connsiteX3" fmla="*/ 615770 w 914188"/>
                <a:gd name="connsiteY3" fmla="*/ 137524 h 999536"/>
                <a:gd name="connsiteX4" fmla="*/ 587195 w 914188"/>
                <a:gd name="connsiteY4" fmla="*/ 127999 h 999536"/>
                <a:gd name="connsiteX5" fmla="*/ 572907 w 914188"/>
                <a:gd name="connsiteY5" fmla="*/ 118474 h 999536"/>
                <a:gd name="connsiteX6" fmla="*/ 563382 w 914188"/>
                <a:gd name="connsiteY6" fmla="*/ 104186 h 999536"/>
                <a:gd name="connsiteX7" fmla="*/ 549095 w 914188"/>
                <a:gd name="connsiteY7" fmla="*/ 99424 h 999536"/>
                <a:gd name="connsiteX8" fmla="*/ 534807 w 914188"/>
                <a:gd name="connsiteY8" fmla="*/ 89899 h 999536"/>
                <a:gd name="connsiteX9" fmla="*/ 525282 w 914188"/>
                <a:gd name="connsiteY9" fmla="*/ 75611 h 999536"/>
                <a:gd name="connsiteX10" fmla="*/ 496707 w 914188"/>
                <a:gd name="connsiteY10" fmla="*/ 66086 h 999536"/>
                <a:gd name="connsiteX11" fmla="*/ 439557 w 914188"/>
                <a:gd name="connsiteY11" fmla="*/ 47036 h 999536"/>
                <a:gd name="connsiteX12" fmla="*/ 425270 w 914188"/>
                <a:gd name="connsiteY12" fmla="*/ 37511 h 999536"/>
                <a:gd name="connsiteX13" fmla="*/ 420507 w 914188"/>
                <a:gd name="connsiteY13" fmla="*/ 23224 h 999536"/>
                <a:gd name="connsiteX14" fmla="*/ 406220 w 914188"/>
                <a:gd name="connsiteY14" fmla="*/ 18461 h 999536"/>
                <a:gd name="connsiteX15" fmla="*/ 377645 w 914188"/>
                <a:gd name="connsiteY15" fmla="*/ 4174 h 999536"/>
                <a:gd name="connsiteX16" fmla="*/ 230007 w 914188"/>
                <a:gd name="connsiteY16" fmla="*/ 8936 h 999536"/>
                <a:gd name="connsiteX17" fmla="*/ 215720 w 914188"/>
                <a:gd name="connsiteY17" fmla="*/ 18461 h 999536"/>
                <a:gd name="connsiteX18" fmla="*/ 201432 w 914188"/>
                <a:gd name="connsiteY18" fmla="*/ 23224 h 999536"/>
                <a:gd name="connsiteX19" fmla="*/ 172857 w 914188"/>
                <a:gd name="connsiteY19" fmla="*/ 37511 h 999536"/>
                <a:gd name="connsiteX20" fmla="*/ 144282 w 914188"/>
                <a:gd name="connsiteY20" fmla="*/ 51799 h 999536"/>
                <a:gd name="connsiteX21" fmla="*/ 129995 w 914188"/>
                <a:gd name="connsiteY21" fmla="*/ 61324 h 999536"/>
                <a:gd name="connsiteX22" fmla="*/ 101420 w 914188"/>
                <a:gd name="connsiteY22" fmla="*/ 70849 h 999536"/>
                <a:gd name="connsiteX23" fmla="*/ 91895 w 914188"/>
                <a:gd name="connsiteY23" fmla="*/ 85136 h 999536"/>
                <a:gd name="connsiteX24" fmla="*/ 63320 w 914188"/>
                <a:gd name="connsiteY24" fmla="*/ 104186 h 999536"/>
                <a:gd name="connsiteX25" fmla="*/ 44270 w 914188"/>
                <a:gd name="connsiteY25" fmla="*/ 123236 h 999536"/>
                <a:gd name="connsiteX26" fmla="*/ 34745 w 914188"/>
                <a:gd name="connsiteY26" fmla="*/ 137524 h 999536"/>
                <a:gd name="connsiteX27" fmla="*/ 20457 w 914188"/>
                <a:gd name="connsiteY27" fmla="*/ 151811 h 999536"/>
                <a:gd name="connsiteX28" fmla="*/ 1407 w 914188"/>
                <a:gd name="connsiteY28" fmla="*/ 180386 h 999536"/>
                <a:gd name="connsiteX29" fmla="*/ 6170 w 914188"/>
                <a:gd name="connsiteY29" fmla="*/ 318499 h 999536"/>
                <a:gd name="connsiteX30" fmla="*/ 10932 w 914188"/>
                <a:gd name="connsiteY30" fmla="*/ 351836 h 999536"/>
                <a:gd name="connsiteX31" fmla="*/ 25220 w 914188"/>
                <a:gd name="connsiteY31" fmla="*/ 451849 h 999536"/>
                <a:gd name="connsiteX32" fmla="*/ 39507 w 914188"/>
                <a:gd name="connsiteY32" fmla="*/ 466136 h 999536"/>
                <a:gd name="connsiteX33" fmla="*/ 63320 w 914188"/>
                <a:gd name="connsiteY33" fmla="*/ 485186 h 999536"/>
                <a:gd name="connsiteX34" fmla="*/ 101420 w 914188"/>
                <a:gd name="connsiteY34" fmla="*/ 508999 h 999536"/>
                <a:gd name="connsiteX35" fmla="*/ 115707 w 914188"/>
                <a:gd name="connsiteY35" fmla="*/ 513761 h 999536"/>
                <a:gd name="connsiteX36" fmla="*/ 129995 w 914188"/>
                <a:gd name="connsiteY36" fmla="*/ 523286 h 999536"/>
                <a:gd name="connsiteX37" fmla="*/ 139520 w 914188"/>
                <a:gd name="connsiteY37" fmla="*/ 537574 h 999536"/>
                <a:gd name="connsiteX38" fmla="*/ 153807 w 914188"/>
                <a:gd name="connsiteY38" fmla="*/ 542336 h 999536"/>
                <a:gd name="connsiteX39" fmla="*/ 158570 w 914188"/>
                <a:gd name="connsiteY39" fmla="*/ 556624 h 999536"/>
                <a:gd name="connsiteX40" fmla="*/ 187145 w 914188"/>
                <a:gd name="connsiteY40" fmla="*/ 580436 h 999536"/>
                <a:gd name="connsiteX41" fmla="*/ 210957 w 914188"/>
                <a:gd name="connsiteY41" fmla="*/ 609011 h 999536"/>
                <a:gd name="connsiteX42" fmla="*/ 225245 w 914188"/>
                <a:gd name="connsiteY42" fmla="*/ 618536 h 999536"/>
                <a:gd name="connsiteX43" fmla="*/ 234770 w 914188"/>
                <a:gd name="connsiteY43" fmla="*/ 632824 h 999536"/>
                <a:gd name="connsiteX44" fmla="*/ 263345 w 914188"/>
                <a:gd name="connsiteY44" fmla="*/ 651874 h 999536"/>
                <a:gd name="connsiteX45" fmla="*/ 277632 w 914188"/>
                <a:gd name="connsiteY45" fmla="*/ 661399 h 999536"/>
                <a:gd name="connsiteX46" fmla="*/ 306207 w 914188"/>
                <a:gd name="connsiteY46" fmla="*/ 685211 h 999536"/>
                <a:gd name="connsiteX47" fmla="*/ 320495 w 914188"/>
                <a:gd name="connsiteY47" fmla="*/ 699499 h 999536"/>
                <a:gd name="connsiteX48" fmla="*/ 334782 w 914188"/>
                <a:gd name="connsiteY48" fmla="*/ 709024 h 999536"/>
                <a:gd name="connsiteX49" fmla="*/ 349070 w 914188"/>
                <a:gd name="connsiteY49" fmla="*/ 723311 h 999536"/>
                <a:gd name="connsiteX50" fmla="*/ 368120 w 914188"/>
                <a:gd name="connsiteY50" fmla="*/ 737599 h 999536"/>
                <a:gd name="connsiteX51" fmla="*/ 377645 w 914188"/>
                <a:gd name="connsiteY51" fmla="*/ 751886 h 999536"/>
                <a:gd name="connsiteX52" fmla="*/ 391932 w 914188"/>
                <a:gd name="connsiteY52" fmla="*/ 761411 h 999536"/>
                <a:gd name="connsiteX53" fmla="*/ 420507 w 914188"/>
                <a:gd name="connsiteY53" fmla="*/ 789986 h 999536"/>
                <a:gd name="connsiteX54" fmla="*/ 434795 w 914188"/>
                <a:gd name="connsiteY54" fmla="*/ 804274 h 999536"/>
                <a:gd name="connsiteX55" fmla="*/ 482420 w 914188"/>
                <a:gd name="connsiteY55" fmla="*/ 875711 h 999536"/>
                <a:gd name="connsiteX56" fmla="*/ 501470 w 914188"/>
                <a:gd name="connsiteY56" fmla="*/ 904286 h 999536"/>
                <a:gd name="connsiteX57" fmla="*/ 515757 w 914188"/>
                <a:gd name="connsiteY57" fmla="*/ 918574 h 999536"/>
                <a:gd name="connsiteX58" fmla="*/ 534807 w 914188"/>
                <a:gd name="connsiteY58" fmla="*/ 947149 h 999536"/>
                <a:gd name="connsiteX59" fmla="*/ 544332 w 914188"/>
                <a:gd name="connsiteY59" fmla="*/ 961436 h 999536"/>
                <a:gd name="connsiteX60" fmla="*/ 558620 w 914188"/>
                <a:gd name="connsiteY60" fmla="*/ 975724 h 999536"/>
                <a:gd name="connsiteX61" fmla="*/ 582432 w 914188"/>
                <a:gd name="connsiteY61" fmla="*/ 999536 h 999536"/>
                <a:gd name="connsiteX62" fmla="*/ 611007 w 914188"/>
                <a:gd name="connsiteY62" fmla="*/ 985249 h 999536"/>
                <a:gd name="connsiteX63" fmla="*/ 634820 w 914188"/>
                <a:gd name="connsiteY63" fmla="*/ 966199 h 999536"/>
                <a:gd name="connsiteX64" fmla="*/ 658632 w 914188"/>
                <a:gd name="connsiteY64" fmla="*/ 947149 h 999536"/>
                <a:gd name="connsiteX65" fmla="*/ 668157 w 914188"/>
                <a:gd name="connsiteY65" fmla="*/ 932861 h 999536"/>
                <a:gd name="connsiteX66" fmla="*/ 696732 w 914188"/>
                <a:gd name="connsiteY66" fmla="*/ 923336 h 999536"/>
                <a:gd name="connsiteX67" fmla="*/ 706257 w 914188"/>
                <a:gd name="connsiteY67" fmla="*/ 909049 h 999536"/>
                <a:gd name="connsiteX68" fmla="*/ 720545 w 914188"/>
                <a:gd name="connsiteY68" fmla="*/ 904286 h 999536"/>
                <a:gd name="connsiteX69" fmla="*/ 763407 w 914188"/>
                <a:gd name="connsiteY69" fmla="*/ 875711 h 999536"/>
                <a:gd name="connsiteX70" fmla="*/ 777695 w 914188"/>
                <a:gd name="connsiteY70" fmla="*/ 870949 h 999536"/>
                <a:gd name="connsiteX71" fmla="*/ 815795 w 914188"/>
                <a:gd name="connsiteY71" fmla="*/ 837611 h 999536"/>
                <a:gd name="connsiteX72" fmla="*/ 830082 w 914188"/>
                <a:gd name="connsiteY72" fmla="*/ 823324 h 999536"/>
                <a:gd name="connsiteX73" fmla="*/ 839607 w 914188"/>
                <a:gd name="connsiteY73" fmla="*/ 809036 h 999536"/>
                <a:gd name="connsiteX74" fmla="*/ 868182 w 914188"/>
                <a:gd name="connsiteY74" fmla="*/ 789986 h 999536"/>
                <a:gd name="connsiteX75" fmla="*/ 882470 w 914188"/>
                <a:gd name="connsiteY75" fmla="*/ 780461 h 999536"/>
                <a:gd name="connsiteX76" fmla="*/ 896757 w 914188"/>
                <a:gd name="connsiteY76" fmla="*/ 770936 h 999536"/>
                <a:gd name="connsiteX77" fmla="*/ 896757 w 914188"/>
                <a:gd name="connsiteY77" fmla="*/ 632824 h 999536"/>
                <a:gd name="connsiteX78" fmla="*/ 891995 w 914188"/>
                <a:gd name="connsiteY78" fmla="*/ 618536 h 999536"/>
                <a:gd name="connsiteX79" fmla="*/ 868182 w 914188"/>
                <a:gd name="connsiteY79" fmla="*/ 589961 h 999536"/>
                <a:gd name="connsiteX80" fmla="*/ 853895 w 914188"/>
                <a:gd name="connsiteY80" fmla="*/ 561386 h 999536"/>
                <a:gd name="connsiteX81" fmla="*/ 849132 w 914188"/>
                <a:gd name="connsiteY81" fmla="*/ 547099 h 999536"/>
                <a:gd name="connsiteX82" fmla="*/ 834845 w 914188"/>
                <a:gd name="connsiteY82" fmla="*/ 537574 h 999536"/>
                <a:gd name="connsiteX83" fmla="*/ 825320 w 914188"/>
                <a:gd name="connsiteY83" fmla="*/ 523286 h 999536"/>
                <a:gd name="connsiteX84" fmla="*/ 811032 w 914188"/>
                <a:gd name="connsiteY84" fmla="*/ 518524 h 999536"/>
                <a:gd name="connsiteX85" fmla="*/ 782457 w 914188"/>
                <a:gd name="connsiteY85" fmla="*/ 499474 h 999536"/>
                <a:gd name="connsiteX86" fmla="*/ 768170 w 914188"/>
                <a:gd name="connsiteY86" fmla="*/ 489949 h 999536"/>
                <a:gd name="connsiteX87" fmla="*/ 763407 w 914188"/>
                <a:gd name="connsiteY87" fmla="*/ 456611 h 999536"/>
                <a:gd name="connsiteX88" fmla="*/ 758645 w 914188"/>
                <a:gd name="connsiteY88" fmla="*/ 437561 h 999536"/>
                <a:gd name="connsiteX89" fmla="*/ 753882 w 914188"/>
                <a:gd name="connsiteY89" fmla="*/ 375649 h 999536"/>
                <a:gd name="connsiteX90" fmla="*/ 744357 w 914188"/>
                <a:gd name="connsiteY90" fmla="*/ 342311 h 999536"/>
                <a:gd name="connsiteX91" fmla="*/ 734832 w 914188"/>
                <a:gd name="connsiteY91" fmla="*/ 308974 h 999536"/>
                <a:gd name="connsiteX92" fmla="*/ 725307 w 914188"/>
                <a:gd name="connsiteY92" fmla="*/ 261349 h 999536"/>
                <a:gd name="connsiteX93" fmla="*/ 720545 w 914188"/>
                <a:gd name="connsiteY93" fmla="*/ 237536 h 999536"/>
                <a:gd name="connsiteX94" fmla="*/ 711020 w 914188"/>
                <a:gd name="connsiteY94" fmla="*/ 208961 h 999536"/>
                <a:gd name="connsiteX95" fmla="*/ 696732 w 914188"/>
                <a:gd name="connsiteY95" fmla="*/ 189911 h 999536"/>
                <a:gd name="connsiteX0" fmla="*/ 696732 w 914188"/>
                <a:gd name="connsiteY0" fmla="*/ 189911 h 999536"/>
                <a:gd name="connsiteX1" fmla="*/ 639582 w 914188"/>
                <a:gd name="connsiteY1" fmla="*/ 161336 h 999536"/>
                <a:gd name="connsiteX2" fmla="*/ 625295 w 914188"/>
                <a:gd name="connsiteY2" fmla="*/ 151811 h 999536"/>
                <a:gd name="connsiteX3" fmla="*/ 615770 w 914188"/>
                <a:gd name="connsiteY3" fmla="*/ 137524 h 999536"/>
                <a:gd name="connsiteX4" fmla="*/ 587195 w 914188"/>
                <a:gd name="connsiteY4" fmla="*/ 127999 h 999536"/>
                <a:gd name="connsiteX5" fmla="*/ 572907 w 914188"/>
                <a:gd name="connsiteY5" fmla="*/ 118474 h 999536"/>
                <a:gd name="connsiteX6" fmla="*/ 563382 w 914188"/>
                <a:gd name="connsiteY6" fmla="*/ 104186 h 999536"/>
                <a:gd name="connsiteX7" fmla="*/ 549095 w 914188"/>
                <a:gd name="connsiteY7" fmla="*/ 99424 h 999536"/>
                <a:gd name="connsiteX8" fmla="*/ 534807 w 914188"/>
                <a:gd name="connsiteY8" fmla="*/ 89899 h 999536"/>
                <a:gd name="connsiteX9" fmla="*/ 525282 w 914188"/>
                <a:gd name="connsiteY9" fmla="*/ 75611 h 999536"/>
                <a:gd name="connsiteX10" fmla="*/ 496707 w 914188"/>
                <a:gd name="connsiteY10" fmla="*/ 66086 h 999536"/>
                <a:gd name="connsiteX11" fmla="*/ 439557 w 914188"/>
                <a:gd name="connsiteY11" fmla="*/ 47036 h 999536"/>
                <a:gd name="connsiteX12" fmla="*/ 425270 w 914188"/>
                <a:gd name="connsiteY12" fmla="*/ 37511 h 999536"/>
                <a:gd name="connsiteX13" fmla="*/ 420507 w 914188"/>
                <a:gd name="connsiteY13" fmla="*/ 23224 h 999536"/>
                <a:gd name="connsiteX14" fmla="*/ 406220 w 914188"/>
                <a:gd name="connsiteY14" fmla="*/ 18461 h 999536"/>
                <a:gd name="connsiteX15" fmla="*/ 377645 w 914188"/>
                <a:gd name="connsiteY15" fmla="*/ 4174 h 999536"/>
                <a:gd name="connsiteX16" fmla="*/ 230007 w 914188"/>
                <a:gd name="connsiteY16" fmla="*/ 8936 h 999536"/>
                <a:gd name="connsiteX17" fmla="*/ 215720 w 914188"/>
                <a:gd name="connsiteY17" fmla="*/ 18461 h 999536"/>
                <a:gd name="connsiteX18" fmla="*/ 201432 w 914188"/>
                <a:gd name="connsiteY18" fmla="*/ 23224 h 999536"/>
                <a:gd name="connsiteX19" fmla="*/ 172857 w 914188"/>
                <a:gd name="connsiteY19" fmla="*/ 37511 h 999536"/>
                <a:gd name="connsiteX20" fmla="*/ 144282 w 914188"/>
                <a:gd name="connsiteY20" fmla="*/ 51799 h 999536"/>
                <a:gd name="connsiteX21" fmla="*/ 129995 w 914188"/>
                <a:gd name="connsiteY21" fmla="*/ 61324 h 999536"/>
                <a:gd name="connsiteX22" fmla="*/ 101420 w 914188"/>
                <a:gd name="connsiteY22" fmla="*/ 70849 h 999536"/>
                <a:gd name="connsiteX23" fmla="*/ 91895 w 914188"/>
                <a:gd name="connsiteY23" fmla="*/ 85136 h 999536"/>
                <a:gd name="connsiteX24" fmla="*/ 63320 w 914188"/>
                <a:gd name="connsiteY24" fmla="*/ 104186 h 999536"/>
                <a:gd name="connsiteX25" fmla="*/ 44270 w 914188"/>
                <a:gd name="connsiteY25" fmla="*/ 123236 h 999536"/>
                <a:gd name="connsiteX26" fmla="*/ 34745 w 914188"/>
                <a:gd name="connsiteY26" fmla="*/ 137524 h 999536"/>
                <a:gd name="connsiteX27" fmla="*/ 20457 w 914188"/>
                <a:gd name="connsiteY27" fmla="*/ 151811 h 999536"/>
                <a:gd name="connsiteX28" fmla="*/ 1407 w 914188"/>
                <a:gd name="connsiteY28" fmla="*/ 180386 h 999536"/>
                <a:gd name="connsiteX29" fmla="*/ 6170 w 914188"/>
                <a:gd name="connsiteY29" fmla="*/ 318499 h 999536"/>
                <a:gd name="connsiteX30" fmla="*/ 10932 w 914188"/>
                <a:gd name="connsiteY30" fmla="*/ 351836 h 999536"/>
                <a:gd name="connsiteX31" fmla="*/ 25220 w 914188"/>
                <a:gd name="connsiteY31" fmla="*/ 451849 h 999536"/>
                <a:gd name="connsiteX32" fmla="*/ 39507 w 914188"/>
                <a:gd name="connsiteY32" fmla="*/ 466136 h 999536"/>
                <a:gd name="connsiteX33" fmla="*/ 63320 w 914188"/>
                <a:gd name="connsiteY33" fmla="*/ 485186 h 999536"/>
                <a:gd name="connsiteX34" fmla="*/ 101420 w 914188"/>
                <a:gd name="connsiteY34" fmla="*/ 508999 h 999536"/>
                <a:gd name="connsiteX35" fmla="*/ 115707 w 914188"/>
                <a:gd name="connsiteY35" fmla="*/ 513761 h 999536"/>
                <a:gd name="connsiteX36" fmla="*/ 129995 w 914188"/>
                <a:gd name="connsiteY36" fmla="*/ 523286 h 999536"/>
                <a:gd name="connsiteX37" fmla="*/ 139520 w 914188"/>
                <a:gd name="connsiteY37" fmla="*/ 537574 h 999536"/>
                <a:gd name="connsiteX38" fmla="*/ 153807 w 914188"/>
                <a:gd name="connsiteY38" fmla="*/ 542336 h 999536"/>
                <a:gd name="connsiteX39" fmla="*/ 158570 w 914188"/>
                <a:gd name="connsiteY39" fmla="*/ 556624 h 999536"/>
                <a:gd name="connsiteX40" fmla="*/ 187145 w 914188"/>
                <a:gd name="connsiteY40" fmla="*/ 580436 h 999536"/>
                <a:gd name="connsiteX41" fmla="*/ 210957 w 914188"/>
                <a:gd name="connsiteY41" fmla="*/ 609011 h 999536"/>
                <a:gd name="connsiteX42" fmla="*/ 225245 w 914188"/>
                <a:gd name="connsiteY42" fmla="*/ 618536 h 999536"/>
                <a:gd name="connsiteX43" fmla="*/ 234770 w 914188"/>
                <a:gd name="connsiteY43" fmla="*/ 632824 h 999536"/>
                <a:gd name="connsiteX44" fmla="*/ 263345 w 914188"/>
                <a:gd name="connsiteY44" fmla="*/ 651874 h 999536"/>
                <a:gd name="connsiteX45" fmla="*/ 277632 w 914188"/>
                <a:gd name="connsiteY45" fmla="*/ 661399 h 999536"/>
                <a:gd name="connsiteX46" fmla="*/ 306207 w 914188"/>
                <a:gd name="connsiteY46" fmla="*/ 685211 h 999536"/>
                <a:gd name="connsiteX47" fmla="*/ 320495 w 914188"/>
                <a:gd name="connsiteY47" fmla="*/ 699499 h 999536"/>
                <a:gd name="connsiteX48" fmla="*/ 334782 w 914188"/>
                <a:gd name="connsiteY48" fmla="*/ 709024 h 999536"/>
                <a:gd name="connsiteX49" fmla="*/ 349070 w 914188"/>
                <a:gd name="connsiteY49" fmla="*/ 723311 h 999536"/>
                <a:gd name="connsiteX50" fmla="*/ 368120 w 914188"/>
                <a:gd name="connsiteY50" fmla="*/ 737599 h 999536"/>
                <a:gd name="connsiteX51" fmla="*/ 377645 w 914188"/>
                <a:gd name="connsiteY51" fmla="*/ 751886 h 999536"/>
                <a:gd name="connsiteX52" fmla="*/ 391932 w 914188"/>
                <a:gd name="connsiteY52" fmla="*/ 761411 h 999536"/>
                <a:gd name="connsiteX53" fmla="*/ 420507 w 914188"/>
                <a:gd name="connsiteY53" fmla="*/ 789986 h 999536"/>
                <a:gd name="connsiteX54" fmla="*/ 434795 w 914188"/>
                <a:gd name="connsiteY54" fmla="*/ 804274 h 999536"/>
                <a:gd name="connsiteX55" fmla="*/ 482420 w 914188"/>
                <a:gd name="connsiteY55" fmla="*/ 875711 h 999536"/>
                <a:gd name="connsiteX56" fmla="*/ 501470 w 914188"/>
                <a:gd name="connsiteY56" fmla="*/ 904286 h 999536"/>
                <a:gd name="connsiteX57" fmla="*/ 515757 w 914188"/>
                <a:gd name="connsiteY57" fmla="*/ 918574 h 999536"/>
                <a:gd name="connsiteX58" fmla="*/ 534807 w 914188"/>
                <a:gd name="connsiteY58" fmla="*/ 947149 h 999536"/>
                <a:gd name="connsiteX59" fmla="*/ 544332 w 914188"/>
                <a:gd name="connsiteY59" fmla="*/ 961436 h 999536"/>
                <a:gd name="connsiteX60" fmla="*/ 558620 w 914188"/>
                <a:gd name="connsiteY60" fmla="*/ 975724 h 999536"/>
                <a:gd name="connsiteX61" fmla="*/ 582432 w 914188"/>
                <a:gd name="connsiteY61" fmla="*/ 999536 h 999536"/>
                <a:gd name="connsiteX62" fmla="*/ 611007 w 914188"/>
                <a:gd name="connsiteY62" fmla="*/ 985249 h 999536"/>
                <a:gd name="connsiteX63" fmla="*/ 634820 w 914188"/>
                <a:gd name="connsiteY63" fmla="*/ 966199 h 999536"/>
                <a:gd name="connsiteX64" fmla="*/ 658632 w 914188"/>
                <a:gd name="connsiteY64" fmla="*/ 947149 h 999536"/>
                <a:gd name="connsiteX65" fmla="*/ 668157 w 914188"/>
                <a:gd name="connsiteY65" fmla="*/ 932861 h 999536"/>
                <a:gd name="connsiteX66" fmla="*/ 706257 w 914188"/>
                <a:gd name="connsiteY66" fmla="*/ 909049 h 999536"/>
                <a:gd name="connsiteX67" fmla="*/ 720545 w 914188"/>
                <a:gd name="connsiteY67" fmla="*/ 904286 h 999536"/>
                <a:gd name="connsiteX68" fmla="*/ 763407 w 914188"/>
                <a:gd name="connsiteY68" fmla="*/ 875711 h 999536"/>
                <a:gd name="connsiteX69" fmla="*/ 777695 w 914188"/>
                <a:gd name="connsiteY69" fmla="*/ 870949 h 999536"/>
                <a:gd name="connsiteX70" fmla="*/ 815795 w 914188"/>
                <a:gd name="connsiteY70" fmla="*/ 837611 h 999536"/>
                <a:gd name="connsiteX71" fmla="*/ 830082 w 914188"/>
                <a:gd name="connsiteY71" fmla="*/ 823324 h 999536"/>
                <a:gd name="connsiteX72" fmla="*/ 839607 w 914188"/>
                <a:gd name="connsiteY72" fmla="*/ 809036 h 999536"/>
                <a:gd name="connsiteX73" fmla="*/ 868182 w 914188"/>
                <a:gd name="connsiteY73" fmla="*/ 789986 h 999536"/>
                <a:gd name="connsiteX74" fmla="*/ 882470 w 914188"/>
                <a:gd name="connsiteY74" fmla="*/ 780461 h 999536"/>
                <a:gd name="connsiteX75" fmla="*/ 896757 w 914188"/>
                <a:gd name="connsiteY75" fmla="*/ 770936 h 999536"/>
                <a:gd name="connsiteX76" fmla="*/ 896757 w 914188"/>
                <a:gd name="connsiteY76" fmla="*/ 632824 h 999536"/>
                <a:gd name="connsiteX77" fmla="*/ 891995 w 914188"/>
                <a:gd name="connsiteY77" fmla="*/ 618536 h 999536"/>
                <a:gd name="connsiteX78" fmla="*/ 868182 w 914188"/>
                <a:gd name="connsiteY78" fmla="*/ 589961 h 999536"/>
                <a:gd name="connsiteX79" fmla="*/ 853895 w 914188"/>
                <a:gd name="connsiteY79" fmla="*/ 561386 h 999536"/>
                <a:gd name="connsiteX80" fmla="*/ 849132 w 914188"/>
                <a:gd name="connsiteY80" fmla="*/ 547099 h 999536"/>
                <a:gd name="connsiteX81" fmla="*/ 834845 w 914188"/>
                <a:gd name="connsiteY81" fmla="*/ 537574 h 999536"/>
                <a:gd name="connsiteX82" fmla="*/ 825320 w 914188"/>
                <a:gd name="connsiteY82" fmla="*/ 523286 h 999536"/>
                <a:gd name="connsiteX83" fmla="*/ 811032 w 914188"/>
                <a:gd name="connsiteY83" fmla="*/ 518524 h 999536"/>
                <a:gd name="connsiteX84" fmla="*/ 782457 w 914188"/>
                <a:gd name="connsiteY84" fmla="*/ 499474 h 999536"/>
                <a:gd name="connsiteX85" fmla="*/ 768170 w 914188"/>
                <a:gd name="connsiteY85" fmla="*/ 489949 h 999536"/>
                <a:gd name="connsiteX86" fmla="*/ 763407 w 914188"/>
                <a:gd name="connsiteY86" fmla="*/ 456611 h 999536"/>
                <a:gd name="connsiteX87" fmla="*/ 758645 w 914188"/>
                <a:gd name="connsiteY87" fmla="*/ 437561 h 999536"/>
                <a:gd name="connsiteX88" fmla="*/ 753882 w 914188"/>
                <a:gd name="connsiteY88" fmla="*/ 375649 h 999536"/>
                <a:gd name="connsiteX89" fmla="*/ 744357 w 914188"/>
                <a:gd name="connsiteY89" fmla="*/ 342311 h 999536"/>
                <a:gd name="connsiteX90" fmla="*/ 734832 w 914188"/>
                <a:gd name="connsiteY90" fmla="*/ 308974 h 999536"/>
                <a:gd name="connsiteX91" fmla="*/ 725307 w 914188"/>
                <a:gd name="connsiteY91" fmla="*/ 261349 h 999536"/>
                <a:gd name="connsiteX92" fmla="*/ 720545 w 914188"/>
                <a:gd name="connsiteY92" fmla="*/ 237536 h 999536"/>
                <a:gd name="connsiteX93" fmla="*/ 711020 w 914188"/>
                <a:gd name="connsiteY93" fmla="*/ 208961 h 999536"/>
                <a:gd name="connsiteX94" fmla="*/ 696732 w 914188"/>
                <a:gd name="connsiteY94" fmla="*/ 189911 h 999536"/>
                <a:gd name="connsiteX0" fmla="*/ 696732 w 914188"/>
                <a:gd name="connsiteY0" fmla="*/ 189911 h 999536"/>
                <a:gd name="connsiteX1" fmla="*/ 639582 w 914188"/>
                <a:gd name="connsiteY1" fmla="*/ 161336 h 999536"/>
                <a:gd name="connsiteX2" fmla="*/ 625295 w 914188"/>
                <a:gd name="connsiteY2" fmla="*/ 151811 h 999536"/>
                <a:gd name="connsiteX3" fmla="*/ 615770 w 914188"/>
                <a:gd name="connsiteY3" fmla="*/ 137524 h 999536"/>
                <a:gd name="connsiteX4" fmla="*/ 587195 w 914188"/>
                <a:gd name="connsiteY4" fmla="*/ 127999 h 999536"/>
                <a:gd name="connsiteX5" fmla="*/ 572907 w 914188"/>
                <a:gd name="connsiteY5" fmla="*/ 118474 h 999536"/>
                <a:gd name="connsiteX6" fmla="*/ 563382 w 914188"/>
                <a:gd name="connsiteY6" fmla="*/ 104186 h 999536"/>
                <a:gd name="connsiteX7" fmla="*/ 549095 w 914188"/>
                <a:gd name="connsiteY7" fmla="*/ 99424 h 999536"/>
                <a:gd name="connsiteX8" fmla="*/ 534807 w 914188"/>
                <a:gd name="connsiteY8" fmla="*/ 89899 h 999536"/>
                <a:gd name="connsiteX9" fmla="*/ 525282 w 914188"/>
                <a:gd name="connsiteY9" fmla="*/ 75611 h 999536"/>
                <a:gd name="connsiteX10" fmla="*/ 496707 w 914188"/>
                <a:gd name="connsiteY10" fmla="*/ 66086 h 999536"/>
                <a:gd name="connsiteX11" fmla="*/ 439557 w 914188"/>
                <a:gd name="connsiteY11" fmla="*/ 47036 h 999536"/>
                <a:gd name="connsiteX12" fmla="*/ 425270 w 914188"/>
                <a:gd name="connsiteY12" fmla="*/ 37511 h 999536"/>
                <a:gd name="connsiteX13" fmla="*/ 420507 w 914188"/>
                <a:gd name="connsiteY13" fmla="*/ 23224 h 999536"/>
                <a:gd name="connsiteX14" fmla="*/ 406220 w 914188"/>
                <a:gd name="connsiteY14" fmla="*/ 18461 h 999536"/>
                <a:gd name="connsiteX15" fmla="*/ 377645 w 914188"/>
                <a:gd name="connsiteY15" fmla="*/ 4174 h 999536"/>
                <a:gd name="connsiteX16" fmla="*/ 230007 w 914188"/>
                <a:gd name="connsiteY16" fmla="*/ 8936 h 999536"/>
                <a:gd name="connsiteX17" fmla="*/ 215720 w 914188"/>
                <a:gd name="connsiteY17" fmla="*/ 18461 h 999536"/>
                <a:gd name="connsiteX18" fmla="*/ 201432 w 914188"/>
                <a:gd name="connsiteY18" fmla="*/ 23224 h 999536"/>
                <a:gd name="connsiteX19" fmla="*/ 172857 w 914188"/>
                <a:gd name="connsiteY19" fmla="*/ 37511 h 999536"/>
                <a:gd name="connsiteX20" fmla="*/ 144282 w 914188"/>
                <a:gd name="connsiteY20" fmla="*/ 51799 h 999536"/>
                <a:gd name="connsiteX21" fmla="*/ 129995 w 914188"/>
                <a:gd name="connsiteY21" fmla="*/ 61324 h 999536"/>
                <a:gd name="connsiteX22" fmla="*/ 101420 w 914188"/>
                <a:gd name="connsiteY22" fmla="*/ 70849 h 999536"/>
                <a:gd name="connsiteX23" fmla="*/ 91895 w 914188"/>
                <a:gd name="connsiteY23" fmla="*/ 85136 h 999536"/>
                <a:gd name="connsiteX24" fmla="*/ 63320 w 914188"/>
                <a:gd name="connsiteY24" fmla="*/ 104186 h 999536"/>
                <a:gd name="connsiteX25" fmla="*/ 44270 w 914188"/>
                <a:gd name="connsiteY25" fmla="*/ 123236 h 999536"/>
                <a:gd name="connsiteX26" fmla="*/ 34745 w 914188"/>
                <a:gd name="connsiteY26" fmla="*/ 137524 h 999536"/>
                <a:gd name="connsiteX27" fmla="*/ 20457 w 914188"/>
                <a:gd name="connsiteY27" fmla="*/ 151811 h 999536"/>
                <a:gd name="connsiteX28" fmla="*/ 1407 w 914188"/>
                <a:gd name="connsiteY28" fmla="*/ 180386 h 999536"/>
                <a:gd name="connsiteX29" fmla="*/ 6170 w 914188"/>
                <a:gd name="connsiteY29" fmla="*/ 318499 h 999536"/>
                <a:gd name="connsiteX30" fmla="*/ 10932 w 914188"/>
                <a:gd name="connsiteY30" fmla="*/ 351836 h 999536"/>
                <a:gd name="connsiteX31" fmla="*/ 25220 w 914188"/>
                <a:gd name="connsiteY31" fmla="*/ 451849 h 999536"/>
                <a:gd name="connsiteX32" fmla="*/ 39507 w 914188"/>
                <a:gd name="connsiteY32" fmla="*/ 466136 h 999536"/>
                <a:gd name="connsiteX33" fmla="*/ 63320 w 914188"/>
                <a:gd name="connsiteY33" fmla="*/ 485186 h 999536"/>
                <a:gd name="connsiteX34" fmla="*/ 101420 w 914188"/>
                <a:gd name="connsiteY34" fmla="*/ 508999 h 999536"/>
                <a:gd name="connsiteX35" fmla="*/ 115707 w 914188"/>
                <a:gd name="connsiteY35" fmla="*/ 513761 h 999536"/>
                <a:gd name="connsiteX36" fmla="*/ 129995 w 914188"/>
                <a:gd name="connsiteY36" fmla="*/ 523286 h 999536"/>
                <a:gd name="connsiteX37" fmla="*/ 139520 w 914188"/>
                <a:gd name="connsiteY37" fmla="*/ 537574 h 999536"/>
                <a:gd name="connsiteX38" fmla="*/ 153807 w 914188"/>
                <a:gd name="connsiteY38" fmla="*/ 542336 h 999536"/>
                <a:gd name="connsiteX39" fmla="*/ 158570 w 914188"/>
                <a:gd name="connsiteY39" fmla="*/ 556624 h 999536"/>
                <a:gd name="connsiteX40" fmla="*/ 187145 w 914188"/>
                <a:gd name="connsiteY40" fmla="*/ 580436 h 999536"/>
                <a:gd name="connsiteX41" fmla="*/ 210957 w 914188"/>
                <a:gd name="connsiteY41" fmla="*/ 609011 h 999536"/>
                <a:gd name="connsiteX42" fmla="*/ 225245 w 914188"/>
                <a:gd name="connsiteY42" fmla="*/ 618536 h 999536"/>
                <a:gd name="connsiteX43" fmla="*/ 234770 w 914188"/>
                <a:gd name="connsiteY43" fmla="*/ 632824 h 999536"/>
                <a:gd name="connsiteX44" fmla="*/ 263345 w 914188"/>
                <a:gd name="connsiteY44" fmla="*/ 651874 h 999536"/>
                <a:gd name="connsiteX45" fmla="*/ 277632 w 914188"/>
                <a:gd name="connsiteY45" fmla="*/ 661399 h 999536"/>
                <a:gd name="connsiteX46" fmla="*/ 306207 w 914188"/>
                <a:gd name="connsiteY46" fmla="*/ 685211 h 999536"/>
                <a:gd name="connsiteX47" fmla="*/ 320495 w 914188"/>
                <a:gd name="connsiteY47" fmla="*/ 699499 h 999536"/>
                <a:gd name="connsiteX48" fmla="*/ 334782 w 914188"/>
                <a:gd name="connsiteY48" fmla="*/ 709024 h 999536"/>
                <a:gd name="connsiteX49" fmla="*/ 349070 w 914188"/>
                <a:gd name="connsiteY49" fmla="*/ 723311 h 999536"/>
                <a:gd name="connsiteX50" fmla="*/ 368120 w 914188"/>
                <a:gd name="connsiteY50" fmla="*/ 737599 h 999536"/>
                <a:gd name="connsiteX51" fmla="*/ 377645 w 914188"/>
                <a:gd name="connsiteY51" fmla="*/ 751886 h 999536"/>
                <a:gd name="connsiteX52" fmla="*/ 391932 w 914188"/>
                <a:gd name="connsiteY52" fmla="*/ 761411 h 999536"/>
                <a:gd name="connsiteX53" fmla="*/ 420507 w 914188"/>
                <a:gd name="connsiteY53" fmla="*/ 789986 h 999536"/>
                <a:gd name="connsiteX54" fmla="*/ 434795 w 914188"/>
                <a:gd name="connsiteY54" fmla="*/ 804274 h 999536"/>
                <a:gd name="connsiteX55" fmla="*/ 482420 w 914188"/>
                <a:gd name="connsiteY55" fmla="*/ 875711 h 999536"/>
                <a:gd name="connsiteX56" fmla="*/ 501470 w 914188"/>
                <a:gd name="connsiteY56" fmla="*/ 904286 h 999536"/>
                <a:gd name="connsiteX57" fmla="*/ 515757 w 914188"/>
                <a:gd name="connsiteY57" fmla="*/ 918574 h 999536"/>
                <a:gd name="connsiteX58" fmla="*/ 534807 w 914188"/>
                <a:gd name="connsiteY58" fmla="*/ 947149 h 999536"/>
                <a:gd name="connsiteX59" fmla="*/ 544332 w 914188"/>
                <a:gd name="connsiteY59" fmla="*/ 961436 h 999536"/>
                <a:gd name="connsiteX60" fmla="*/ 558620 w 914188"/>
                <a:gd name="connsiteY60" fmla="*/ 975724 h 999536"/>
                <a:gd name="connsiteX61" fmla="*/ 582432 w 914188"/>
                <a:gd name="connsiteY61" fmla="*/ 999536 h 999536"/>
                <a:gd name="connsiteX62" fmla="*/ 611007 w 914188"/>
                <a:gd name="connsiteY62" fmla="*/ 985249 h 999536"/>
                <a:gd name="connsiteX63" fmla="*/ 634820 w 914188"/>
                <a:gd name="connsiteY63" fmla="*/ 966199 h 999536"/>
                <a:gd name="connsiteX64" fmla="*/ 658632 w 914188"/>
                <a:gd name="connsiteY64" fmla="*/ 947149 h 999536"/>
                <a:gd name="connsiteX65" fmla="*/ 706257 w 914188"/>
                <a:gd name="connsiteY65" fmla="*/ 909049 h 999536"/>
                <a:gd name="connsiteX66" fmla="*/ 720545 w 914188"/>
                <a:gd name="connsiteY66" fmla="*/ 904286 h 999536"/>
                <a:gd name="connsiteX67" fmla="*/ 763407 w 914188"/>
                <a:gd name="connsiteY67" fmla="*/ 875711 h 999536"/>
                <a:gd name="connsiteX68" fmla="*/ 777695 w 914188"/>
                <a:gd name="connsiteY68" fmla="*/ 870949 h 999536"/>
                <a:gd name="connsiteX69" fmla="*/ 815795 w 914188"/>
                <a:gd name="connsiteY69" fmla="*/ 837611 h 999536"/>
                <a:gd name="connsiteX70" fmla="*/ 830082 w 914188"/>
                <a:gd name="connsiteY70" fmla="*/ 823324 h 999536"/>
                <a:gd name="connsiteX71" fmla="*/ 839607 w 914188"/>
                <a:gd name="connsiteY71" fmla="*/ 809036 h 999536"/>
                <a:gd name="connsiteX72" fmla="*/ 868182 w 914188"/>
                <a:gd name="connsiteY72" fmla="*/ 789986 h 999536"/>
                <a:gd name="connsiteX73" fmla="*/ 882470 w 914188"/>
                <a:gd name="connsiteY73" fmla="*/ 780461 h 999536"/>
                <a:gd name="connsiteX74" fmla="*/ 896757 w 914188"/>
                <a:gd name="connsiteY74" fmla="*/ 770936 h 999536"/>
                <a:gd name="connsiteX75" fmla="*/ 896757 w 914188"/>
                <a:gd name="connsiteY75" fmla="*/ 632824 h 999536"/>
                <a:gd name="connsiteX76" fmla="*/ 891995 w 914188"/>
                <a:gd name="connsiteY76" fmla="*/ 618536 h 999536"/>
                <a:gd name="connsiteX77" fmla="*/ 868182 w 914188"/>
                <a:gd name="connsiteY77" fmla="*/ 589961 h 999536"/>
                <a:gd name="connsiteX78" fmla="*/ 853895 w 914188"/>
                <a:gd name="connsiteY78" fmla="*/ 561386 h 999536"/>
                <a:gd name="connsiteX79" fmla="*/ 849132 w 914188"/>
                <a:gd name="connsiteY79" fmla="*/ 547099 h 999536"/>
                <a:gd name="connsiteX80" fmla="*/ 834845 w 914188"/>
                <a:gd name="connsiteY80" fmla="*/ 537574 h 999536"/>
                <a:gd name="connsiteX81" fmla="*/ 825320 w 914188"/>
                <a:gd name="connsiteY81" fmla="*/ 523286 h 999536"/>
                <a:gd name="connsiteX82" fmla="*/ 811032 w 914188"/>
                <a:gd name="connsiteY82" fmla="*/ 518524 h 999536"/>
                <a:gd name="connsiteX83" fmla="*/ 782457 w 914188"/>
                <a:gd name="connsiteY83" fmla="*/ 499474 h 999536"/>
                <a:gd name="connsiteX84" fmla="*/ 768170 w 914188"/>
                <a:gd name="connsiteY84" fmla="*/ 489949 h 999536"/>
                <a:gd name="connsiteX85" fmla="*/ 763407 w 914188"/>
                <a:gd name="connsiteY85" fmla="*/ 456611 h 999536"/>
                <a:gd name="connsiteX86" fmla="*/ 758645 w 914188"/>
                <a:gd name="connsiteY86" fmla="*/ 437561 h 999536"/>
                <a:gd name="connsiteX87" fmla="*/ 753882 w 914188"/>
                <a:gd name="connsiteY87" fmla="*/ 375649 h 999536"/>
                <a:gd name="connsiteX88" fmla="*/ 744357 w 914188"/>
                <a:gd name="connsiteY88" fmla="*/ 342311 h 999536"/>
                <a:gd name="connsiteX89" fmla="*/ 734832 w 914188"/>
                <a:gd name="connsiteY89" fmla="*/ 308974 h 999536"/>
                <a:gd name="connsiteX90" fmla="*/ 725307 w 914188"/>
                <a:gd name="connsiteY90" fmla="*/ 261349 h 999536"/>
                <a:gd name="connsiteX91" fmla="*/ 720545 w 914188"/>
                <a:gd name="connsiteY91" fmla="*/ 237536 h 999536"/>
                <a:gd name="connsiteX92" fmla="*/ 711020 w 914188"/>
                <a:gd name="connsiteY92" fmla="*/ 208961 h 999536"/>
                <a:gd name="connsiteX93" fmla="*/ 696732 w 914188"/>
                <a:gd name="connsiteY93" fmla="*/ 189911 h 999536"/>
                <a:gd name="connsiteX0" fmla="*/ 696732 w 914188"/>
                <a:gd name="connsiteY0" fmla="*/ 189911 h 999536"/>
                <a:gd name="connsiteX1" fmla="*/ 639582 w 914188"/>
                <a:gd name="connsiteY1" fmla="*/ 161336 h 999536"/>
                <a:gd name="connsiteX2" fmla="*/ 625295 w 914188"/>
                <a:gd name="connsiteY2" fmla="*/ 151811 h 999536"/>
                <a:gd name="connsiteX3" fmla="*/ 615770 w 914188"/>
                <a:gd name="connsiteY3" fmla="*/ 137524 h 999536"/>
                <a:gd name="connsiteX4" fmla="*/ 587195 w 914188"/>
                <a:gd name="connsiteY4" fmla="*/ 127999 h 999536"/>
                <a:gd name="connsiteX5" fmla="*/ 572907 w 914188"/>
                <a:gd name="connsiteY5" fmla="*/ 118474 h 999536"/>
                <a:gd name="connsiteX6" fmla="*/ 563382 w 914188"/>
                <a:gd name="connsiteY6" fmla="*/ 104186 h 999536"/>
                <a:gd name="connsiteX7" fmla="*/ 549095 w 914188"/>
                <a:gd name="connsiteY7" fmla="*/ 99424 h 999536"/>
                <a:gd name="connsiteX8" fmla="*/ 534807 w 914188"/>
                <a:gd name="connsiteY8" fmla="*/ 89899 h 999536"/>
                <a:gd name="connsiteX9" fmla="*/ 525282 w 914188"/>
                <a:gd name="connsiteY9" fmla="*/ 75611 h 999536"/>
                <a:gd name="connsiteX10" fmla="*/ 496707 w 914188"/>
                <a:gd name="connsiteY10" fmla="*/ 66086 h 999536"/>
                <a:gd name="connsiteX11" fmla="*/ 439557 w 914188"/>
                <a:gd name="connsiteY11" fmla="*/ 47036 h 999536"/>
                <a:gd name="connsiteX12" fmla="*/ 425270 w 914188"/>
                <a:gd name="connsiteY12" fmla="*/ 37511 h 999536"/>
                <a:gd name="connsiteX13" fmla="*/ 420507 w 914188"/>
                <a:gd name="connsiteY13" fmla="*/ 23224 h 999536"/>
                <a:gd name="connsiteX14" fmla="*/ 406220 w 914188"/>
                <a:gd name="connsiteY14" fmla="*/ 18461 h 999536"/>
                <a:gd name="connsiteX15" fmla="*/ 377645 w 914188"/>
                <a:gd name="connsiteY15" fmla="*/ 4174 h 999536"/>
                <a:gd name="connsiteX16" fmla="*/ 230007 w 914188"/>
                <a:gd name="connsiteY16" fmla="*/ 8936 h 999536"/>
                <a:gd name="connsiteX17" fmla="*/ 215720 w 914188"/>
                <a:gd name="connsiteY17" fmla="*/ 18461 h 999536"/>
                <a:gd name="connsiteX18" fmla="*/ 201432 w 914188"/>
                <a:gd name="connsiteY18" fmla="*/ 23224 h 999536"/>
                <a:gd name="connsiteX19" fmla="*/ 172857 w 914188"/>
                <a:gd name="connsiteY19" fmla="*/ 37511 h 999536"/>
                <a:gd name="connsiteX20" fmla="*/ 144282 w 914188"/>
                <a:gd name="connsiteY20" fmla="*/ 51799 h 999536"/>
                <a:gd name="connsiteX21" fmla="*/ 129995 w 914188"/>
                <a:gd name="connsiteY21" fmla="*/ 61324 h 999536"/>
                <a:gd name="connsiteX22" fmla="*/ 101420 w 914188"/>
                <a:gd name="connsiteY22" fmla="*/ 70849 h 999536"/>
                <a:gd name="connsiteX23" fmla="*/ 91895 w 914188"/>
                <a:gd name="connsiteY23" fmla="*/ 85136 h 999536"/>
                <a:gd name="connsiteX24" fmla="*/ 63320 w 914188"/>
                <a:gd name="connsiteY24" fmla="*/ 104186 h 999536"/>
                <a:gd name="connsiteX25" fmla="*/ 44270 w 914188"/>
                <a:gd name="connsiteY25" fmla="*/ 123236 h 999536"/>
                <a:gd name="connsiteX26" fmla="*/ 34745 w 914188"/>
                <a:gd name="connsiteY26" fmla="*/ 137524 h 999536"/>
                <a:gd name="connsiteX27" fmla="*/ 20457 w 914188"/>
                <a:gd name="connsiteY27" fmla="*/ 151811 h 999536"/>
                <a:gd name="connsiteX28" fmla="*/ 1407 w 914188"/>
                <a:gd name="connsiteY28" fmla="*/ 180386 h 999536"/>
                <a:gd name="connsiteX29" fmla="*/ 6170 w 914188"/>
                <a:gd name="connsiteY29" fmla="*/ 318499 h 999536"/>
                <a:gd name="connsiteX30" fmla="*/ 10932 w 914188"/>
                <a:gd name="connsiteY30" fmla="*/ 351836 h 999536"/>
                <a:gd name="connsiteX31" fmla="*/ 25220 w 914188"/>
                <a:gd name="connsiteY31" fmla="*/ 451849 h 999536"/>
                <a:gd name="connsiteX32" fmla="*/ 39507 w 914188"/>
                <a:gd name="connsiteY32" fmla="*/ 466136 h 999536"/>
                <a:gd name="connsiteX33" fmla="*/ 63320 w 914188"/>
                <a:gd name="connsiteY33" fmla="*/ 485186 h 999536"/>
                <a:gd name="connsiteX34" fmla="*/ 101420 w 914188"/>
                <a:gd name="connsiteY34" fmla="*/ 508999 h 999536"/>
                <a:gd name="connsiteX35" fmla="*/ 115707 w 914188"/>
                <a:gd name="connsiteY35" fmla="*/ 513761 h 999536"/>
                <a:gd name="connsiteX36" fmla="*/ 129995 w 914188"/>
                <a:gd name="connsiteY36" fmla="*/ 523286 h 999536"/>
                <a:gd name="connsiteX37" fmla="*/ 139520 w 914188"/>
                <a:gd name="connsiteY37" fmla="*/ 537574 h 999536"/>
                <a:gd name="connsiteX38" fmla="*/ 153807 w 914188"/>
                <a:gd name="connsiteY38" fmla="*/ 542336 h 999536"/>
                <a:gd name="connsiteX39" fmla="*/ 158570 w 914188"/>
                <a:gd name="connsiteY39" fmla="*/ 556624 h 999536"/>
                <a:gd name="connsiteX40" fmla="*/ 187145 w 914188"/>
                <a:gd name="connsiteY40" fmla="*/ 580436 h 999536"/>
                <a:gd name="connsiteX41" fmla="*/ 210957 w 914188"/>
                <a:gd name="connsiteY41" fmla="*/ 609011 h 999536"/>
                <a:gd name="connsiteX42" fmla="*/ 225245 w 914188"/>
                <a:gd name="connsiteY42" fmla="*/ 618536 h 999536"/>
                <a:gd name="connsiteX43" fmla="*/ 234770 w 914188"/>
                <a:gd name="connsiteY43" fmla="*/ 632824 h 999536"/>
                <a:gd name="connsiteX44" fmla="*/ 263345 w 914188"/>
                <a:gd name="connsiteY44" fmla="*/ 651874 h 999536"/>
                <a:gd name="connsiteX45" fmla="*/ 277632 w 914188"/>
                <a:gd name="connsiteY45" fmla="*/ 661399 h 999536"/>
                <a:gd name="connsiteX46" fmla="*/ 306207 w 914188"/>
                <a:gd name="connsiteY46" fmla="*/ 685211 h 999536"/>
                <a:gd name="connsiteX47" fmla="*/ 320495 w 914188"/>
                <a:gd name="connsiteY47" fmla="*/ 699499 h 999536"/>
                <a:gd name="connsiteX48" fmla="*/ 334782 w 914188"/>
                <a:gd name="connsiteY48" fmla="*/ 709024 h 999536"/>
                <a:gd name="connsiteX49" fmla="*/ 349070 w 914188"/>
                <a:gd name="connsiteY49" fmla="*/ 723311 h 999536"/>
                <a:gd name="connsiteX50" fmla="*/ 368120 w 914188"/>
                <a:gd name="connsiteY50" fmla="*/ 737599 h 999536"/>
                <a:gd name="connsiteX51" fmla="*/ 377645 w 914188"/>
                <a:gd name="connsiteY51" fmla="*/ 751886 h 999536"/>
                <a:gd name="connsiteX52" fmla="*/ 391932 w 914188"/>
                <a:gd name="connsiteY52" fmla="*/ 761411 h 999536"/>
                <a:gd name="connsiteX53" fmla="*/ 420507 w 914188"/>
                <a:gd name="connsiteY53" fmla="*/ 789986 h 999536"/>
                <a:gd name="connsiteX54" fmla="*/ 434795 w 914188"/>
                <a:gd name="connsiteY54" fmla="*/ 804274 h 999536"/>
                <a:gd name="connsiteX55" fmla="*/ 482420 w 914188"/>
                <a:gd name="connsiteY55" fmla="*/ 875711 h 999536"/>
                <a:gd name="connsiteX56" fmla="*/ 501470 w 914188"/>
                <a:gd name="connsiteY56" fmla="*/ 904286 h 999536"/>
                <a:gd name="connsiteX57" fmla="*/ 515757 w 914188"/>
                <a:gd name="connsiteY57" fmla="*/ 918574 h 999536"/>
                <a:gd name="connsiteX58" fmla="*/ 534807 w 914188"/>
                <a:gd name="connsiteY58" fmla="*/ 947149 h 999536"/>
                <a:gd name="connsiteX59" fmla="*/ 544332 w 914188"/>
                <a:gd name="connsiteY59" fmla="*/ 961436 h 999536"/>
                <a:gd name="connsiteX60" fmla="*/ 558620 w 914188"/>
                <a:gd name="connsiteY60" fmla="*/ 975724 h 999536"/>
                <a:gd name="connsiteX61" fmla="*/ 582432 w 914188"/>
                <a:gd name="connsiteY61" fmla="*/ 999536 h 999536"/>
                <a:gd name="connsiteX62" fmla="*/ 611007 w 914188"/>
                <a:gd name="connsiteY62" fmla="*/ 985249 h 999536"/>
                <a:gd name="connsiteX63" fmla="*/ 634820 w 914188"/>
                <a:gd name="connsiteY63" fmla="*/ 966199 h 999536"/>
                <a:gd name="connsiteX64" fmla="*/ 658632 w 914188"/>
                <a:gd name="connsiteY64" fmla="*/ 947149 h 999536"/>
                <a:gd name="connsiteX65" fmla="*/ 706257 w 914188"/>
                <a:gd name="connsiteY65" fmla="*/ 909049 h 999536"/>
                <a:gd name="connsiteX66" fmla="*/ 763407 w 914188"/>
                <a:gd name="connsiteY66" fmla="*/ 875711 h 999536"/>
                <a:gd name="connsiteX67" fmla="*/ 777695 w 914188"/>
                <a:gd name="connsiteY67" fmla="*/ 870949 h 999536"/>
                <a:gd name="connsiteX68" fmla="*/ 815795 w 914188"/>
                <a:gd name="connsiteY68" fmla="*/ 837611 h 999536"/>
                <a:gd name="connsiteX69" fmla="*/ 830082 w 914188"/>
                <a:gd name="connsiteY69" fmla="*/ 823324 h 999536"/>
                <a:gd name="connsiteX70" fmla="*/ 839607 w 914188"/>
                <a:gd name="connsiteY70" fmla="*/ 809036 h 999536"/>
                <a:gd name="connsiteX71" fmla="*/ 868182 w 914188"/>
                <a:gd name="connsiteY71" fmla="*/ 789986 h 999536"/>
                <a:gd name="connsiteX72" fmla="*/ 882470 w 914188"/>
                <a:gd name="connsiteY72" fmla="*/ 780461 h 999536"/>
                <a:gd name="connsiteX73" fmla="*/ 896757 w 914188"/>
                <a:gd name="connsiteY73" fmla="*/ 770936 h 999536"/>
                <a:gd name="connsiteX74" fmla="*/ 896757 w 914188"/>
                <a:gd name="connsiteY74" fmla="*/ 632824 h 999536"/>
                <a:gd name="connsiteX75" fmla="*/ 891995 w 914188"/>
                <a:gd name="connsiteY75" fmla="*/ 618536 h 999536"/>
                <a:gd name="connsiteX76" fmla="*/ 868182 w 914188"/>
                <a:gd name="connsiteY76" fmla="*/ 589961 h 999536"/>
                <a:gd name="connsiteX77" fmla="*/ 853895 w 914188"/>
                <a:gd name="connsiteY77" fmla="*/ 561386 h 999536"/>
                <a:gd name="connsiteX78" fmla="*/ 849132 w 914188"/>
                <a:gd name="connsiteY78" fmla="*/ 547099 h 999536"/>
                <a:gd name="connsiteX79" fmla="*/ 834845 w 914188"/>
                <a:gd name="connsiteY79" fmla="*/ 537574 h 999536"/>
                <a:gd name="connsiteX80" fmla="*/ 825320 w 914188"/>
                <a:gd name="connsiteY80" fmla="*/ 523286 h 999536"/>
                <a:gd name="connsiteX81" fmla="*/ 811032 w 914188"/>
                <a:gd name="connsiteY81" fmla="*/ 518524 h 999536"/>
                <a:gd name="connsiteX82" fmla="*/ 782457 w 914188"/>
                <a:gd name="connsiteY82" fmla="*/ 499474 h 999536"/>
                <a:gd name="connsiteX83" fmla="*/ 768170 w 914188"/>
                <a:gd name="connsiteY83" fmla="*/ 489949 h 999536"/>
                <a:gd name="connsiteX84" fmla="*/ 763407 w 914188"/>
                <a:gd name="connsiteY84" fmla="*/ 456611 h 999536"/>
                <a:gd name="connsiteX85" fmla="*/ 758645 w 914188"/>
                <a:gd name="connsiteY85" fmla="*/ 437561 h 999536"/>
                <a:gd name="connsiteX86" fmla="*/ 753882 w 914188"/>
                <a:gd name="connsiteY86" fmla="*/ 375649 h 999536"/>
                <a:gd name="connsiteX87" fmla="*/ 744357 w 914188"/>
                <a:gd name="connsiteY87" fmla="*/ 342311 h 999536"/>
                <a:gd name="connsiteX88" fmla="*/ 734832 w 914188"/>
                <a:gd name="connsiteY88" fmla="*/ 308974 h 999536"/>
                <a:gd name="connsiteX89" fmla="*/ 725307 w 914188"/>
                <a:gd name="connsiteY89" fmla="*/ 261349 h 999536"/>
                <a:gd name="connsiteX90" fmla="*/ 720545 w 914188"/>
                <a:gd name="connsiteY90" fmla="*/ 237536 h 999536"/>
                <a:gd name="connsiteX91" fmla="*/ 711020 w 914188"/>
                <a:gd name="connsiteY91" fmla="*/ 208961 h 999536"/>
                <a:gd name="connsiteX92" fmla="*/ 696732 w 914188"/>
                <a:gd name="connsiteY92" fmla="*/ 189911 h 999536"/>
                <a:gd name="connsiteX0" fmla="*/ 696732 w 914188"/>
                <a:gd name="connsiteY0" fmla="*/ 189911 h 999536"/>
                <a:gd name="connsiteX1" fmla="*/ 639582 w 914188"/>
                <a:gd name="connsiteY1" fmla="*/ 161336 h 999536"/>
                <a:gd name="connsiteX2" fmla="*/ 625295 w 914188"/>
                <a:gd name="connsiteY2" fmla="*/ 151811 h 999536"/>
                <a:gd name="connsiteX3" fmla="*/ 615770 w 914188"/>
                <a:gd name="connsiteY3" fmla="*/ 137524 h 999536"/>
                <a:gd name="connsiteX4" fmla="*/ 587195 w 914188"/>
                <a:gd name="connsiteY4" fmla="*/ 127999 h 999536"/>
                <a:gd name="connsiteX5" fmla="*/ 572907 w 914188"/>
                <a:gd name="connsiteY5" fmla="*/ 118474 h 999536"/>
                <a:gd name="connsiteX6" fmla="*/ 563382 w 914188"/>
                <a:gd name="connsiteY6" fmla="*/ 104186 h 999536"/>
                <a:gd name="connsiteX7" fmla="*/ 549095 w 914188"/>
                <a:gd name="connsiteY7" fmla="*/ 99424 h 999536"/>
                <a:gd name="connsiteX8" fmla="*/ 534807 w 914188"/>
                <a:gd name="connsiteY8" fmla="*/ 89899 h 999536"/>
                <a:gd name="connsiteX9" fmla="*/ 525282 w 914188"/>
                <a:gd name="connsiteY9" fmla="*/ 75611 h 999536"/>
                <a:gd name="connsiteX10" fmla="*/ 496707 w 914188"/>
                <a:gd name="connsiteY10" fmla="*/ 66086 h 999536"/>
                <a:gd name="connsiteX11" fmla="*/ 439557 w 914188"/>
                <a:gd name="connsiteY11" fmla="*/ 47036 h 999536"/>
                <a:gd name="connsiteX12" fmla="*/ 425270 w 914188"/>
                <a:gd name="connsiteY12" fmla="*/ 37511 h 999536"/>
                <a:gd name="connsiteX13" fmla="*/ 420507 w 914188"/>
                <a:gd name="connsiteY13" fmla="*/ 23224 h 999536"/>
                <a:gd name="connsiteX14" fmla="*/ 406220 w 914188"/>
                <a:gd name="connsiteY14" fmla="*/ 18461 h 999536"/>
                <a:gd name="connsiteX15" fmla="*/ 377645 w 914188"/>
                <a:gd name="connsiteY15" fmla="*/ 4174 h 999536"/>
                <a:gd name="connsiteX16" fmla="*/ 230007 w 914188"/>
                <a:gd name="connsiteY16" fmla="*/ 8936 h 999536"/>
                <a:gd name="connsiteX17" fmla="*/ 215720 w 914188"/>
                <a:gd name="connsiteY17" fmla="*/ 18461 h 999536"/>
                <a:gd name="connsiteX18" fmla="*/ 201432 w 914188"/>
                <a:gd name="connsiteY18" fmla="*/ 23224 h 999536"/>
                <a:gd name="connsiteX19" fmla="*/ 172857 w 914188"/>
                <a:gd name="connsiteY19" fmla="*/ 37511 h 999536"/>
                <a:gd name="connsiteX20" fmla="*/ 144282 w 914188"/>
                <a:gd name="connsiteY20" fmla="*/ 51799 h 999536"/>
                <a:gd name="connsiteX21" fmla="*/ 129995 w 914188"/>
                <a:gd name="connsiteY21" fmla="*/ 61324 h 999536"/>
                <a:gd name="connsiteX22" fmla="*/ 101420 w 914188"/>
                <a:gd name="connsiteY22" fmla="*/ 70849 h 999536"/>
                <a:gd name="connsiteX23" fmla="*/ 91895 w 914188"/>
                <a:gd name="connsiteY23" fmla="*/ 85136 h 999536"/>
                <a:gd name="connsiteX24" fmla="*/ 63320 w 914188"/>
                <a:gd name="connsiteY24" fmla="*/ 104186 h 999536"/>
                <a:gd name="connsiteX25" fmla="*/ 44270 w 914188"/>
                <a:gd name="connsiteY25" fmla="*/ 123236 h 999536"/>
                <a:gd name="connsiteX26" fmla="*/ 34745 w 914188"/>
                <a:gd name="connsiteY26" fmla="*/ 137524 h 999536"/>
                <a:gd name="connsiteX27" fmla="*/ 20457 w 914188"/>
                <a:gd name="connsiteY27" fmla="*/ 151811 h 999536"/>
                <a:gd name="connsiteX28" fmla="*/ 1407 w 914188"/>
                <a:gd name="connsiteY28" fmla="*/ 180386 h 999536"/>
                <a:gd name="connsiteX29" fmla="*/ 6170 w 914188"/>
                <a:gd name="connsiteY29" fmla="*/ 318499 h 999536"/>
                <a:gd name="connsiteX30" fmla="*/ 10932 w 914188"/>
                <a:gd name="connsiteY30" fmla="*/ 351836 h 999536"/>
                <a:gd name="connsiteX31" fmla="*/ 25220 w 914188"/>
                <a:gd name="connsiteY31" fmla="*/ 451849 h 999536"/>
                <a:gd name="connsiteX32" fmla="*/ 39507 w 914188"/>
                <a:gd name="connsiteY32" fmla="*/ 466136 h 999536"/>
                <a:gd name="connsiteX33" fmla="*/ 63320 w 914188"/>
                <a:gd name="connsiteY33" fmla="*/ 485186 h 999536"/>
                <a:gd name="connsiteX34" fmla="*/ 101420 w 914188"/>
                <a:gd name="connsiteY34" fmla="*/ 508999 h 999536"/>
                <a:gd name="connsiteX35" fmla="*/ 115707 w 914188"/>
                <a:gd name="connsiteY35" fmla="*/ 513761 h 999536"/>
                <a:gd name="connsiteX36" fmla="*/ 129995 w 914188"/>
                <a:gd name="connsiteY36" fmla="*/ 523286 h 999536"/>
                <a:gd name="connsiteX37" fmla="*/ 139520 w 914188"/>
                <a:gd name="connsiteY37" fmla="*/ 537574 h 999536"/>
                <a:gd name="connsiteX38" fmla="*/ 153807 w 914188"/>
                <a:gd name="connsiteY38" fmla="*/ 542336 h 999536"/>
                <a:gd name="connsiteX39" fmla="*/ 158570 w 914188"/>
                <a:gd name="connsiteY39" fmla="*/ 556624 h 999536"/>
                <a:gd name="connsiteX40" fmla="*/ 187145 w 914188"/>
                <a:gd name="connsiteY40" fmla="*/ 580436 h 999536"/>
                <a:gd name="connsiteX41" fmla="*/ 210957 w 914188"/>
                <a:gd name="connsiteY41" fmla="*/ 609011 h 999536"/>
                <a:gd name="connsiteX42" fmla="*/ 225245 w 914188"/>
                <a:gd name="connsiteY42" fmla="*/ 618536 h 999536"/>
                <a:gd name="connsiteX43" fmla="*/ 234770 w 914188"/>
                <a:gd name="connsiteY43" fmla="*/ 632824 h 999536"/>
                <a:gd name="connsiteX44" fmla="*/ 263345 w 914188"/>
                <a:gd name="connsiteY44" fmla="*/ 651874 h 999536"/>
                <a:gd name="connsiteX45" fmla="*/ 277632 w 914188"/>
                <a:gd name="connsiteY45" fmla="*/ 661399 h 999536"/>
                <a:gd name="connsiteX46" fmla="*/ 306207 w 914188"/>
                <a:gd name="connsiteY46" fmla="*/ 685211 h 999536"/>
                <a:gd name="connsiteX47" fmla="*/ 320495 w 914188"/>
                <a:gd name="connsiteY47" fmla="*/ 699499 h 999536"/>
                <a:gd name="connsiteX48" fmla="*/ 334782 w 914188"/>
                <a:gd name="connsiteY48" fmla="*/ 709024 h 999536"/>
                <a:gd name="connsiteX49" fmla="*/ 349070 w 914188"/>
                <a:gd name="connsiteY49" fmla="*/ 723311 h 999536"/>
                <a:gd name="connsiteX50" fmla="*/ 368120 w 914188"/>
                <a:gd name="connsiteY50" fmla="*/ 737599 h 999536"/>
                <a:gd name="connsiteX51" fmla="*/ 377645 w 914188"/>
                <a:gd name="connsiteY51" fmla="*/ 751886 h 999536"/>
                <a:gd name="connsiteX52" fmla="*/ 391932 w 914188"/>
                <a:gd name="connsiteY52" fmla="*/ 761411 h 999536"/>
                <a:gd name="connsiteX53" fmla="*/ 420507 w 914188"/>
                <a:gd name="connsiteY53" fmla="*/ 789986 h 999536"/>
                <a:gd name="connsiteX54" fmla="*/ 434795 w 914188"/>
                <a:gd name="connsiteY54" fmla="*/ 804274 h 999536"/>
                <a:gd name="connsiteX55" fmla="*/ 482420 w 914188"/>
                <a:gd name="connsiteY55" fmla="*/ 875711 h 999536"/>
                <a:gd name="connsiteX56" fmla="*/ 501470 w 914188"/>
                <a:gd name="connsiteY56" fmla="*/ 904286 h 999536"/>
                <a:gd name="connsiteX57" fmla="*/ 515757 w 914188"/>
                <a:gd name="connsiteY57" fmla="*/ 918574 h 999536"/>
                <a:gd name="connsiteX58" fmla="*/ 534807 w 914188"/>
                <a:gd name="connsiteY58" fmla="*/ 947149 h 999536"/>
                <a:gd name="connsiteX59" fmla="*/ 544332 w 914188"/>
                <a:gd name="connsiteY59" fmla="*/ 961436 h 999536"/>
                <a:gd name="connsiteX60" fmla="*/ 558620 w 914188"/>
                <a:gd name="connsiteY60" fmla="*/ 975724 h 999536"/>
                <a:gd name="connsiteX61" fmla="*/ 582432 w 914188"/>
                <a:gd name="connsiteY61" fmla="*/ 999536 h 999536"/>
                <a:gd name="connsiteX62" fmla="*/ 611007 w 914188"/>
                <a:gd name="connsiteY62" fmla="*/ 985249 h 999536"/>
                <a:gd name="connsiteX63" fmla="*/ 634820 w 914188"/>
                <a:gd name="connsiteY63" fmla="*/ 966199 h 999536"/>
                <a:gd name="connsiteX64" fmla="*/ 658632 w 914188"/>
                <a:gd name="connsiteY64" fmla="*/ 947149 h 999536"/>
                <a:gd name="connsiteX65" fmla="*/ 706257 w 914188"/>
                <a:gd name="connsiteY65" fmla="*/ 909049 h 999536"/>
                <a:gd name="connsiteX66" fmla="*/ 763407 w 914188"/>
                <a:gd name="connsiteY66" fmla="*/ 875711 h 999536"/>
                <a:gd name="connsiteX67" fmla="*/ 815795 w 914188"/>
                <a:gd name="connsiteY67" fmla="*/ 837611 h 999536"/>
                <a:gd name="connsiteX68" fmla="*/ 830082 w 914188"/>
                <a:gd name="connsiteY68" fmla="*/ 823324 h 999536"/>
                <a:gd name="connsiteX69" fmla="*/ 839607 w 914188"/>
                <a:gd name="connsiteY69" fmla="*/ 809036 h 999536"/>
                <a:gd name="connsiteX70" fmla="*/ 868182 w 914188"/>
                <a:gd name="connsiteY70" fmla="*/ 789986 h 999536"/>
                <a:gd name="connsiteX71" fmla="*/ 882470 w 914188"/>
                <a:gd name="connsiteY71" fmla="*/ 780461 h 999536"/>
                <a:gd name="connsiteX72" fmla="*/ 896757 w 914188"/>
                <a:gd name="connsiteY72" fmla="*/ 770936 h 999536"/>
                <a:gd name="connsiteX73" fmla="*/ 896757 w 914188"/>
                <a:gd name="connsiteY73" fmla="*/ 632824 h 999536"/>
                <a:gd name="connsiteX74" fmla="*/ 891995 w 914188"/>
                <a:gd name="connsiteY74" fmla="*/ 618536 h 999536"/>
                <a:gd name="connsiteX75" fmla="*/ 868182 w 914188"/>
                <a:gd name="connsiteY75" fmla="*/ 589961 h 999536"/>
                <a:gd name="connsiteX76" fmla="*/ 853895 w 914188"/>
                <a:gd name="connsiteY76" fmla="*/ 561386 h 999536"/>
                <a:gd name="connsiteX77" fmla="*/ 849132 w 914188"/>
                <a:gd name="connsiteY77" fmla="*/ 547099 h 999536"/>
                <a:gd name="connsiteX78" fmla="*/ 834845 w 914188"/>
                <a:gd name="connsiteY78" fmla="*/ 537574 h 999536"/>
                <a:gd name="connsiteX79" fmla="*/ 825320 w 914188"/>
                <a:gd name="connsiteY79" fmla="*/ 523286 h 999536"/>
                <a:gd name="connsiteX80" fmla="*/ 811032 w 914188"/>
                <a:gd name="connsiteY80" fmla="*/ 518524 h 999536"/>
                <a:gd name="connsiteX81" fmla="*/ 782457 w 914188"/>
                <a:gd name="connsiteY81" fmla="*/ 499474 h 999536"/>
                <a:gd name="connsiteX82" fmla="*/ 768170 w 914188"/>
                <a:gd name="connsiteY82" fmla="*/ 489949 h 999536"/>
                <a:gd name="connsiteX83" fmla="*/ 763407 w 914188"/>
                <a:gd name="connsiteY83" fmla="*/ 456611 h 999536"/>
                <a:gd name="connsiteX84" fmla="*/ 758645 w 914188"/>
                <a:gd name="connsiteY84" fmla="*/ 437561 h 999536"/>
                <a:gd name="connsiteX85" fmla="*/ 753882 w 914188"/>
                <a:gd name="connsiteY85" fmla="*/ 375649 h 999536"/>
                <a:gd name="connsiteX86" fmla="*/ 744357 w 914188"/>
                <a:gd name="connsiteY86" fmla="*/ 342311 h 999536"/>
                <a:gd name="connsiteX87" fmla="*/ 734832 w 914188"/>
                <a:gd name="connsiteY87" fmla="*/ 308974 h 999536"/>
                <a:gd name="connsiteX88" fmla="*/ 725307 w 914188"/>
                <a:gd name="connsiteY88" fmla="*/ 261349 h 999536"/>
                <a:gd name="connsiteX89" fmla="*/ 720545 w 914188"/>
                <a:gd name="connsiteY89" fmla="*/ 237536 h 999536"/>
                <a:gd name="connsiteX90" fmla="*/ 711020 w 914188"/>
                <a:gd name="connsiteY90" fmla="*/ 208961 h 999536"/>
                <a:gd name="connsiteX91" fmla="*/ 696732 w 914188"/>
                <a:gd name="connsiteY91" fmla="*/ 189911 h 999536"/>
                <a:gd name="connsiteX0" fmla="*/ 696732 w 914188"/>
                <a:gd name="connsiteY0" fmla="*/ 189911 h 999536"/>
                <a:gd name="connsiteX1" fmla="*/ 639582 w 914188"/>
                <a:gd name="connsiteY1" fmla="*/ 161336 h 999536"/>
                <a:gd name="connsiteX2" fmla="*/ 625295 w 914188"/>
                <a:gd name="connsiteY2" fmla="*/ 151811 h 999536"/>
                <a:gd name="connsiteX3" fmla="*/ 615770 w 914188"/>
                <a:gd name="connsiteY3" fmla="*/ 137524 h 999536"/>
                <a:gd name="connsiteX4" fmla="*/ 587195 w 914188"/>
                <a:gd name="connsiteY4" fmla="*/ 127999 h 999536"/>
                <a:gd name="connsiteX5" fmla="*/ 572907 w 914188"/>
                <a:gd name="connsiteY5" fmla="*/ 118474 h 999536"/>
                <a:gd name="connsiteX6" fmla="*/ 563382 w 914188"/>
                <a:gd name="connsiteY6" fmla="*/ 104186 h 999536"/>
                <a:gd name="connsiteX7" fmla="*/ 549095 w 914188"/>
                <a:gd name="connsiteY7" fmla="*/ 99424 h 999536"/>
                <a:gd name="connsiteX8" fmla="*/ 534807 w 914188"/>
                <a:gd name="connsiteY8" fmla="*/ 89899 h 999536"/>
                <a:gd name="connsiteX9" fmla="*/ 525282 w 914188"/>
                <a:gd name="connsiteY9" fmla="*/ 75611 h 999536"/>
                <a:gd name="connsiteX10" fmla="*/ 496707 w 914188"/>
                <a:gd name="connsiteY10" fmla="*/ 66086 h 999536"/>
                <a:gd name="connsiteX11" fmla="*/ 439557 w 914188"/>
                <a:gd name="connsiteY11" fmla="*/ 47036 h 999536"/>
                <a:gd name="connsiteX12" fmla="*/ 425270 w 914188"/>
                <a:gd name="connsiteY12" fmla="*/ 37511 h 999536"/>
                <a:gd name="connsiteX13" fmla="*/ 420507 w 914188"/>
                <a:gd name="connsiteY13" fmla="*/ 23224 h 999536"/>
                <a:gd name="connsiteX14" fmla="*/ 406220 w 914188"/>
                <a:gd name="connsiteY14" fmla="*/ 18461 h 999536"/>
                <a:gd name="connsiteX15" fmla="*/ 377645 w 914188"/>
                <a:gd name="connsiteY15" fmla="*/ 4174 h 999536"/>
                <a:gd name="connsiteX16" fmla="*/ 230007 w 914188"/>
                <a:gd name="connsiteY16" fmla="*/ 8936 h 999536"/>
                <a:gd name="connsiteX17" fmla="*/ 215720 w 914188"/>
                <a:gd name="connsiteY17" fmla="*/ 18461 h 999536"/>
                <a:gd name="connsiteX18" fmla="*/ 201432 w 914188"/>
                <a:gd name="connsiteY18" fmla="*/ 23224 h 999536"/>
                <a:gd name="connsiteX19" fmla="*/ 172857 w 914188"/>
                <a:gd name="connsiteY19" fmla="*/ 37511 h 999536"/>
                <a:gd name="connsiteX20" fmla="*/ 144282 w 914188"/>
                <a:gd name="connsiteY20" fmla="*/ 51799 h 999536"/>
                <a:gd name="connsiteX21" fmla="*/ 129995 w 914188"/>
                <a:gd name="connsiteY21" fmla="*/ 61324 h 999536"/>
                <a:gd name="connsiteX22" fmla="*/ 101420 w 914188"/>
                <a:gd name="connsiteY22" fmla="*/ 70849 h 999536"/>
                <a:gd name="connsiteX23" fmla="*/ 91895 w 914188"/>
                <a:gd name="connsiteY23" fmla="*/ 85136 h 999536"/>
                <a:gd name="connsiteX24" fmla="*/ 63320 w 914188"/>
                <a:gd name="connsiteY24" fmla="*/ 104186 h 999536"/>
                <a:gd name="connsiteX25" fmla="*/ 44270 w 914188"/>
                <a:gd name="connsiteY25" fmla="*/ 123236 h 999536"/>
                <a:gd name="connsiteX26" fmla="*/ 34745 w 914188"/>
                <a:gd name="connsiteY26" fmla="*/ 137524 h 999536"/>
                <a:gd name="connsiteX27" fmla="*/ 20457 w 914188"/>
                <a:gd name="connsiteY27" fmla="*/ 151811 h 999536"/>
                <a:gd name="connsiteX28" fmla="*/ 1407 w 914188"/>
                <a:gd name="connsiteY28" fmla="*/ 180386 h 999536"/>
                <a:gd name="connsiteX29" fmla="*/ 6170 w 914188"/>
                <a:gd name="connsiteY29" fmla="*/ 318499 h 999536"/>
                <a:gd name="connsiteX30" fmla="*/ 10932 w 914188"/>
                <a:gd name="connsiteY30" fmla="*/ 351836 h 999536"/>
                <a:gd name="connsiteX31" fmla="*/ 25220 w 914188"/>
                <a:gd name="connsiteY31" fmla="*/ 451849 h 999536"/>
                <a:gd name="connsiteX32" fmla="*/ 39507 w 914188"/>
                <a:gd name="connsiteY32" fmla="*/ 466136 h 999536"/>
                <a:gd name="connsiteX33" fmla="*/ 63320 w 914188"/>
                <a:gd name="connsiteY33" fmla="*/ 485186 h 999536"/>
                <a:gd name="connsiteX34" fmla="*/ 101420 w 914188"/>
                <a:gd name="connsiteY34" fmla="*/ 508999 h 999536"/>
                <a:gd name="connsiteX35" fmla="*/ 115707 w 914188"/>
                <a:gd name="connsiteY35" fmla="*/ 513761 h 999536"/>
                <a:gd name="connsiteX36" fmla="*/ 129995 w 914188"/>
                <a:gd name="connsiteY36" fmla="*/ 523286 h 999536"/>
                <a:gd name="connsiteX37" fmla="*/ 139520 w 914188"/>
                <a:gd name="connsiteY37" fmla="*/ 537574 h 999536"/>
                <a:gd name="connsiteX38" fmla="*/ 153807 w 914188"/>
                <a:gd name="connsiteY38" fmla="*/ 542336 h 999536"/>
                <a:gd name="connsiteX39" fmla="*/ 158570 w 914188"/>
                <a:gd name="connsiteY39" fmla="*/ 556624 h 999536"/>
                <a:gd name="connsiteX40" fmla="*/ 187145 w 914188"/>
                <a:gd name="connsiteY40" fmla="*/ 580436 h 999536"/>
                <a:gd name="connsiteX41" fmla="*/ 210957 w 914188"/>
                <a:gd name="connsiteY41" fmla="*/ 609011 h 999536"/>
                <a:gd name="connsiteX42" fmla="*/ 225245 w 914188"/>
                <a:gd name="connsiteY42" fmla="*/ 618536 h 999536"/>
                <a:gd name="connsiteX43" fmla="*/ 234770 w 914188"/>
                <a:gd name="connsiteY43" fmla="*/ 632824 h 999536"/>
                <a:gd name="connsiteX44" fmla="*/ 263345 w 914188"/>
                <a:gd name="connsiteY44" fmla="*/ 651874 h 999536"/>
                <a:gd name="connsiteX45" fmla="*/ 277632 w 914188"/>
                <a:gd name="connsiteY45" fmla="*/ 661399 h 999536"/>
                <a:gd name="connsiteX46" fmla="*/ 306207 w 914188"/>
                <a:gd name="connsiteY46" fmla="*/ 685211 h 999536"/>
                <a:gd name="connsiteX47" fmla="*/ 320495 w 914188"/>
                <a:gd name="connsiteY47" fmla="*/ 699499 h 999536"/>
                <a:gd name="connsiteX48" fmla="*/ 334782 w 914188"/>
                <a:gd name="connsiteY48" fmla="*/ 709024 h 999536"/>
                <a:gd name="connsiteX49" fmla="*/ 349070 w 914188"/>
                <a:gd name="connsiteY49" fmla="*/ 723311 h 999536"/>
                <a:gd name="connsiteX50" fmla="*/ 368120 w 914188"/>
                <a:gd name="connsiteY50" fmla="*/ 737599 h 999536"/>
                <a:gd name="connsiteX51" fmla="*/ 377645 w 914188"/>
                <a:gd name="connsiteY51" fmla="*/ 751886 h 999536"/>
                <a:gd name="connsiteX52" fmla="*/ 391932 w 914188"/>
                <a:gd name="connsiteY52" fmla="*/ 761411 h 999536"/>
                <a:gd name="connsiteX53" fmla="*/ 420507 w 914188"/>
                <a:gd name="connsiteY53" fmla="*/ 789986 h 999536"/>
                <a:gd name="connsiteX54" fmla="*/ 434795 w 914188"/>
                <a:gd name="connsiteY54" fmla="*/ 804274 h 999536"/>
                <a:gd name="connsiteX55" fmla="*/ 482420 w 914188"/>
                <a:gd name="connsiteY55" fmla="*/ 875711 h 999536"/>
                <a:gd name="connsiteX56" fmla="*/ 501470 w 914188"/>
                <a:gd name="connsiteY56" fmla="*/ 904286 h 999536"/>
                <a:gd name="connsiteX57" fmla="*/ 515757 w 914188"/>
                <a:gd name="connsiteY57" fmla="*/ 918574 h 999536"/>
                <a:gd name="connsiteX58" fmla="*/ 534807 w 914188"/>
                <a:gd name="connsiteY58" fmla="*/ 947149 h 999536"/>
                <a:gd name="connsiteX59" fmla="*/ 544332 w 914188"/>
                <a:gd name="connsiteY59" fmla="*/ 961436 h 999536"/>
                <a:gd name="connsiteX60" fmla="*/ 558620 w 914188"/>
                <a:gd name="connsiteY60" fmla="*/ 975724 h 999536"/>
                <a:gd name="connsiteX61" fmla="*/ 582432 w 914188"/>
                <a:gd name="connsiteY61" fmla="*/ 999536 h 999536"/>
                <a:gd name="connsiteX62" fmla="*/ 611007 w 914188"/>
                <a:gd name="connsiteY62" fmla="*/ 985249 h 999536"/>
                <a:gd name="connsiteX63" fmla="*/ 634820 w 914188"/>
                <a:gd name="connsiteY63" fmla="*/ 966199 h 999536"/>
                <a:gd name="connsiteX64" fmla="*/ 658632 w 914188"/>
                <a:gd name="connsiteY64" fmla="*/ 947149 h 999536"/>
                <a:gd name="connsiteX65" fmla="*/ 706257 w 914188"/>
                <a:gd name="connsiteY65" fmla="*/ 909049 h 999536"/>
                <a:gd name="connsiteX66" fmla="*/ 763407 w 914188"/>
                <a:gd name="connsiteY66" fmla="*/ 875711 h 999536"/>
                <a:gd name="connsiteX67" fmla="*/ 815795 w 914188"/>
                <a:gd name="connsiteY67" fmla="*/ 837611 h 999536"/>
                <a:gd name="connsiteX68" fmla="*/ 830082 w 914188"/>
                <a:gd name="connsiteY68" fmla="*/ 823324 h 999536"/>
                <a:gd name="connsiteX69" fmla="*/ 868182 w 914188"/>
                <a:gd name="connsiteY69" fmla="*/ 789986 h 999536"/>
                <a:gd name="connsiteX70" fmla="*/ 882470 w 914188"/>
                <a:gd name="connsiteY70" fmla="*/ 780461 h 999536"/>
                <a:gd name="connsiteX71" fmla="*/ 896757 w 914188"/>
                <a:gd name="connsiteY71" fmla="*/ 770936 h 999536"/>
                <a:gd name="connsiteX72" fmla="*/ 896757 w 914188"/>
                <a:gd name="connsiteY72" fmla="*/ 632824 h 999536"/>
                <a:gd name="connsiteX73" fmla="*/ 891995 w 914188"/>
                <a:gd name="connsiteY73" fmla="*/ 618536 h 999536"/>
                <a:gd name="connsiteX74" fmla="*/ 868182 w 914188"/>
                <a:gd name="connsiteY74" fmla="*/ 589961 h 999536"/>
                <a:gd name="connsiteX75" fmla="*/ 853895 w 914188"/>
                <a:gd name="connsiteY75" fmla="*/ 561386 h 999536"/>
                <a:gd name="connsiteX76" fmla="*/ 849132 w 914188"/>
                <a:gd name="connsiteY76" fmla="*/ 547099 h 999536"/>
                <a:gd name="connsiteX77" fmla="*/ 834845 w 914188"/>
                <a:gd name="connsiteY77" fmla="*/ 537574 h 999536"/>
                <a:gd name="connsiteX78" fmla="*/ 825320 w 914188"/>
                <a:gd name="connsiteY78" fmla="*/ 523286 h 999536"/>
                <a:gd name="connsiteX79" fmla="*/ 811032 w 914188"/>
                <a:gd name="connsiteY79" fmla="*/ 518524 h 999536"/>
                <a:gd name="connsiteX80" fmla="*/ 782457 w 914188"/>
                <a:gd name="connsiteY80" fmla="*/ 499474 h 999536"/>
                <a:gd name="connsiteX81" fmla="*/ 768170 w 914188"/>
                <a:gd name="connsiteY81" fmla="*/ 489949 h 999536"/>
                <a:gd name="connsiteX82" fmla="*/ 763407 w 914188"/>
                <a:gd name="connsiteY82" fmla="*/ 456611 h 999536"/>
                <a:gd name="connsiteX83" fmla="*/ 758645 w 914188"/>
                <a:gd name="connsiteY83" fmla="*/ 437561 h 999536"/>
                <a:gd name="connsiteX84" fmla="*/ 753882 w 914188"/>
                <a:gd name="connsiteY84" fmla="*/ 375649 h 999536"/>
                <a:gd name="connsiteX85" fmla="*/ 744357 w 914188"/>
                <a:gd name="connsiteY85" fmla="*/ 342311 h 999536"/>
                <a:gd name="connsiteX86" fmla="*/ 734832 w 914188"/>
                <a:gd name="connsiteY86" fmla="*/ 308974 h 999536"/>
                <a:gd name="connsiteX87" fmla="*/ 725307 w 914188"/>
                <a:gd name="connsiteY87" fmla="*/ 261349 h 999536"/>
                <a:gd name="connsiteX88" fmla="*/ 720545 w 914188"/>
                <a:gd name="connsiteY88" fmla="*/ 237536 h 999536"/>
                <a:gd name="connsiteX89" fmla="*/ 711020 w 914188"/>
                <a:gd name="connsiteY89" fmla="*/ 208961 h 999536"/>
                <a:gd name="connsiteX90" fmla="*/ 696732 w 914188"/>
                <a:gd name="connsiteY90" fmla="*/ 189911 h 999536"/>
                <a:gd name="connsiteX0" fmla="*/ 696732 w 896757"/>
                <a:gd name="connsiteY0" fmla="*/ 189911 h 999536"/>
                <a:gd name="connsiteX1" fmla="*/ 639582 w 896757"/>
                <a:gd name="connsiteY1" fmla="*/ 161336 h 999536"/>
                <a:gd name="connsiteX2" fmla="*/ 625295 w 896757"/>
                <a:gd name="connsiteY2" fmla="*/ 151811 h 999536"/>
                <a:gd name="connsiteX3" fmla="*/ 615770 w 896757"/>
                <a:gd name="connsiteY3" fmla="*/ 137524 h 999536"/>
                <a:gd name="connsiteX4" fmla="*/ 587195 w 896757"/>
                <a:gd name="connsiteY4" fmla="*/ 127999 h 999536"/>
                <a:gd name="connsiteX5" fmla="*/ 572907 w 896757"/>
                <a:gd name="connsiteY5" fmla="*/ 118474 h 999536"/>
                <a:gd name="connsiteX6" fmla="*/ 563382 w 896757"/>
                <a:gd name="connsiteY6" fmla="*/ 104186 h 999536"/>
                <a:gd name="connsiteX7" fmla="*/ 549095 w 896757"/>
                <a:gd name="connsiteY7" fmla="*/ 99424 h 999536"/>
                <a:gd name="connsiteX8" fmla="*/ 534807 w 896757"/>
                <a:gd name="connsiteY8" fmla="*/ 89899 h 999536"/>
                <a:gd name="connsiteX9" fmla="*/ 525282 w 896757"/>
                <a:gd name="connsiteY9" fmla="*/ 75611 h 999536"/>
                <a:gd name="connsiteX10" fmla="*/ 496707 w 896757"/>
                <a:gd name="connsiteY10" fmla="*/ 66086 h 999536"/>
                <a:gd name="connsiteX11" fmla="*/ 439557 w 896757"/>
                <a:gd name="connsiteY11" fmla="*/ 47036 h 999536"/>
                <a:gd name="connsiteX12" fmla="*/ 425270 w 896757"/>
                <a:gd name="connsiteY12" fmla="*/ 37511 h 999536"/>
                <a:gd name="connsiteX13" fmla="*/ 420507 w 896757"/>
                <a:gd name="connsiteY13" fmla="*/ 23224 h 999536"/>
                <a:gd name="connsiteX14" fmla="*/ 406220 w 896757"/>
                <a:gd name="connsiteY14" fmla="*/ 18461 h 999536"/>
                <a:gd name="connsiteX15" fmla="*/ 377645 w 896757"/>
                <a:gd name="connsiteY15" fmla="*/ 4174 h 999536"/>
                <a:gd name="connsiteX16" fmla="*/ 230007 w 896757"/>
                <a:gd name="connsiteY16" fmla="*/ 8936 h 999536"/>
                <a:gd name="connsiteX17" fmla="*/ 215720 w 896757"/>
                <a:gd name="connsiteY17" fmla="*/ 18461 h 999536"/>
                <a:gd name="connsiteX18" fmla="*/ 201432 w 896757"/>
                <a:gd name="connsiteY18" fmla="*/ 23224 h 999536"/>
                <a:gd name="connsiteX19" fmla="*/ 172857 w 896757"/>
                <a:gd name="connsiteY19" fmla="*/ 37511 h 999536"/>
                <a:gd name="connsiteX20" fmla="*/ 144282 w 896757"/>
                <a:gd name="connsiteY20" fmla="*/ 51799 h 999536"/>
                <a:gd name="connsiteX21" fmla="*/ 129995 w 896757"/>
                <a:gd name="connsiteY21" fmla="*/ 61324 h 999536"/>
                <a:gd name="connsiteX22" fmla="*/ 101420 w 896757"/>
                <a:gd name="connsiteY22" fmla="*/ 70849 h 999536"/>
                <a:gd name="connsiteX23" fmla="*/ 91895 w 896757"/>
                <a:gd name="connsiteY23" fmla="*/ 85136 h 999536"/>
                <a:gd name="connsiteX24" fmla="*/ 63320 w 896757"/>
                <a:gd name="connsiteY24" fmla="*/ 104186 h 999536"/>
                <a:gd name="connsiteX25" fmla="*/ 44270 w 896757"/>
                <a:gd name="connsiteY25" fmla="*/ 123236 h 999536"/>
                <a:gd name="connsiteX26" fmla="*/ 34745 w 896757"/>
                <a:gd name="connsiteY26" fmla="*/ 137524 h 999536"/>
                <a:gd name="connsiteX27" fmla="*/ 20457 w 896757"/>
                <a:gd name="connsiteY27" fmla="*/ 151811 h 999536"/>
                <a:gd name="connsiteX28" fmla="*/ 1407 w 896757"/>
                <a:gd name="connsiteY28" fmla="*/ 180386 h 999536"/>
                <a:gd name="connsiteX29" fmla="*/ 6170 w 896757"/>
                <a:gd name="connsiteY29" fmla="*/ 318499 h 999536"/>
                <a:gd name="connsiteX30" fmla="*/ 10932 w 896757"/>
                <a:gd name="connsiteY30" fmla="*/ 351836 h 999536"/>
                <a:gd name="connsiteX31" fmla="*/ 25220 w 896757"/>
                <a:gd name="connsiteY31" fmla="*/ 451849 h 999536"/>
                <a:gd name="connsiteX32" fmla="*/ 39507 w 896757"/>
                <a:gd name="connsiteY32" fmla="*/ 466136 h 999536"/>
                <a:gd name="connsiteX33" fmla="*/ 63320 w 896757"/>
                <a:gd name="connsiteY33" fmla="*/ 485186 h 999536"/>
                <a:gd name="connsiteX34" fmla="*/ 101420 w 896757"/>
                <a:gd name="connsiteY34" fmla="*/ 508999 h 999536"/>
                <a:gd name="connsiteX35" fmla="*/ 115707 w 896757"/>
                <a:gd name="connsiteY35" fmla="*/ 513761 h 999536"/>
                <a:gd name="connsiteX36" fmla="*/ 129995 w 896757"/>
                <a:gd name="connsiteY36" fmla="*/ 523286 h 999536"/>
                <a:gd name="connsiteX37" fmla="*/ 139520 w 896757"/>
                <a:gd name="connsiteY37" fmla="*/ 537574 h 999536"/>
                <a:gd name="connsiteX38" fmla="*/ 153807 w 896757"/>
                <a:gd name="connsiteY38" fmla="*/ 542336 h 999536"/>
                <a:gd name="connsiteX39" fmla="*/ 158570 w 896757"/>
                <a:gd name="connsiteY39" fmla="*/ 556624 h 999536"/>
                <a:gd name="connsiteX40" fmla="*/ 187145 w 896757"/>
                <a:gd name="connsiteY40" fmla="*/ 580436 h 999536"/>
                <a:gd name="connsiteX41" fmla="*/ 210957 w 896757"/>
                <a:gd name="connsiteY41" fmla="*/ 609011 h 999536"/>
                <a:gd name="connsiteX42" fmla="*/ 225245 w 896757"/>
                <a:gd name="connsiteY42" fmla="*/ 618536 h 999536"/>
                <a:gd name="connsiteX43" fmla="*/ 234770 w 896757"/>
                <a:gd name="connsiteY43" fmla="*/ 632824 h 999536"/>
                <a:gd name="connsiteX44" fmla="*/ 263345 w 896757"/>
                <a:gd name="connsiteY44" fmla="*/ 651874 h 999536"/>
                <a:gd name="connsiteX45" fmla="*/ 277632 w 896757"/>
                <a:gd name="connsiteY45" fmla="*/ 661399 h 999536"/>
                <a:gd name="connsiteX46" fmla="*/ 306207 w 896757"/>
                <a:gd name="connsiteY46" fmla="*/ 685211 h 999536"/>
                <a:gd name="connsiteX47" fmla="*/ 320495 w 896757"/>
                <a:gd name="connsiteY47" fmla="*/ 699499 h 999536"/>
                <a:gd name="connsiteX48" fmla="*/ 334782 w 896757"/>
                <a:gd name="connsiteY48" fmla="*/ 709024 h 999536"/>
                <a:gd name="connsiteX49" fmla="*/ 349070 w 896757"/>
                <a:gd name="connsiteY49" fmla="*/ 723311 h 999536"/>
                <a:gd name="connsiteX50" fmla="*/ 368120 w 896757"/>
                <a:gd name="connsiteY50" fmla="*/ 737599 h 999536"/>
                <a:gd name="connsiteX51" fmla="*/ 377645 w 896757"/>
                <a:gd name="connsiteY51" fmla="*/ 751886 h 999536"/>
                <a:gd name="connsiteX52" fmla="*/ 391932 w 896757"/>
                <a:gd name="connsiteY52" fmla="*/ 761411 h 999536"/>
                <a:gd name="connsiteX53" fmla="*/ 420507 w 896757"/>
                <a:gd name="connsiteY53" fmla="*/ 789986 h 999536"/>
                <a:gd name="connsiteX54" fmla="*/ 434795 w 896757"/>
                <a:gd name="connsiteY54" fmla="*/ 804274 h 999536"/>
                <a:gd name="connsiteX55" fmla="*/ 482420 w 896757"/>
                <a:gd name="connsiteY55" fmla="*/ 875711 h 999536"/>
                <a:gd name="connsiteX56" fmla="*/ 501470 w 896757"/>
                <a:gd name="connsiteY56" fmla="*/ 904286 h 999536"/>
                <a:gd name="connsiteX57" fmla="*/ 515757 w 896757"/>
                <a:gd name="connsiteY57" fmla="*/ 918574 h 999536"/>
                <a:gd name="connsiteX58" fmla="*/ 534807 w 896757"/>
                <a:gd name="connsiteY58" fmla="*/ 947149 h 999536"/>
                <a:gd name="connsiteX59" fmla="*/ 544332 w 896757"/>
                <a:gd name="connsiteY59" fmla="*/ 961436 h 999536"/>
                <a:gd name="connsiteX60" fmla="*/ 558620 w 896757"/>
                <a:gd name="connsiteY60" fmla="*/ 975724 h 999536"/>
                <a:gd name="connsiteX61" fmla="*/ 582432 w 896757"/>
                <a:gd name="connsiteY61" fmla="*/ 999536 h 999536"/>
                <a:gd name="connsiteX62" fmla="*/ 611007 w 896757"/>
                <a:gd name="connsiteY62" fmla="*/ 985249 h 999536"/>
                <a:gd name="connsiteX63" fmla="*/ 634820 w 896757"/>
                <a:gd name="connsiteY63" fmla="*/ 966199 h 999536"/>
                <a:gd name="connsiteX64" fmla="*/ 658632 w 896757"/>
                <a:gd name="connsiteY64" fmla="*/ 947149 h 999536"/>
                <a:gd name="connsiteX65" fmla="*/ 706257 w 896757"/>
                <a:gd name="connsiteY65" fmla="*/ 909049 h 999536"/>
                <a:gd name="connsiteX66" fmla="*/ 763407 w 896757"/>
                <a:gd name="connsiteY66" fmla="*/ 875711 h 999536"/>
                <a:gd name="connsiteX67" fmla="*/ 815795 w 896757"/>
                <a:gd name="connsiteY67" fmla="*/ 837611 h 999536"/>
                <a:gd name="connsiteX68" fmla="*/ 830082 w 896757"/>
                <a:gd name="connsiteY68" fmla="*/ 823324 h 999536"/>
                <a:gd name="connsiteX69" fmla="*/ 868182 w 896757"/>
                <a:gd name="connsiteY69" fmla="*/ 789986 h 999536"/>
                <a:gd name="connsiteX70" fmla="*/ 882470 w 896757"/>
                <a:gd name="connsiteY70" fmla="*/ 780461 h 999536"/>
                <a:gd name="connsiteX71" fmla="*/ 896757 w 896757"/>
                <a:gd name="connsiteY71" fmla="*/ 632824 h 999536"/>
                <a:gd name="connsiteX72" fmla="*/ 891995 w 896757"/>
                <a:gd name="connsiteY72" fmla="*/ 618536 h 999536"/>
                <a:gd name="connsiteX73" fmla="*/ 868182 w 896757"/>
                <a:gd name="connsiteY73" fmla="*/ 589961 h 999536"/>
                <a:gd name="connsiteX74" fmla="*/ 853895 w 896757"/>
                <a:gd name="connsiteY74" fmla="*/ 561386 h 999536"/>
                <a:gd name="connsiteX75" fmla="*/ 849132 w 896757"/>
                <a:gd name="connsiteY75" fmla="*/ 547099 h 999536"/>
                <a:gd name="connsiteX76" fmla="*/ 834845 w 896757"/>
                <a:gd name="connsiteY76" fmla="*/ 537574 h 999536"/>
                <a:gd name="connsiteX77" fmla="*/ 825320 w 896757"/>
                <a:gd name="connsiteY77" fmla="*/ 523286 h 999536"/>
                <a:gd name="connsiteX78" fmla="*/ 811032 w 896757"/>
                <a:gd name="connsiteY78" fmla="*/ 518524 h 999536"/>
                <a:gd name="connsiteX79" fmla="*/ 782457 w 896757"/>
                <a:gd name="connsiteY79" fmla="*/ 499474 h 999536"/>
                <a:gd name="connsiteX80" fmla="*/ 768170 w 896757"/>
                <a:gd name="connsiteY80" fmla="*/ 489949 h 999536"/>
                <a:gd name="connsiteX81" fmla="*/ 763407 w 896757"/>
                <a:gd name="connsiteY81" fmla="*/ 456611 h 999536"/>
                <a:gd name="connsiteX82" fmla="*/ 758645 w 896757"/>
                <a:gd name="connsiteY82" fmla="*/ 437561 h 999536"/>
                <a:gd name="connsiteX83" fmla="*/ 753882 w 896757"/>
                <a:gd name="connsiteY83" fmla="*/ 375649 h 999536"/>
                <a:gd name="connsiteX84" fmla="*/ 744357 w 896757"/>
                <a:gd name="connsiteY84" fmla="*/ 342311 h 999536"/>
                <a:gd name="connsiteX85" fmla="*/ 734832 w 896757"/>
                <a:gd name="connsiteY85" fmla="*/ 308974 h 999536"/>
                <a:gd name="connsiteX86" fmla="*/ 725307 w 896757"/>
                <a:gd name="connsiteY86" fmla="*/ 261349 h 999536"/>
                <a:gd name="connsiteX87" fmla="*/ 720545 w 896757"/>
                <a:gd name="connsiteY87" fmla="*/ 237536 h 999536"/>
                <a:gd name="connsiteX88" fmla="*/ 711020 w 896757"/>
                <a:gd name="connsiteY88" fmla="*/ 208961 h 999536"/>
                <a:gd name="connsiteX89" fmla="*/ 696732 w 896757"/>
                <a:gd name="connsiteY89" fmla="*/ 189911 h 99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96757" h="999536">
                  <a:moveTo>
                    <a:pt x="696732" y="189911"/>
                  </a:moveTo>
                  <a:cubicBezTo>
                    <a:pt x="657298" y="176766"/>
                    <a:pt x="676510" y="185955"/>
                    <a:pt x="639582" y="161336"/>
                  </a:cubicBezTo>
                  <a:lnTo>
                    <a:pt x="625295" y="151811"/>
                  </a:lnTo>
                  <a:cubicBezTo>
                    <a:pt x="622120" y="147049"/>
                    <a:pt x="620624" y="140557"/>
                    <a:pt x="615770" y="137524"/>
                  </a:cubicBezTo>
                  <a:cubicBezTo>
                    <a:pt x="607256" y="132203"/>
                    <a:pt x="587195" y="127999"/>
                    <a:pt x="587195" y="127999"/>
                  </a:cubicBezTo>
                  <a:cubicBezTo>
                    <a:pt x="582432" y="124824"/>
                    <a:pt x="576954" y="122521"/>
                    <a:pt x="572907" y="118474"/>
                  </a:cubicBezTo>
                  <a:cubicBezTo>
                    <a:pt x="568860" y="114427"/>
                    <a:pt x="567852" y="107762"/>
                    <a:pt x="563382" y="104186"/>
                  </a:cubicBezTo>
                  <a:cubicBezTo>
                    <a:pt x="559462" y="101050"/>
                    <a:pt x="553857" y="101011"/>
                    <a:pt x="549095" y="99424"/>
                  </a:cubicBezTo>
                  <a:cubicBezTo>
                    <a:pt x="544332" y="96249"/>
                    <a:pt x="538854" y="93946"/>
                    <a:pt x="534807" y="89899"/>
                  </a:cubicBezTo>
                  <a:cubicBezTo>
                    <a:pt x="530760" y="85852"/>
                    <a:pt x="530136" y="78645"/>
                    <a:pt x="525282" y="75611"/>
                  </a:cubicBezTo>
                  <a:cubicBezTo>
                    <a:pt x="516768" y="70290"/>
                    <a:pt x="506232" y="69261"/>
                    <a:pt x="496707" y="66086"/>
                  </a:cubicBezTo>
                  <a:lnTo>
                    <a:pt x="439557" y="47036"/>
                  </a:lnTo>
                  <a:cubicBezTo>
                    <a:pt x="434127" y="45226"/>
                    <a:pt x="430032" y="40686"/>
                    <a:pt x="425270" y="37511"/>
                  </a:cubicBezTo>
                  <a:cubicBezTo>
                    <a:pt x="423682" y="32749"/>
                    <a:pt x="424057" y="26774"/>
                    <a:pt x="420507" y="23224"/>
                  </a:cubicBezTo>
                  <a:cubicBezTo>
                    <a:pt x="416957" y="19674"/>
                    <a:pt x="410710" y="20706"/>
                    <a:pt x="406220" y="18461"/>
                  </a:cubicBezTo>
                  <a:cubicBezTo>
                    <a:pt x="369299" y="0"/>
                    <a:pt x="413548" y="16141"/>
                    <a:pt x="377645" y="4174"/>
                  </a:cubicBezTo>
                  <a:cubicBezTo>
                    <a:pt x="328432" y="5761"/>
                    <a:pt x="279055" y="4608"/>
                    <a:pt x="230007" y="8936"/>
                  </a:cubicBezTo>
                  <a:cubicBezTo>
                    <a:pt x="224305" y="9439"/>
                    <a:pt x="220839" y="15901"/>
                    <a:pt x="215720" y="18461"/>
                  </a:cubicBezTo>
                  <a:cubicBezTo>
                    <a:pt x="211230" y="20706"/>
                    <a:pt x="205922" y="20979"/>
                    <a:pt x="201432" y="23224"/>
                  </a:cubicBezTo>
                  <a:cubicBezTo>
                    <a:pt x="164510" y="41685"/>
                    <a:pt x="208764" y="25544"/>
                    <a:pt x="172857" y="37511"/>
                  </a:cubicBezTo>
                  <a:cubicBezTo>
                    <a:pt x="131914" y="64807"/>
                    <a:pt x="183716" y="32081"/>
                    <a:pt x="144282" y="51799"/>
                  </a:cubicBezTo>
                  <a:cubicBezTo>
                    <a:pt x="139163" y="54359"/>
                    <a:pt x="135225" y="58999"/>
                    <a:pt x="129995" y="61324"/>
                  </a:cubicBezTo>
                  <a:cubicBezTo>
                    <a:pt x="120820" y="65402"/>
                    <a:pt x="101420" y="70849"/>
                    <a:pt x="101420" y="70849"/>
                  </a:cubicBezTo>
                  <a:cubicBezTo>
                    <a:pt x="98245" y="75611"/>
                    <a:pt x="96203" y="81367"/>
                    <a:pt x="91895" y="85136"/>
                  </a:cubicBezTo>
                  <a:cubicBezTo>
                    <a:pt x="83280" y="92674"/>
                    <a:pt x="63320" y="104186"/>
                    <a:pt x="63320" y="104186"/>
                  </a:cubicBezTo>
                  <a:cubicBezTo>
                    <a:pt x="52928" y="135361"/>
                    <a:pt x="67361" y="104763"/>
                    <a:pt x="44270" y="123236"/>
                  </a:cubicBezTo>
                  <a:cubicBezTo>
                    <a:pt x="39800" y="126812"/>
                    <a:pt x="38409" y="133127"/>
                    <a:pt x="34745" y="137524"/>
                  </a:cubicBezTo>
                  <a:cubicBezTo>
                    <a:pt x="30433" y="142698"/>
                    <a:pt x="24592" y="146495"/>
                    <a:pt x="20457" y="151811"/>
                  </a:cubicBezTo>
                  <a:cubicBezTo>
                    <a:pt x="13429" y="160847"/>
                    <a:pt x="1407" y="180386"/>
                    <a:pt x="1407" y="180386"/>
                  </a:cubicBezTo>
                  <a:cubicBezTo>
                    <a:pt x="2995" y="226424"/>
                    <a:pt x="3615" y="272505"/>
                    <a:pt x="6170" y="318499"/>
                  </a:cubicBezTo>
                  <a:cubicBezTo>
                    <a:pt x="6793" y="329707"/>
                    <a:pt x="10037" y="340647"/>
                    <a:pt x="10932" y="351836"/>
                  </a:cubicBezTo>
                  <a:cubicBezTo>
                    <a:pt x="15113" y="404094"/>
                    <a:pt x="0" y="421585"/>
                    <a:pt x="25220" y="451849"/>
                  </a:cubicBezTo>
                  <a:cubicBezTo>
                    <a:pt x="29532" y="457023"/>
                    <a:pt x="35195" y="460962"/>
                    <a:pt x="39507" y="466136"/>
                  </a:cubicBezTo>
                  <a:cubicBezTo>
                    <a:pt x="56078" y="486021"/>
                    <a:pt x="39865" y="477369"/>
                    <a:pt x="63320" y="485186"/>
                  </a:cubicBezTo>
                  <a:cubicBezTo>
                    <a:pt x="78414" y="507828"/>
                    <a:pt x="67415" y="497664"/>
                    <a:pt x="101420" y="508999"/>
                  </a:cubicBezTo>
                  <a:lnTo>
                    <a:pt x="115707" y="513761"/>
                  </a:lnTo>
                  <a:cubicBezTo>
                    <a:pt x="120470" y="516936"/>
                    <a:pt x="125948" y="519239"/>
                    <a:pt x="129995" y="523286"/>
                  </a:cubicBezTo>
                  <a:cubicBezTo>
                    <a:pt x="134042" y="527333"/>
                    <a:pt x="135050" y="533998"/>
                    <a:pt x="139520" y="537574"/>
                  </a:cubicBezTo>
                  <a:cubicBezTo>
                    <a:pt x="143440" y="540710"/>
                    <a:pt x="149045" y="540749"/>
                    <a:pt x="153807" y="542336"/>
                  </a:cubicBezTo>
                  <a:cubicBezTo>
                    <a:pt x="155395" y="547099"/>
                    <a:pt x="155785" y="552447"/>
                    <a:pt x="158570" y="556624"/>
                  </a:cubicBezTo>
                  <a:cubicBezTo>
                    <a:pt x="165904" y="567625"/>
                    <a:pt x="176602" y="573408"/>
                    <a:pt x="187145" y="580436"/>
                  </a:cubicBezTo>
                  <a:cubicBezTo>
                    <a:pt x="196510" y="594484"/>
                    <a:pt x="197206" y="597552"/>
                    <a:pt x="210957" y="609011"/>
                  </a:cubicBezTo>
                  <a:cubicBezTo>
                    <a:pt x="215354" y="612675"/>
                    <a:pt x="220482" y="615361"/>
                    <a:pt x="225245" y="618536"/>
                  </a:cubicBezTo>
                  <a:cubicBezTo>
                    <a:pt x="228420" y="623299"/>
                    <a:pt x="230462" y="629055"/>
                    <a:pt x="234770" y="632824"/>
                  </a:cubicBezTo>
                  <a:cubicBezTo>
                    <a:pt x="243385" y="640362"/>
                    <a:pt x="253820" y="645524"/>
                    <a:pt x="263345" y="651874"/>
                  </a:cubicBezTo>
                  <a:cubicBezTo>
                    <a:pt x="268107" y="655049"/>
                    <a:pt x="273585" y="657352"/>
                    <a:pt x="277632" y="661399"/>
                  </a:cubicBezTo>
                  <a:cubicBezTo>
                    <a:pt x="319385" y="703149"/>
                    <a:pt x="266415" y="652051"/>
                    <a:pt x="306207" y="685211"/>
                  </a:cubicBezTo>
                  <a:cubicBezTo>
                    <a:pt x="311381" y="689523"/>
                    <a:pt x="315321" y="695187"/>
                    <a:pt x="320495" y="699499"/>
                  </a:cubicBezTo>
                  <a:cubicBezTo>
                    <a:pt x="324892" y="703163"/>
                    <a:pt x="330385" y="705360"/>
                    <a:pt x="334782" y="709024"/>
                  </a:cubicBezTo>
                  <a:cubicBezTo>
                    <a:pt x="339956" y="713336"/>
                    <a:pt x="343956" y="718928"/>
                    <a:pt x="349070" y="723311"/>
                  </a:cubicBezTo>
                  <a:cubicBezTo>
                    <a:pt x="355097" y="728477"/>
                    <a:pt x="362507" y="731986"/>
                    <a:pt x="368120" y="737599"/>
                  </a:cubicBezTo>
                  <a:cubicBezTo>
                    <a:pt x="372167" y="741646"/>
                    <a:pt x="373598" y="747839"/>
                    <a:pt x="377645" y="751886"/>
                  </a:cubicBezTo>
                  <a:cubicBezTo>
                    <a:pt x="381692" y="755933"/>
                    <a:pt x="387654" y="757608"/>
                    <a:pt x="391932" y="761411"/>
                  </a:cubicBezTo>
                  <a:cubicBezTo>
                    <a:pt x="402000" y="770360"/>
                    <a:pt x="410982" y="780461"/>
                    <a:pt x="420507" y="789986"/>
                  </a:cubicBezTo>
                  <a:cubicBezTo>
                    <a:pt x="425270" y="794749"/>
                    <a:pt x="431059" y="798670"/>
                    <a:pt x="434795" y="804274"/>
                  </a:cubicBezTo>
                  <a:lnTo>
                    <a:pt x="482420" y="875711"/>
                  </a:lnTo>
                  <a:lnTo>
                    <a:pt x="501470" y="904286"/>
                  </a:lnTo>
                  <a:cubicBezTo>
                    <a:pt x="506232" y="909049"/>
                    <a:pt x="511622" y="913258"/>
                    <a:pt x="515757" y="918574"/>
                  </a:cubicBezTo>
                  <a:cubicBezTo>
                    <a:pt x="522785" y="927610"/>
                    <a:pt x="528457" y="937624"/>
                    <a:pt x="534807" y="947149"/>
                  </a:cubicBezTo>
                  <a:cubicBezTo>
                    <a:pt x="537982" y="951911"/>
                    <a:pt x="540285" y="957389"/>
                    <a:pt x="544332" y="961436"/>
                  </a:cubicBezTo>
                  <a:cubicBezTo>
                    <a:pt x="549095" y="966199"/>
                    <a:pt x="554308" y="970550"/>
                    <a:pt x="558620" y="975724"/>
                  </a:cubicBezTo>
                  <a:cubicBezTo>
                    <a:pt x="578464" y="999536"/>
                    <a:pt x="556239" y="982073"/>
                    <a:pt x="582432" y="999536"/>
                  </a:cubicBezTo>
                  <a:cubicBezTo>
                    <a:pt x="594053" y="995663"/>
                    <a:pt x="601774" y="994482"/>
                    <a:pt x="611007" y="985249"/>
                  </a:cubicBezTo>
                  <a:cubicBezTo>
                    <a:pt x="632548" y="963707"/>
                    <a:pt x="607005" y="975469"/>
                    <a:pt x="634820" y="966199"/>
                  </a:cubicBezTo>
                  <a:cubicBezTo>
                    <a:pt x="662118" y="925250"/>
                    <a:pt x="625769" y="973440"/>
                    <a:pt x="658632" y="947149"/>
                  </a:cubicBezTo>
                  <a:cubicBezTo>
                    <a:pt x="670538" y="937624"/>
                    <a:pt x="695938" y="916193"/>
                    <a:pt x="706257" y="909049"/>
                  </a:cubicBezTo>
                  <a:cubicBezTo>
                    <a:pt x="723720" y="897143"/>
                    <a:pt x="751501" y="882061"/>
                    <a:pt x="763407" y="875711"/>
                  </a:cubicBezTo>
                  <a:cubicBezTo>
                    <a:pt x="781663" y="863805"/>
                    <a:pt x="804682" y="846342"/>
                    <a:pt x="815795" y="837611"/>
                  </a:cubicBezTo>
                  <a:cubicBezTo>
                    <a:pt x="820969" y="833299"/>
                    <a:pt x="825770" y="828498"/>
                    <a:pt x="830082" y="823324"/>
                  </a:cubicBezTo>
                  <a:cubicBezTo>
                    <a:pt x="838813" y="815387"/>
                    <a:pt x="859451" y="797130"/>
                    <a:pt x="868182" y="789986"/>
                  </a:cubicBezTo>
                  <a:cubicBezTo>
                    <a:pt x="876913" y="782842"/>
                    <a:pt x="877707" y="783636"/>
                    <a:pt x="882470" y="780461"/>
                  </a:cubicBezTo>
                  <a:lnTo>
                    <a:pt x="896757" y="632824"/>
                  </a:lnTo>
                  <a:cubicBezTo>
                    <a:pt x="896412" y="627816"/>
                    <a:pt x="894240" y="623026"/>
                    <a:pt x="891995" y="618536"/>
                  </a:cubicBezTo>
                  <a:cubicBezTo>
                    <a:pt x="885366" y="605277"/>
                    <a:pt x="878713" y="600492"/>
                    <a:pt x="868182" y="589961"/>
                  </a:cubicBezTo>
                  <a:cubicBezTo>
                    <a:pt x="856215" y="554058"/>
                    <a:pt x="872356" y="598307"/>
                    <a:pt x="853895" y="561386"/>
                  </a:cubicBezTo>
                  <a:cubicBezTo>
                    <a:pt x="851650" y="556896"/>
                    <a:pt x="852268" y="551019"/>
                    <a:pt x="849132" y="547099"/>
                  </a:cubicBezTo>
                  <a:cubicBezTo>
                    <a:pt x="845556" y="542630"/>
                    <a:pt x="839607" y="540749"/>
                    <a:pt x="834845" y="537574"/>
                  </a:cubicBezTo>
                  <a:cubicBezTo>
                    <a:pt x="831670" y="532811"/>
                    <a:pt x="829790" y="526862"/>
                    <a:pt x="825320" y="523286"/>
                  </a:cubicBezTo>
                  <a:cubicBezTo>
                    <a:pt x="821400" y="520150"/>
                    <a:pt x="815420" y="520962"/>
                    <a:pt x="811032" y="518524"/>
                  </a:cubicBezTo>
                  <a:cubicBezTo>
                    <a:pt x="801025" y="512965"/>
                    <a:pt x="791982" y="505824"/>
                    <a:pt x="782457" y="499474"/>
                  </a:cubicBezTo>
                  <a:lnTo>
                    <a:pt x="768170" y="489949"/>
                  </a:lnTo>
                  <a:cubicBezTo>
                    <a:pt x="766582" y="478836"/>
                    <a:pt x="765415" y="467655"/>
                    <a:pt x="763407" y="456611"/>
                  </a:cubicBezTo>
                  <a:cubicBezTo>
                    <a:pt x="762236" y="450171"/>
                    <a:pt x="759410" y="444062"/>
                    <a:pt x="758645" y="437561"/>
                  </a:cubicBezTo>
                  <a:cubicBezTo>
                    <a:pt x="756227" y="417004"/>
                    <a:pt x="756300" y="396206"/>
                    <a:pt x="753882" y="375649"/>
                  </a:cubicBezTo>
                  <a:cubicBezTo>
                    <a:pt x="752392" y="362986"/>
                    <a:pt x="747746" y="354174"/>
                    <a:pt x="744357" y="342311"/>
                  </a:cubicBezTo>
                  <a:cubicBezTo>
                    <a:pt x="732399" y="300459"/>
                    <a:pt x="746250" y="343223"/>
                    <a:pt x="734832" y="308974"/>
                  </a:cubicBezTo>
                  <a:cubicBezTo>
                    <a:pt x="725498" y="252964"/>
                    <a:pt x="734782" y="303987"/>
                    <a:pt x="725307" y="261349"/>
                  </a:cubicBezTo>
                  <a:cubicBezTo>
                    <a:pt x="723551" y="253447"/>
                    <a:pt x="722675" y="245346"/>
                    <a:pt x="720545" y="237536"/>
                  </a:cubicBezTo>
                  <a:cubicBezTo>
                    <a:pt x="717903" y="227850"/>
                    <a:pt x="714195" y="218486"/>
                    <a:pt x="711020" y="208961"/>
                  </a:cubicBezTo>
                  <a:lnTo>
                    <a:pt x="696732" y="189911"/>
                  </a:lnTo>
                  <a:close/>
                </a:path>
              </a:pathLst>
            </a:custGeom>
            <a:solidFill>
              <a:srgbClr val="00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>
            <a:stCxn id="19" idx="15"/>
            <a:endCxn id="19" idx="68"/>
          </p:cNvCxnSpPr>
          <p:nvPr/>
        </p:nvCxnSpPr>
        <p:spPr>
          <a:xfrm>
            <a:off x="4528914" y="5115019"/>
            <a:ext cx="490226" cy="7480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9" idx="65"/>
          </p:cNvCxnSpPr>
          <p:nvPr/>
        </p:nvCxnSpPr>
        <p:spPr>
          <a:xfrm rot="16200000" flipH="1">
            <a:off x="4235446" y="5291868"/>
            <a:ext cx="793246" cy="50580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20139" y="5211760"/>
            <a:ext cx="490226" cy="7480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9" idx="40"/>
          </p:cNvCxnSpPr>
          <p:nvPr/>
        </p:nvCxnSpPr>
        <p:spPr>
          <a:xfrm rot="16200000" flipH="1">
            <a:off x="4080408" y="5399196"/>
            <a:ext cx="302310" cy="18187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17912" y="393906"/>
            <a:ext cx="6182139" cy="1126135"/>
          </a:xfrm>
          <a:prstGeom prst="rect">
            <a:avLst/>
          </a:prstGeom>
          <a:solidFill>
            <a:srgbClr val="0099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UN-REDD Asia/Pacific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Countries Served by Programme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8887" cy="17691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0" y="2324100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UN-REDD Global Programme</a:t>
            </a:r>
          </a:p>
          <a:p>
            <a:r>
              <a:rPr lang="en-US" sz="2800" b="1" dirty="0" smtClean="0"/>
              <a:t>UN-REDD Country </a:t>
            </a:r>
            <a:r>
              <a:rPr lang="en-US" sz="2800" b="1" dirty="0" err="1" smtClean="0"/>
              <a:t>Programmes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3371850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But … we still try!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0" y="4572000"/>
            <a:ext cx="758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Facilitating regional exchange of lessons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Facilitating regional information flow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Undertaking regional analysis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80707" y="339445"/>
            <a:ext cx="5493713" cy="12686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Regional Support: Exchange of Experiences and Lessons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8887" cy="17691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6141" y="2436748"/>
            <a:ext cx="7858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Analysis of Benefit Distribution Systems in Viet Nam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141" y="4155418"/>
            <a:ext cx="7858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Spin-off studies in Laos and Cambodia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80707" y="339445"/>
            <a:ext cx="5493713" cy="12686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Regional Support: Exchange of Experiences and Lessons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8887" cy="17691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9941" y="3442951"/>
            <a:ext cx="7858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Informed the development of FPIC in Indonesia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941" y="2555218"/>
            <a:ext cx="7858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FPIC piloted in Viet Nam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941" y="4471651"/>
            <a:ext cx="7858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Report translated into Spanish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941" y="5176501"/>
            <a:ext cx="7858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Common approach to evaluation and verification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80707" y="339445"/>
            <a:ext cx="5493713" cy="12686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Regional Support: Exchange of Experiences and Lessons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8887" cy="176916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75191" y="2356378"/>
            <a:ext cx="7858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REDD Roadmap developed in Cambodia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5191" y="3579748"/>
            <a:ext cx="7858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Now informing process in new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80707" y="339445"/>
            <a:ext cx="5493713" cy="12686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Regional Support: Exchange of Experiences and Lessons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8887" cy="17691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9491" y="2700001"/>
            <a:ext cx="7858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Regional MRV system for Congo Basin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591" y="4243051"/>
            <a:ext cx="7858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Regional MRV system for Mekong Basin?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0046" y="358860"/>
            <a:ext cx="5989154" cy="1222290"/>
          </a:xfrm>
          <a:solidFill>
            <a:srgbClr val="0099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Regional Support: Facilitating Information Flow</a:t>
            </a:r>
            <a:endParaRPr lang="en-US" sz="4000" dirty="0"/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428625" y="2741543"/>
            <a:ext cx="8334375" cy="215430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dirty="0" smtClean="0"/>
              <a:t>Regional Workshop; Nov. 2010</a:t>
            </a:r>
          </a:p>
          <a:p>
            <a:pPr>
              <a:lnSpc>
                <a:spcPct val="85000"/>
              </a:lnSpc>
              <a:buFont typeface="Arial" pitchFamily="34" charset="0"/>
              <a:buNone/>
              <a:defRPr/>
            </a:pPr>
            <a:endParaRPr lang="en-US" sz="1000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Electronic exchange – </a:t>
            </a:r>
            <a:r>
              <a:rPr lang="en-US" dirty="0" err="1" smtClean="0"/>
              <a:t>Polex</a:t>
            </a:r>
            <a:r>
              <a:rPr lang="en-US" dirty="0" smtClean="0"/>
              <a:t>-type service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6103</TotalTime>
  <Words>197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Regional Collaboration and UN-REDD</vt:lpstr>
      <vt:lpstr>Slide 2</vt:lpstr>
      <vt:lpstr>Slide 3</vt:lpstr>
      <vt:lpstr>Slide 4</vt:lpstr>
      <vt:lpstr>Slide 5</vt:lpstr>
      <vt:lpstr>Slide 6</vt:lpstr>
      <vt:lpstr>Slide 7</vt:lpstr>
      <vt:lpstr>Slide 8</vt:lpstr>
      <vt:lpstr>Regional Support: Facilitating Information Flow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Clairs</dc:creator>
  <cp:lastModifiedBy>timothy.boyle</cp:lastModifiedBy>
  <cp:revision>300</cp:revision>
  <dcterms:created xsi:type="dcterms:W3CDTF">2009-10-22T20:25:45Z</dcterms:created>
  <dcterms:modified xsi:type="dcterms:W3CDTF">2010-11-11T02:41:27Z</dcterms:modified>
</cp:coreProperties>
</file>