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92" r:id="rId4"/>
    <p:sldId id="281" r:id="rId5"/>
    <p:sldId id="308" r:id="rId6"/>
    <p:sldId id="309" r:id="rId7"/>
    <p:sldId id="307" r:id="rId8"/>
    <p:sldId id="304" r:id="rId9"/>
    <p:sldId id="299" r:id="rId10"/>
    <p:sldId id="289" r:id="rId11"/>
    <p:sldId id="272" r:id="rId12"/>
    <p:sldId id="302" r:id="rId13"/>
    <p:sldId id="305" r:id="rId14"/>
  </p:sldIdLst>
  <p:sldSz cx="9144000" cy="5143500" type="screen16x9"/>
  <p:notesSz cx="9774238" cy="66484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094">
          <p15:clr>
            <a:srgbClr val="A4A3A4"/>
          </p15:clr>
        </p15:guide>
        <p15:guide id="2" pos="307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232A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660"/>
  </p:normalViewPr>
  <p:slideViewPr>
    <p:cSldViewPr>
      <p:cViewPr varScale="1">
        <p:scale>
          <a:sx n="78" d="100"/>
          <a:sy n="78" d="100"/>
        </p:scale>
        <p:origin x="-32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094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AA820A-D760-428B-A139-479CA45E878E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FFAD1C69-AA2B-437F-A6E4-6CE6987C2B77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¿</a:t>
          </a:r>
          <a:r>
            <a:rPr lang="en-US" b="1" dirty="0" err="1" smtClean="0">
              <a:solidFill>
                <a:schemeClr val="tx1"/>
              </a:solidFill>
            </a:rPr>
            <a:t>Cómo</a:t>
          </a:r>
          <a:r>
            <a:rPr lang="en-US" b="1" dirty="0" smtClean="0">
              <a:solidFill>
                <a:schemeClr val="tx1"/>
              </a:solidFill>
            </a:rPr>
            <a:t>?</a:t>
          </a:r>
          <a:endParaRPr lang="x-none" b="1" dirty="0">
            <a:solidFill>
              <a:schemeClr val="tx1"/>
            </a:solidFill>
          </a:endParaRPr>
        </a:p>
      </dgm:t>
    </dgm:pt>
    <dgm:pt modelId="{F1472812-2F15-47F2-B1E8-D4759CC2DA1A}" type="parTrans" cxnId="{1C396039-B923-4373-8431-6FA11EEBF9E7}">
      <dgm:prSet/>
      <dgm:spPr/>
      <dgm:t>
        <a:bodyPr/>
        <a:lstStyle/>
        <a:p>
          <a:endParaRPr lang="x-none"/>
        </a:p>
      </dgm:t>
    </dgm:pt>
    <dgm:pt modelId="{5A9B4429-5B00-4D34-B628-FFF7871DFAB7}" type="sibTrans" cxnId="{1C396039-B923-4373-8431-6FA11EEBF9E7}">
      <dgm:prSet/>
      <dgm:spPr/>
      <dgm:t>
        <a:bodyPr/>
        <a:lstStyle/>
        <a:p>
          <a:endParaRPr lang="x-none"/>
        </a:p>
      </dgm:t>
    </dgm:pt>
    <dgm:pt modelId="{816105D1-AC3E-4284-A200-42C50E484357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¿</a:t>
          </a:r>
          <a:r>
            <a:rPr lang="en-US" b="1" dirty="0" err="1" smtClean="0">
              <a:solidFill>
                <a:schemeClr val="tx1"/>
              </a:solidFill>
            </a:rPr>
            <a:t>Qué</a:t>
          </a:r>
          <a:r>
            <a:rPr lang="en-US" b="1" dirty="0" smtClean="0">
              <a:solidFill>
                <a:schemeClr val="tx1"/>
              </a:solidFill>
            </a:rPr>
            <a:t>?</a:t>
          </a:r>
          <a:endParaRPr lang="x-none" b="1" dirty="0">
            <a:solidFill>
              <a:schemeClr val="tx1"/>
            </a:solidFill>
          </a:endParaRPr>
        </a:p>
      </dgm:t>
    </dgm:pt>
    <dgm:pt modelId="{9B32F8E8-162A-4CBA-B5D1-674C488EA68E}" type="parTrans" cxnId="{096A6526-E0BC-4433-BECB-007DACAD5C11}">
      <dgm:prSet/>
      <dgm:spPr/>
      <dgm:t>
        <a:bodyPr/>
        <a:lstStyle/>
        <a:p>
          <a:endParaRPr lang="x-none"/>
        </a:p>
      </dgm:t>
    </dgm:pt>
    <dgm:pt modelId="{7D677790-1432-41A4-825A-4FD058C5A899}" type="sibTrans" cxnId="{096A6526-E0BC-4433-BECB-007DACAD5C11}">
      <dgm:prSet/>
      <dgm:spPr/>
      <dgm:t>
        <a:bodyPr/>
        <a:lstStyle/>
        <a:p>
          <a:endParaRPr lang="x-none"/>
        </a:p>
      </dgm:t>
    </dgm:pt>
    <dgm:pt modelId="{A1FD1E7A-ACA4-4CBA-AD74-034B858EBA11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¿</a:t>
          </a:r>
          <a:r>
            <a:rPr lang="en-US" b="1" dirty="0" err="1" smtClean="0">
              <a:solidFill>
                <a:schemeClr val="tx1"/>
              </a:solidFill>
            </a:rPr>
            <a:t>Por</a:t>
          </a:r>
          <a:r>
            <a:rPr lang="en-US" b="1" dirty="0" smtClean="0">
              <a:solidFill>
                <a:schemeClr val="tx1"/>
              </a:solidFill>
            </a:rPr>
            <a:t> </a:t>
          </a:r>
          <a:r>
            <a:rPr lang="en-US" b="1" dirty="0" err="1" smtClean="0">
              <a:solidFill>
                <a:schemeClr val="tx1"/>
              </a:solidFill>
            </a:rPr>
            <a:t>qué</a:t>
          </a:r>
          <a:r>
            <a:rPr lang="en-US" b="1" dirty="0" smtClean="0">
              <a:solidFill>
                <a:schemeClr val="tx1"/>
              </a:solidFill>
            </a:rPr>
            <a:t>?</a:t>
          </a:r>
          <a:endParaRPr lang="x-none" b="1" dirty="0">
            <a:solidFill>
              <a:schemeClr val="tx1"/>
            </a:solidFill>
          </a:endParaRPr>
        </a:p>
      </dgm:t>
    </dgm:pt>
    <dgm:pt modelId="{C98A192D-FE85-4E8E-B517-240E8EDD158A}" type="parTrans" cxnId="{835D7718-B6DB-4D3D-A76E-A0DD91C41419}">
      <dgm:prSet/>
      <dgm:spPr/>
      <dgm:t>
        <a:bodyPr/>
        <a:lstStyle/>
        <a:p>
          <a:endParaRPr lang="x-none"/>
        </a:p>
      </dgm:t>
    </dgm:pt>
    <dgm:pt modelId="{7186F32F-1753-49CA-ADF1-667FCC2345F0}" type="sibTrans" cxnId="{835D7718-B6DB-4D3D-A76E-A0DD91C41419}">
      <dgm:prSet/>
      <dgm:spPr/>
      <dgm:t>
        <a:bodyPr/>
        <a:lstStyle/>
        <a:p>
          <a:endParaRPr lang="x-none"/>
        </a:p>
      </dgm:t>
    </dgm:pt>
    <dgm:pt modelId="{5B840636-C74C-4DFB-8BDF-1DEC4E90754A}" type="pres">
      <dgm:prSet presAssocID="{16AA820A-D760-428B-A139-479CA45E878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988BDA-AB00-4C6E-8D4C-D2E4F3475F80}" type="pres">
      <dgm:prSet presAssocID="{16AA820A-D760-428B-A139-479CA45E878E}" presName="comp1" presStyleCnt="0"/>
      <dgm:spPr/>
    </dgm:pt>
    <dgm:pt modelId="{CCBD41B6-05AB-424D-B3E4-9BCDB2E68BD7}" type="pres">
      <dgm:prSet presAssocID="{16AA820A-D760-428B-A139-479CA45E878E}" presName="circle1" presStyleLbl="node1" presStyleIdx="0" presStyleCnt="3"/>
      <dgm:spPr/>
      <dgm:t>
        <a:bodyPr/>
        <a:lstStyle/>
        <a:p>
          <a:endParaRPr lang="x-none"/>
        </a:p>
      </dgm:t>
    </dgm:pt>
    <dgm:pt modelId="{68B15EC0-CB3E-459B-9AB4-BDC00C331529}" type="pres">
      <dgm:prSet presAssocID="{16AA820A-D760-428B-A139-479CA45E878E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3B62DE-7180-479F-8760-71A0A876AE49}" type="pres">
      <dgm:prSet presAssocID="{16AA820A-D760-428B-A139-479CA45E878E}" presName="comp2" presStyleCnt="0"/>
      <dgm:spPr/>
    </dgm:pt>
    <dgm:pt modelId="{3EF27AC0-E995-41F2-B89D-39B8FF8E7FFD}" type="pres">
      <dgm:prSet presAssocID="{16AA820A-D760-428B-A139-479CA45E878E}" presName="circle2" presStyleLbl="node1" presStyleIdx="1" presStyleCnt="3"/>
      <dgm:spPr/>
      <dgm:t>
        <a:bodyPr/>
        <a:lstStyle/>
        <a:p>
          <a:endParaRPr lang="en-US"/>
        </a:p>
      </dgm:t>
    </dgm:pt>
    <dgm:pt modelId="{FA9A97D6-934E-412B-B765-6BCFA7E6DFFA}" type="pres">
      <dgm:prSet presAssocID="{16AA820A-D760-428B-A139-479CA45E878E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F19F28-255C-4DF0-ADB5-AA6B4ACC07B5}" type="pres">
      <dgm:prSet presAssocID="{16AA820A-D760-428B-A139-479CA45E878E}" presName="comp3" presStyleCnt="0"/>
      <dgm:spPr/>
    </dgm:pt>
    <dgm:pt modelId="{CE2F96C9-5A75-4A28-A7AF-2F86052CCE8C}" type="pres">
      <dgm:prSet presAssocID="{16AA820A-D760-428B-A139-479CA45E878E}" presName="circle3" presStyleLbl="node1" presStyleIdx="2" presStyleCnt="3"/>
      <dgm:spPr/>
      <dgm:t>
        <a:bodyPr/>
        <a:lstStyle/>
        <a:p>
          <a:endParaRPr lang="x-none"/>
        </a:p>
      </dgm:t>
    </dgm:pt>
    <dgm:pt modelId="{7757A087-3C26-4CB0-A426-526AFCF3F9BC}" type="pres">
      <dgm:prSet presAssocID="{16AA820A-D760-428B-A139-479CA45E878E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x-none"/>
        </a:p>
      </dgm:t>
    </dgm:pt>
  </dgm:ptLst>
  <dgm:cxnLst>
    <dgm:cxn modelId="{CEAD3F08-E579-4607-8892-A8C5D9F2B5A9}" type="presOf" srcId="{A1FD1E7A-ACA4-4CBA-AD74-034B858EBA11}" destId="{7757A087-3C26-4CB0-A426-526AFCF3F9BC}" srcOrd="1" destOrd="0" presId="urn:microsoft.com/office/officeart/2005/8/layout/venn2"/>
    <dgm:cxn modelId="{26E2EE5F-10F9-4777-9A86-233AF8ED3173}" type="presOf" srcId="{A1FD1E7A-ACA4-4CBA-AD74-034B858EBA11}" destId="{CE2F96C9-5A75-4A28-A7AF-2F86052CCE8C}" srcOrd="0" destOrd="0" presId="urn:microsoft.com/office/officeart/2005/8/layout/venn2"/>
    <dgm:cxn modelId="{7DE08574-0049-4B81-B35E-2B0A94AD2FDD}" type="presOf" srcId="{816105D1-AC3E-4284-A200-42C50E484357}" destId="{FA9A97D6-934E-412B-B765-6BCFA7E6DFFA}" srcOrd="1" destOrd="0" presId="urn:microsoft.com/office/officeart/2005/8/layout/venn2"/>
    <dgm:cxn modelId="{0191DA83-9030-476B-A2A5-80B1FC506A42}" type="presOf" srcId="{16AA820A-D760-428B-A139-479CA45E878E}" destId="{5B840636-C74C-4DFB-8BDF-1DEC4E90754A}" srcOrd="0" destOrd="0" presId="urn:microsoft.com/office/officeart/2005/8/layout/venn2"/>
    <dgm:cxn modelId="{0688E15C-DE69-4F20-AAD1-A52C22AE61C5}" type="presOf" srcId="{816105D1-AC3E-4284-A200-42C50E484357}" destId="{3EF27AC0-E995-41F2-B89D-39B8FF8E7FFD}" srcOrd="0" destOrd="0" presId="urn:microsoft.com/office/officeart/2005/8/layout/venn2"/>
    <dgm:cxn modelId="{835D7718-B6DB-4D3D-A76E-A0DD91C41419}" srcId="{16AA820A-D760-428B-A139-479CA45E878E}" destId="{A1FD1E7A-ACA4-4CBA-AD74-034B858EBA11}" srcOrd="2" destOrd="0" parTransId="{C98A192D-FE85-4E8E-B517-240E8EDD158A}" sibTransId="{7186F32F-1753-49CA-ADF1-667FCC2345F0}"/>
    <dgm:cxn modelId="{F594DBE6-83CC-44C3-AFBD-E49AC41E4354}" type="presOf" srcId="{FFAD1C69-AA2B-437F-A6E4-6CE6987C2B77}" destId="{CCBD41B6-05AB-424D-B3E4-9BCDB2E68BD7}" srcOrd="0" destOrd="0" presId="urn:microsoft.com/office/officeart/2005/8/layout/venn2"/>
    <dgm:cxn modelId="{096A6526-E0BC-4433-BECB-007DACAD5C11}" srcId="{16AA820A-D760-428B-A139-479CA45E878E}" destId="{816105D1-AC3E-4284-A200-42C50E484357}" srcOrd="1" destOrd="0" parTransId="{9B32F8E8-162A-4CBA-B5D1-674C488EA68E}" sibTransId="{7D677790-1432-41A4-825A-4FD058C5A899}"/>
    <dgm:cxn modelId="{F40C6ECF-FAAD-4B31-8A6D-606EC2136169}" type="presOf" srcId="{FFAD1C69-AA2B-437F-A6E4-6CE6987C2B77}" destId="{68B15EC0-CB3E-459B-9AB4-BDC00C331529}" srcOrd="1" destOrd="0" presId="urn:microsoft.com/office/officeart/2005/8/layout/venn2"/>
    <dgm:cxn modelId="{1C396039-B923-4373-8431-6FA11EEBF9E7}" srcId="{16AA820A-D760-428B-A139-479CA45E878E}" destId="{FFAD1C69-AA2B-437F-A6E4-6CE6987C2B77}" srcOrd="0" destOrd="0" parTransId="{F1472812-2F15-47F2-B1E8-D4759CC2DA1A}" sibTransId="{5A9B4429-5B00-4D34-B628-FFF7871DFAB7}"/>
    <dgm:cxn modelId="{A7D1BB1D-9539-4F7D-9C5B-AB1EA36CF0DD}" type="presParOf" srcId="{5B840636-C74C-4DFB-8BDF-1DEC4E90754A}" destId="{84988BDA-AB00-4C6E-8D4C-D2E4F3475F80}" srcOrd="0" destOrd="0" presId="urn:microsoft.com/office/officeart/2005/8/layout/venn2"/>
    <dgm:cxn modelId="{FD847846-BC12-4FEC-9F55-C669937316B7}" type="presParOf" srcId="{84988BDA-AB00-4C6E-8D4C-D2E4F3475F80}" destId="{CCBD41B6-05AB-424D-B3E4-9BCDB2E68BD7}" srcOrd="0" destOrd="0" presId="urn:microsoft.com/office/officeart/2005/8/layout/venn2"/>
    <dgm:cxn modelId="{4E975CF7-523A-4BDC-B150-FB18616A8B22}" type="presParOf" srcId="{84988BDA-AB00-4C6E-8D4C-D2E4F3475F80}" destId="{68B15EC0-CB3E-459B-9AB4-BDC00C331529}" srcOrd="1" destOrd="0" presId="urn:microsoft.com/office/officeart/2005/8/layout/venn2"/>
    <dgm:cxn modelId="{B0FC957F-F3A9-4319-A8FA-0D46BD8204AB}" type="presParOf" srcId="{5B840636-C74C-4DFB-8BDF-1DEC4E90754A}" destId="{163B62DE-7180-479F-8760-71A0A876AE49}" srcOrd="1" destOrd="0" presId="urn:microsoft.com/office/officeart/2005/8/layout/venn2"/>
    <dgm:cxn modelId="{C4226344-3278-4A33-9881-FD300BBFB451}" type="presParOf" srcId="{163B62DE-7180-479F-8760-71A0A876AE49}" destId="{3EF27AC0-E995-41F2-B89D-39B8FF8E7FFD}" srcOrd="0" destOrd="0" presId="urn:microsoft.com/office/officeart/2005/8/layout/venn2"/>
    <dgm:cxn modelId="{602914C2-2A08-411F-9E73-3B550D7E1B2B}" type="presParOf" srcId="{163B62DE-7180-479F-8760-71A0A876AE49}" destId="{FA9A97D6-934E-412B-B765-6BCFA7E6DFFA}" srcOrd="1" destOrd="0" presId="urn:microsoft.com/office/officeart/2005/8/layout/venn2"/>
    <dgm:cxn modelId="{AC9FE162-A515-4078-AA2F-52D70AEDB98F}" type="presParOf" srcId="{5B840636-C74C-4DFB-8BDF-1DEC4E90754A}" destId="{1CF19F28-255C-4DF0-ADB5-AA6B4ACC07B5}" srcOrd="2" destOrd="0" presId="urn:microsoft.com/office/officeart/2005/8/layout/venn2"/>
    <dgm:cxn modelId="{FDF2C2C6-E98F-47B7-9DD7-E8B61D3126D6}" type="presParOf" srcId="{1CF19F28-255C-4DF0-ADB5-AA6B4ACC07B5}" destId="{CE2F96C9-5A75-4A28-A7AF-2F86052CCE8C}" srcOrd="0" destOrd="0" presId="urn:microsoft.com/office/officeart/2005/8/layout/venn2"/>
    <dgm:cxn modelId="{DC364090-56AA-4E22-B377-C1D2A1D51148}" type="presParOf" srcId="{1CF19F28-255C-4DF0-ADB5-AA6B4ACC07B5}" destId="{7757A087-3C26-4CB0-A426-526AFCF3F9BC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3EB06A-E624-40C2-96CE-302DEE831D41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28BCC82-C96B-49EE-8138-BBB85B767661}">
      <dgm:prSet phldrT="[Text]" custT="1"/>
      <dgm:spPr/>
      <dgm:t>
        <a:bodyPr/>
        <a:lstStyle/>
        <a:p>
          <a:r>
            <a:rPr lang="es-EC" sz="2400" dirty="0" err="1" smtClean="0"/>
            <a:t>P&amp;Ms</a:t>
          </a:r>
          <a:r>
            <a:rPr lang="es-EC" sz="2400" dirty="0" smtClean="0"/>
            <a:t> habilitantes</a:t>
          </a:r>
          <a:endParaRPr lang="en-US" sz="2400" dirty="0"/>
        </a:p>
      </dgm:t>
    </dgm:pt>
    <dgm:pt modelId="{F1C4B4A1-1626-459E-8E4E-3688E7AEAEAC}" type="parTrans" cxnId="{E626CF3F-FE38-49EB-A39F-ECD391AC4D41}">
      <dgm:prSet/>
      <dgm:spPr/>
      <dgm:t>
        <a:bodyPr/>
        <a:lstStyle/>
        <a:p>
          <a:endParaRPr lang="en-US"/>
        </a:p>
      </dgm:t>
    </dgm:pt>
    <dgm:pt modelId="{6692A06C-FB35-4C42-812B-C0F0E7E2DE96}" type="sibTrans" cxnId="{E626CF3F-FE38-49EB-A39F-ECD391AC4D41}">
      <dgm:prSet/>
      <dgm:spPr/>
      <dgm:t>
        <a:bodyPr/>
        <a:lstStyle/>
        <a:p>
          <a:endParaRPr lang="en-US"/>
        </a:p>
      </dgm:t>
    </dgm:pt>
    <dgm:pt modelId="{22619BFF-74F8-4466-9A29-FCF0B5954A40}">
      <dgm:prSet phldrT="[Text]"/>
      <dgm:spPr/>
      <dgm:t>
        <a:bodyPr/>
        <a:lstStyle/>
        <a:p>
          <a:pPr algn="just"/>
          <a:r>
            <a:rPr lang="es-ES" noProof="0" dirty="0" smtClean="0"/>
            <a:t>Ordenamiento territorial, zonificación y legalización de tierras</a:t>
          </a:r>
          <a:endParaRPr lang="es-ES" noProof="0" dirty="0"/>
        </a:p>
      </dgm:t>
    </dgm:pt>
    <dgm:pt modelId="{102A2D9B-B61F-4FD3-84C1-A186C182C823}" type="parTrans" cxnId="{96AA5632-990F-48F0-A538-EA05FA62B4F2}">
      <dgm:prSet/>
      <dgm:spPr/>
      <dgm:t>
        <a:bodyPr/>
        <a:lstStyle/>
        <a:p>
          <a:endParaRPr lang="en-US"/>
        </a:p>
      </dgm:t>
    </dgm:pt>
    <dgm:pt modelId="{DC7B17CC-35DB-4A94-8DB5-293B47412B42}" type="sibTrans" cxnId="{96AA5632-990F-48F0-A538-EA05FA62B4F2}">
      <dgm:prSet/>
      <dgm:spPr/>
      <dgm:t>
        <a:bodyPr/>
        <a:lstStyle/>
        <a:p>
          <a:endParaRPr lang="en-US"/>
        </a:p>
      </dgm:t>
    </dgm:pt>
    <dgm:pt modelId="{60970D88-3DB2-455F-8774-42BB37F81F76}">
      <dgm:prSet phldrT="[Text]"/>
      <dgm:spPr/>
      <dgm:t>
        <a:bodyPr/>
        <a:lstStyle/>
        <a:p>
          <a:pPr algn="just"/>
          <a:r>
            <a:rPr lang="es-ES" noProof="0" dirty="0" smtClean="0"/>
            <a:t>Coordinación y articulación político institucional</a:t>
          </a:r>
          <a:endParaRPr lang="es-ES" noProof="0" dirty="0"/>
        </a:p>
      </dgm:t>
    </dgm:pt>
    <dgm:pt modelId="{99AB691A-8CEB-423D-90A9-D3908E67AAAB}" type="parTrans" cxnId="{909FDDA2-0B31-4228-ABE0-C61ED3CF15C1}">
      <dgm:prSet/>
      <dgm:spPr/>
      <dgm:t>
        <a:bodyPr/>
        <a:lstStyle/>
        <a:p>
          <a:endParaRPr lang="en-US"/>
        </a:p>
      </dgm:t>
    </dgm:pt>
    <dgm:pt modelId="{F788D0DF-60EB-4857-B5CF-DA4A7C580503}" type="sibTrans" cxnId="{909FDDA2-0B31-4228-ABE0-C61ED3CF15C1}">
      <dgm:prSet/>
      <dgm:spPr/>
      <dgm:t>
        <a:bodyPr/>
        <a:lstStyle/>
        <a:p>
          <a:endParaRPr lang="en-US"/>
        </a:p>
      </dgm:t>
    </dgm:pt>
    <dgm:pt modelId="{3AAF3353-7B49-4012-8757-B732EA8DBAA0}">
      <dgm:prSet phldrT="[Text]"/>
      <dgm:spPr/>
      <dgm:t>
        <a:bodyPr/>
        <a:lstStyle/>
        <a:p>
          <a:pPr algn="l"/>
          <a:r>
            <a:rPr lang="es-ES" noProof="0" dirty="0" smtClean="0"/>
            <a:t>Construcción de capacidades</a:t>
          </a:r>
          <a:endParaRPr lang="es-ES" noProof="0" dirty="0"/>
        </a:p>
      </dgm:t>
    </dgm:pt>
    <dgm:pt modelId="{D193F5AA-603C-4154-9E9D-23EBD951E925}" type="parTrans" cxnId="{33CCCAB3-A88A-4D2F-B803-E6C12143FBC2}">
      <dgm:prSet/>
      <dgm:spPr/>
      <dgm:t>
        <a:bodyPr/>
        <a:lstStyle/>
        <a:p>
          <a:endParaRPr lang="en-US"/>
        </a:p>
      </dgm:t>
    </dgm:pt>
    <dgm:pt modelId="{EE314A44-9413-4680-AAE7-94911D05750C}" type="sibTrans" cxnId="{33CCCAB3-A88A-4D2F-B803-E6C12143FBC2}">
      <dgm:prSet/>
      <dgm:spPr/>
      <dgm:t>
        <a:bodyPr/>
        <a:lstStyle/>
        <a:p>
          <a:endParaRPr lang="en-US"/>
        </a:p>
      </dgm:t>
    </dgm:pt>
    <dgm:pt modelId="{10379B65-5322-40B3-918C-B557A2D0082C}">
      <dgm:prSet phldrT="[Text]" custT="1"/>
      <dgm:spPr/>
      <dgm:t>
        <a:bodyPr/>
        <a:lstStyle/>
        <a:p>
          <a:r>
            <a:rPr lang="es-EC" sz="2800" dirty="0" err="1" smtClean="0"/>
            <a:t>P&amp;Ms</a:t>
          </a:r>
          <a:r>
            <a:rPr lang="es-EC" sz="2800" dirty="0" smtClean="0"/>
            <a:t> directas</a:t>
          </a:r>
          <a:endParaRPr lang="en-US" sz="2800" dirty="0"/>
        </a:p>
      </dgm:t>
    </dgm:pt>
    <dgm:pt modelId="{A7171450-89DE-4B24-AFFA-3CC73D2CB6A4}" type="parTrans" cxnId="{8BF002FC-DF0A-4128-9DC4-80ACF77E62BC}">
      <dgm:prSet/>
      <dgm:spPr/>
      <dgm:t>
        <a:bodyPr/>
        <a:lstStyle/>
        <a:p>
          <a:endParaRPr lang="en-US"/>
        </a:p>
      </dgm:t>
    </dgm:pt>
    <dgm:pt modelId="{16D64010-DC81-4D63-B672-58DB105ADC28}" type="sibTrans" cxnId="{8BF002FC-DF0A-4128-9DC4-80ACF77E62BC}">
      <dgm:prSet/>
      <dgm:spPr/>
      <dgm:t>
        <a:bodyPr/>
        <a:lstStyle/>
        <a:p>
          <a:endParaRPr lang="en-US"/>
        </a:p>
      </dgm:t>
    </dgm:pt>
    <dgm:pt modelId="{7278FD91-4939-460F-B2FD-5A57BB15996C}">
      <dgm:prSet phldrT="[Text]"/>
      <dgm:spPr/>
      <dgm:t>
        <a:bodyPr/>
        <a:lstStyle/>
        <a:p>
          <a:pPr algn="just"/>
          <a:r>
            <a:rPr lang="es-ES" noProof="0" dirty="0" smtClean="0"/>
            <a:t>Transición a sistemas productivos sostenibles (sistemas agroforestales y mejora de la productividad en ganadería)</a:t>
          </a:r>
          <a:endParaRPr lang="es-ES" noProof="0" dirty="0"/>
        </a:p>
      </dgm:t>
    </dgm:pt>
    <dgm:pt modelId="{7301D397-C43B-4A3F-B137-4F8E0E5C091B}" type="parTrans" cxnId="{D8035960-7CEF-428D-B053-C350BE8ADCC5}">
      <dgm:prSet/>
      <dgm:spPr/>
      <dgm:t>
        <a:bodyPr/>
        <a:lstStyle/>
        <a:p>
          <a:endParaRPr lang="en-US"/>
        </a:p>
      </dgm:t>
    </dgm:pt>
    <dgm:pt modelId="{E95106B1-4A5B-4ACE-B483-BFCE65A31DC9}" type="sibTrans" cxnId="{D8035960-7CEF-428D-B053-C350BE8ADCC5}">
      <dgm:prSet/>
      <dgm:spPr/>
      <dgm:t>
        <a:bodyPr/>
        <a:lstStyle/>
        <a:p>
          <a:endParaRPr lang="en-US"/>
        </a:p>
      </dgm:t>
    </dgm:pt>
    <dgm:pt modelId="{D22C0D98-944F-40B1-B1B7-0CFE4FC0C82C}">
      <dgm:prSet phldrT="[Text]"/>
      <dgm:spPr/>
      <dgm:t>
        <a:bodyPr/>
        <a:lstStyle/>
        <a:p>
          <a:pPr algn="just"/>
          <a:r>
            <a:rPr lang="es-ES" noProof="0" dirty="0" smtClean="0"/>
            <a:t>Restauración con especies nativas en áreas degradadas</a:t>
          </a:r>
          <a:endParaRPr lang="es-ES" noProof="0" dirty="0"/>
        </a:p>
      </dgm:t>
    </dgm:pt>
    <dgm:pt modelId="{C60824AB-C0B2-4717-906F-C75FFC21E9E1}" type="parTrans" cxnId="{44974929-A0E4-40B4-BF6E-E1A5D6861C60}">
      <dgm:prSet/>
      <dgm:spPr/>
      <dgm:t>
        <a:bodyPr/>
        <a:lstStyle/>
        <a:p>
          <a:endParaRPr lang="en-US"/>
        </a:p>
      </dgm:t>
    </dgm:pt>
    <dgm:pt modelId="{92009741-6D8A-4E05-ACBE-7B34E28DBA45}" type="sibTrans" cxnId="{44974929-A0E4-40B4-BF6E-E1A5D6861C60}">
      <dgm:prSet/>
      <dgm:spPr/>
      <dgm:t>
        <a:bodyPr/>
        <a:lstStyle/>
        <a:p>
          <a:endParaRPr lang="en-US"/>
        </a:p>
      </dgm:t>
    </dgm:pt>
    <dgm:pt modelId="{7A9E9A76-A386-4353-86B4-645255590FD5}">
      <dgm:prSet phldrT="[Text]"/>
      <dgm:spPr/>
      <dgm:t>
        <a:bodyPr/>
        <a:lstStyle/>
        <a:p>
          <a:pPr algn="just"/>
          <a:r>
            <a:rPr lang="es-ES" noProof="0" dirty="0" smtClean="0"/>
            <a:t>Aumentar el valor del bosque a través de manejo forestal sostenible</a:t>
          </a:r>
          <a:endParaRPr lang="es-ES" noProof="0" dirty="0"/>
        </a:p>
      </dgm:t>
    </dgm:pt>
    <dgm:pt modelId="{0608E0C0-3F10-4D35-8236-9B868BD89AA8}" type="parTrans" cxnId="{1DEF47D0-93B5-47D8-99D8-70CBD5344297}">
      <dgm:prSet/>
      <dgm:spPr/>
      <dgm:t>
        <a:bodyPr/>
        <a:lstStyle/>
        <a:p>
          <a:endParaRPr lang="en-US"/>
        </a:p>
      </dgm:t>
    </dgm:pt>
    <dgm:pt modelId="{D6C27E91-CEEF-444B-BA0D-17990BB75643}" type="sibTrans" cxnId="{1DEF47D0-93B5-47D8-99D8-70CBD5344297}">
      <dgm:prSet/>
      <dgm:spPr/>
      <dgm:t>
        <a:bodyPr/>
        <a:lstStyle/>
        <a:p>
          <a:endParaRPr lang="en-US"/>
        </a:p>
      </dgm:t>
    </dgm:pt>
    <dgm:pt modelId="{2F5D8237-DBFF-4291-A1FF-B41521F2DEEB}">
      <dgm:prSet phldrT="[Text]"/>
      <dgm:spPr/>
      <dgm:t>
        <a:bodyPr/>
        <a:lstStyle/>
        <a:p>
          <a:pPr algn="just"/>
          <a:endParaRPr lang="es-ES" noProof="0" dirty="0"/>
        </a:p>
      </dgm:t>
    </dgm:pt>
    <dgm:pt modelId="{8C666812-EFBC-48CE-B7A9-8A78324E78D6}" type="parTrans" cxnId="{65B6DD57-ECC0-4FE1-9559-7025C9F1366C}">
      <dgm:prSet/>
      <dgm:spPr/>
      <dgm:t>
        <a:bodyPr/>
        <a:lstStyle/>
        <a:p>
          <a:endParaRPr lang="en-US"/>
        </a:p>
      </dgm:t>
    </dgm:pt>
    <dgm:pt modelId="{E1FFBA90-3C7C-4AE8-BA55-D04E73EDF0CB}" type="sibTrans" cxnId="{65B6DD57-ECC0-4FE1-9559-7025C9F1366C}">
      <dgm:prSet/>
      <dgm:spPr/>
      <dgm:t>
        <a:bodyPr/>
        <a:lstStyle/>
        <a:p>
          <a:endParaRPr lang="en-US"/>
        </a:p>
      </dgm:t>
    </dgm:pt>
    <dgm:pt modelId="{93CEEAA8-3F8D-48D8-9E91-EDD91FA6FF42}">
      <dgm:prSet phldrT="[Text]"/>
      <dgm:spPr/>
      <dgm:t>
        <a:bodyPr/>
        <a:lstStyle/>
        <a:p>
          <a:pPr algn="just"/>
          <a:endParaRPr lang="es-ES" noProof="0" dirty="0"/>
        </a:p>
      </dgm:t>
    </dgm:pt>
    <dgm:pt modelId="{7BF21D3D-1F1F-4342-860D-FC9472C3E2EA}" type="parTrans" cxnId="{064C85DA-B208-4236-A4E7-BE5399B85766}">
      <dgm:prSet/>
      <dgm:spPr/>
      <dgm:t>
        <a:bodyPr/>
        <a:lstStyle/>
        <a:p>
          <a:endParaRPr lang="en-US"/>
        </a:p>
      </dgm:t>
    </dgm:pt>
    <dgm:pt modelId="{C715B0C9-EF09-4650-BF61-6560A5287605}" type="sibTrans" cxnId="{064C85DA-B208-4236-A4E7-BE5399B85766}">
      <dgm:prSet/>
      <dgm:spPr/>
      <dgm:t>
        <a:bodyPr/>
        <a:lstStyle/>
        <a:p>
          <a:endParaRPr lang="en-US"/>
        </a:p>
      </dgm:t>
    </dgm:pt>
    <dgm:pt modelId="{B4CB25A0-E2E1-4A73-B558-5D764DD7E2FE}">
      <dgm:prSet phldrT="[Text]"/>
      <dgm:spPr/>
      <dgm:t>
        <a:bodyPr/>
        <a:lstStyle/>
        <a:p>
          <a:pPr algn="just"/>
          <a:endParaRPr lang="es-ES" noProof="0" dirty="0"/>
        </a:p>
      </dgm:t>
    </dgm:pt>
    <dgm:pt modelId="{CFD8F7BE-C782-41FE-9380-817022A12B82}" type="parTrans" cxnId="{51436784-9310-4DAD-B6EE-8441378CD734}">
      <dgm:prSet/>
      <dgm:spPr/>
      <dgm:t>
        <a:bodyPr/>
        <a:lstStyle/>
        <a:p>
          <a:endParaRPr lang="en-US"/>
        </a:p>
      </dgm:t>
    </dgm:pt>
    <dgm:pt modelId="{3AA864D0-1AD0-4D55-9149-4EDB987BD503}" type="sibTrans" cxnId="{51436784-9310-4DAD-B6EE-8441378CD734}">
      <dgm:prSet/>
      <dgm:spPr/>
      <dgm:t>
        <a:bodyPr/>
        <a:lstStyle/>
        <a:p>
          <a:endParaRPr lang="en-US"/>
        </a:p>
      </dgm:t>
    </dgm:pt>
    <dgm:pt modelId="{5EA3B585-9235-4F4A-9CEA-400186C93DB1}">
      <dgm:prSet phldrT="[Text]"/>
      <dgm:spPr/>
      <dgm:t>
        <a:bodyPr/>
        <a:lstStyle/>
        <a:p>
          <a:pPr algn="just"/>
          <a:endParaRPr lang="es-ES" noProof="0" dirty="0"/>
        </a:p>
      </dgm:t>
    </dgm:pt>
    <dgm:pt modelId="{A2D42F6B-D8E3-4F13-90DA-BED66B56E622}" type="parTrans" cxnId="{CAF0F69C-2E86-472E-809B-3AAB897DEC55}">
      <dgm:prSet/>
      <dgm:spPr/>
      <dgm:t>
        <a:bodyPr/>
        <a:lstStyle/>
        <a:p>
          <a:endParaRPr lang="en-US"/>
        </a:p>
      </dgm:t>
    </dgm:pt>
    <dgm:pt modelId="{78C3124B-534A-4F4A-929A-0896860F7E30}" type="sibTrans" cxnId="{CAF0F69C-2E86-472E-809B-3AAB897DEC55}">
      <dgm:prSet/>
      <dgm:spPr/>
      <dgm:t>
        <a:bodyPr/>
        <a:lstStyle/>
        <a:p>
          <a:endParaRPr lang="en-US"/>
        </a:p>
      </dgm:t>
    </dgm:pt>
    <dgm:pt modelId="{1E55057E-F23A-40B6-8895-8C682E88B970}" type="pres">
      <dgm:prSet presAssocID="{493EB06A-E624-40C2-96CE-302DEE831D4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2FFEBE-8265-45CF-A20C-C3638EA645E4}" type="pres">
      <dgm:prSet presAssocID="{228BCC82-C96B-49EE-8138-BBB85B767661}" presName="composite" presStyleCnt="0"/>
      <dgm:spPr/>
    </dgm:pt>
    <dgm:pt modelId="{994A3021-6B07-4DFD-A8E5-0737013FF5DA}" type="pres">
      <dgm:prSet presAssocID="{228BCC82-C96B-49EE-8138-BBB85B76766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152CA6-C510-447F-B00A-47AF608144E2}" type="pres">
      <dgm:prSet presAssocID="{228BCC82-C96B-49EE-8138-BBB85B76766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AF3C3-590E-4ECB-AF08-224E61307369}" type="pres">
      <dgm:prSet presAssocID="{6692A06C-FB35-4C42-812B-C0F0E7E2DE96}" presName="space" presStyleCnt="0"/>
      <dgm:spPr/>
    </dgm:pt>
    <dgm:pt modelId="{38AA9330-DCF8-42C1-AC7F-E832552A4CBE}" type="pres">
      <dgm:prSet presAssocID="{10379B65-5322-40B3-918C-B557A2D0082C}" presName="composite" presStyleCnt="0"/>
      <dgm:spPr/>
    </dgm:pt>
    <dgm:pt modelId="{B2CA9899-673A-4FEC-8558-0F4A2F5FD9FE}" type="pres">
      <dgm:prSet presAssocID="{10379B65-5322-40B3-918C-B557A2D0082C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1257E6-8DF0-4599-9630-05D8FF7FEDDD}" type="pres">
      <dgm:prSet presAssocID="{10379B65-5322-40B3-918C-B557A2D0082C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FE8036-02F0-4D1C-9064-34B0624A4E75}" type="presOf" srcId="{10379B65-5322-40B3-918C-B557A2D0082C}" destId="{B2CA9899-673A-4FEC-8558-0F4A2F5FD9FE}" srcOrd="0" destOrd="0" presId="urn:microsoft.com/office/officeart/2005/8/layout/hList1"/>
    <dgm:cxn modelId="{1538BC3F-C374-4EE9-8C05-BD2E286B2FEC}" type="presOf" srcId="{B4CB25A0-E2E1-4A73-B558-5D764DD7E2FE}" destId="{601257E6-8DF0-4599-9630-05D8FF7FEDDD}" srcOrd="0" destOrd="1" presId="urn:microsoft.com/office/officeart/2005/8/layout/hList1"/>
    <dgm:cxn modelId="{D70C99AF-C890-4663-8FBA-51D7D0A7BA82}" type="presOf" srcId="{93CEEAA8-3F8D-48D8-9E91-EDD91FA6FF42}" destId="{C9152CA6-C510-447F-B00A-47AF608144E2}" srcOrd="0" destOrd="3" presId="urn:microsoft.com/office/officeart/2005/8/layout/hList1"/>
    <dgm:cxn modelId="{96AA5632-990F-48F0-A538-EA05FA62B4F2}" srcId="{228BCC82-C96B-49EE-8138-BBB85B767661}" destId="{22619BFF-74F8-4466-9A29-FCF0B5954A40}" srcOrd="0" destOrd="0" parTransId="{102A2D9B-B61F-4FD3-84C1-A186C182C823}" sibTransId="{DC7B17CC-35DB-4A94-8DB5-293B47412B42}"/>
    <dgm:cxn modelId="{F563AB94-3005-4B35-B365-5DA69709A68B}" type="presOf" srcId="{22619BFF-74F8-4466-9A29-FCF0B5954A40}" destId="{C9152CA6-C510-447F-B00A-47AF608144E2}" srcOrd="0" destOrd="0" presId="urn:microsoft.com/office/officeart/2005/8/layout/hList1"/>
    <dgm:cxn modelId="{D8035960-7CEF-428D-B053-C350BE8ADCC5}" srcId="{10379B65-5322-40B3-918C-B557A2D0082C}" destId="{7278FD91-4939-460F-B2FD-5A57BB15996C}" srcOrd="0" destOrd="0" parTransId="{7301D397-C43B-4A3F-B137-4F8E0E5C091B}" sibTransId="{E95106B1-4A5B-4ACE-B483-BFCE65A31DC9}"/>
    <dgm:cxn modelId="{203B0883-1C1E-4B29-98FE-77C6DBAED6C4}" type="presOf" srcId="{2F5D8237-DBFF-4291-A1FF-B41521F2DEEB}" destId="{C9152CA6-C510-447F-B00A-47AF608144E2}" srcOrd="0" destOrd="1" presId="urn:microsoft.com/office/officeart/2005/8/layout/hList1"/>
    <dgm:cxn modelId="{8BF002FC-DF0A-4128-9DC4-80ACF77E62BC}" srcId="{493EB06A-E624-40C2-96CE-302DEE831D41}" destId="{10379B65-5322-40B3-918C-B557A2D0082C}" srcOrd="1" destOrd="0" parTransId="{A7171450-89DE-4B24-AFFA-3CC73D2CB6A4}" sibTransId="{16D64010-DC81-4D63-B672-58DB105ADC28}"/>
    <dgm:cxn modelId="{020C2F73-EE98-49D9-9FC2-590B5CF54D01}" type="presOf" srcId="{7A9E9A76-A386-4353-86B4-645255590FD5}" destId="{601257E6-8DF0-4599-9630-05D8FF7FEDDD}" srcOrd="0" destOrd="4" presId="urn:microsoft.com/office/officeart/2005/8/layout/hList1"/>
    <dgm:cxn modelId="{33CCCAB3-A88A-4D2F-B803-E6C12143FBC2}" srcId="{228BCC82-C96B-49EE-8138-BBB85B767661}" destId="{3AAF3353-7B49-4012-8757-B732EA8DBAA0}" srcOrd="4" destOrd="0" parTransId="{D193F5AA-603C-4154-9E9D-23EBD951E925}" sibTransId="{EE314A44-9413-4680-AAE7-94911D05750C}"/>
    <dgm:cxn modelId="{1DEF47D0-93B5-47D8-99D8-70CBD5344297}" srcId="{10379B65-5322-40B3-918C-B557A2D0082C}" destId="{7A9E9A76-A386-4353-86B4-645255590FD5}" srcOrd="4" destOrd="0" parTransId="{0608E0C0-3F10-4D35-8236-9B868BD89AA8}" sibTransId="{D6C27E91-CEEF-444B-BA0D-17990BB75643}"/>
    <dgm:cxn modelId="{9746E0E9-239A-4697-91AA-9052BCE8EC27}" type="presOf" srcId="{228BCC82-C96B-49EE-8138-BBB85B767661}" destId="{994A3021-6B07-4DFD-A8E5-0737013FF5DA}" srcOrd="0" destOrd="0" presId="urn:microsoft.com/office/officeart/2005/8/layout/hList1"/>
    <dgm:cxn modelId="{51436784-9310-4DAD-B6EE-8441378CD734}" srcId="{10379B65-5322-40B3-918C-B557A2D0082C}" destId="{B4CB25A0-E2E1-4A73-B558-5D764DD7E2FE}" srcOrd="1" destOrd="0" parTransId="{CFD8F7BE-C782-41FE-9380-817022A12B82}" sibTransId="{3AA864D0-1AD0-4D55-9149-4EDB987BD503}"/>
    <dgm:cxn modelId="{909FDDA2-0B31-4228-ABE0-C61ED3CF15C1}" srcId="{228BCC82-C96B-49EE-8138-BBB85B767661}" destId="{60970D88-3DB2-455F-8774-42BB37F81F76}" srcOrd="2" destOrd="0" parTransId="{99AB691A-8CEB-423D-90A9-D3908E67AAAB}" sibTransId="{F788D0DF-60EB-4857-B5CF-DA4A7C580503}"/>
    <dgm:cxn modelId="{E626CF3F-FE38-49EB-A39F-ECD391AC4D41}" srcId="{493EB06A-E624-40C2-96CE-302DEE831D41}" destId="{228BCC82-C96B-49EE-8138-BBB85B767661}" srcOrd="0" destOrd="0" parTransId="{F1C4B4A1-1626-459E-8E4E-3688E7AEAEAC}" sibTransId="{6692A06C-FB35-4C42-812B-C0F0E7E2DE96}"/>
    <dgm:cxn modelId="{A26A3C1E-5E07-43AC-A71D-081AEBCDAD25}" type="presOf" srcId="{60970D88-3DB2-455F-8774-42BB37F81F76}" destId="{C9152CA6-C510-447F-B00A-47AF608144E2}" srcOrd="0" destOrd="2" presId="urn:microsoft.com/office/officeart/2005/8/layout/hList1"/>
    <dgm:cxn modelId="{43116B6E-49C7-4330-9F5D-EA9DD24141A7}" type="presOf" srcId="{3AAF3353-7B49-4012-8757-B732EA8DBAA0}" destId="{C9152CA6-C510-447F-B00A-47AF608144E2}" srcOrd="0" destOrd="4" presId="urn:microsoft.com/office/officeart/2005/8/layout/hList1"/>
    <dgm:cxn modelId="{51935A93-9B61-4A4F-9D2C-40AC12648153}" type="presOf" srcId="{493EB06A-E624-40C2-96CE-302DEE831D41}" destId="{1E55057E-F23A-40B6-8895-8C682E88B970}" srcOrd="0" destOrd="0" presId="urn:microsoft.com/office/officeart/2005/8/layout/hList1"/>
    <dgm:cxn modelId="{064C85DA-B208-4236-A4E7-BE5399B85766}" srcId="{228BCC82-C96B-49EE-8138-BBB85B767661}" destId="{93CEEAA8-3F8D-48D8-9E91-EDD91FA6FF42}" srcOrd="3" destOrd="0" parTransId="{7BF21D3D-1F1F-4342-860D-FC9472C3E2EA}" sibTransId="{C715B0C9-EF09-4650-BF61-6560A5287605}"/>
    <dgm:cxn modelId="{C7FE9C15-CCEE-4CBF-A891-E44CB357B4A0}" type="presOf" srcId="{5EA3B585-9235-4F4A-9CEA-400186C93DB1}" destId="{601257E6-8DF0-4599-9630-05D8FF7FEDDD}" srcOrd="0" destOrd="3" presId="urn:microsoft.com/office/officeart/2005/8/layout/hList1"/>
    <dgm:cxn modelId="{B4122592-C406-436A-A470-C002E4630D15}" type="presOf" srcId="{D22C0D98-944F-40B1-B1B7-0CFE4FC0C82C}" destId="{601257E6-8DF0-4599-9630-05D8FF7FEDDD}" srcOrd="0" destOrd="2" presId="urn:microsoft.com/office/officeart/2005/8/layout/hList1"/>
    <dgm:cxn modelId="{65B6DD57-ECC0-4FE1-9559-7025C9F1366C}" srcId="{228BCC82-C96B-49EE-8138-BBB85B767661}" destId="{2F5D8237-DBFF-4291-A1FF-B41521F2DEEB}" srcOrd="1" destOrd="0" parTransId="{8C666812-EFBC-48CE-B7A9-8A78324E78D6}" sibTransId="{E1FFBA90-3C7C-4AE8-BA55-D04E73EDF0CB}"/>
    <dgm:cxn modelId="{CAF0F69C-2E86-472E-809B-3AAB897DEC55}" srcId="{10379B65-5322-40B3-918C-B557A2D0082C}" destId="{5EA3B585-9235-4F4A-9CEA-400186C93DB1}" srcOrd="3" destOrd="0" parTransId="{A2D42F6B-D8E3-4F13-90DA-BED66B56E622}" sibTransId="{78C3124B-534A-4F4A-929A-0896860F7E30}"/>
    <dgm:cxn modelId="{67D68D4B-7B98-4E07-A891-D2F1F9959D19}" type="presOf" srcId="{7278FD91-4939-460F-B2FD-5A57BB15996C}" destId="{601257E6-8DF0-4599-9630-05D8FF7FEDDD}" srcOrd="0" destOrd="0" presId="urn:microsoft.com/office/officeart/2005/8/layout/hList1"/>
    <dgm:cxn modelId="{44974929-A0E4-40B4-BF6E-E1A5D6861C60}" srcId="{10379B65-5322-40B3-918C-B557A2D0082C}" destId="{D22C0D98-944F-40B1-B1B7-0CFE4FC0C82C}" srcOrd="2" destOrd="0" parTransId="{C60824AB-C0B2-4717-906F-C75FFC21E9E1}" sibTransId="{92009741-6D8A-4E05-ACBE-7B34E28DBA45}"/>
    <dgm:cxn modelId="{DB004A05-1EA2-42A7-A9BF-C7D89ED3D60E}" type="presParOf" srcId="{1E55057E-F23A-40B6-8895-8C682E88B970}" destId="{D52FFEBE-8265-45CF-A20C-C3638EA645E4}" srcOrd="0" destOrd="0" presId="urn:microsoft.com/office/officeart/2005/8/layout/hList1"/>
    <dgm:cxn modelId="{B3BD7142-578D-447E-BD7E-00C9D08FE884}" type="presParOf" srcId="{D52FFEBE-8265-45CF-A20C-C3638EA645E4}" destId="{994A3021-6B07-4DFD-A8E5-0737013FF5DA}" srcOrd="0" destOrd="0" presId="urn:microsoft.com/office/officeart/2005/8/layout/hList1"/>
    <dgm:cxn modelId="{52515305-4548-4392-9A95-C8B2CCCB773F}" type="presParOf" srcId="{D52FFEBE-8265-45CF-A20C-C3638EA645E4}" destId="{C9152CA6-C510-447F-B00A-47AF608144E2}" srcOrd="1" destOrd="0" presId="urn:microsoft.com/office/officeart/2005/8/layout/hList1"/>
    <dgm:cxn modelId="{DCAA8CF4-14D5-44ED-85B6-49EC2E9FB3A6}" type="presParOf" srcId="{1E55057E-F23A-40B6-8895-8C682E88B970}" destId="{30CAF3C3-590E-4ECB-AF08-224E61307369}" srcOrd="1" destOrd="0" presId="urn:microsoft.com/office/officeart/2005/8/layout/hList1"/>
    <dgm:cxn modelId="{DA54BFEB-75C7-429D-8C32-C316268D53A9}" type="presParOf" srcId="{1E55057E-F23A-40B6-8895-8C682E88B970}" destId="{38AA9330-DCF8-42C1-AC7F-E832552A4CBE}" srcOrd="2" destOrd="0" presId="urn:microsoft.com/office/officeart/2005/8/layout/hList1"/>
    <dgm:cxn modelId="{54BD47C2-F850-4F35-9553-DAEF08EC728D}" type="presParOf" srcId="{38AA9330-DCF8-42C1-AC7F-E832552A4CBE}" destId="{B2CA9899-673A-4FEC-8558-0F4A2F5FD9FE}" srcOrd="0" destOrd="0" presId="urn:microsoft.com/office/officeart/2005/8/layout/hList1"/>
    <dgm:cxn modelId="{6AC43D49-1697-4CD6-92F3-A578A08EA97E}" type="presParOf" srcId="{38AA9330-DCF8-42C1-AC7F-E832552A4CBE}" destId="{601257E6-8DF0-4599-9630-05D8FF7FEDD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C67E93-32F6-4F2F-8FC0-13AF2A518F0D}" type="doc">
      <dgm:prSet loTypeId="urn:microsoft.com/office/officeart/2005/8/layout/vProcess5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E8065C1A-275A-470A-BD31-76B63CEBA114}">
      <dgm:prSet phldrT="[Text]"/>
      <dgm:spPr/>
      <dgm:t>
        <a:bodyPr/>
        <a:lstStyle/>
        <a:p>
          <a:pPr algn="just"/>
          <a:r>
            <a:rPr lang="es-EC" dirty="0" smtClean="0"/>
            <a:t>Impulsores de deforestación y degradación de bosques, visión REDD+, definición de alcance, escala de implementación e impulsores de la deforestación priorizados</a:t>
          </a:r>
          <a:endParaRPr lang="en-US" dirty="0"/>
        </a:p>
      </dgm:t>
    </dgm:pt>
    <dgm:pt modelId="{15305C6E-893A-43EB-A45A-2180ED808CD0}" type="parTrans" cxnId="{E9E34493-5BB3-42FA-BB7A-88612A0EB2E8}">
      <dgm:prSet/>
      <dgm:spPr/>
      <dgm:t>
        <a:bodyPr/>
        <a:lstStyle/>
        <a:p>
          <a:endParaRPr lang="en-US"/>
        </a:p>
      </dgm:t>
    </dgm:pt>
    <dgm:pt modelId="{827385D2-905E-4189-AD11-4379283CF6BF}" type="sibTrans" cxnId="{E9E34493-5BB3-42FA-BB7A-88612A0EB2E8}">
      <dgm:prSet/>
      <dgm:spPr/>
      <dgm:t>
        <a:bodyPr/>
        <a:lstStyle/>
        <a:p>
          <a:endParaRPr lang="en-US"/>
        </a:p>
      </dgm:t>
    </dgm:pt>
    <dgm:pt modelId="{9AA9A4C6-DA2F-4B67-A91E-F2C378654993}">
      <dgm:prSet phldrT="[Text]"/>
      <dgm:spPr/>
      <dgm:t>
        <a:bodyPr/>
        <a:lstStyle/>
        <a:p>
          <a:r>
            <a:rPr lang="es-EC" dirty="0" smtClean="0"/>
            <a:t>Identificar </a:t>
          </a:r>
          <a:r>
            <a:rPr lang="es-EC" dirty="0" err="1" smtClean="0"/>
            <a:t>P&amp;Ms</a:t>
          </a:r>
          <a:r>
            <a:rPr lang="es-EC" dirty="0" smtClean="0"/>
            <a:t> directas y habilitantes para combatir los  impulsores de deforestación priorizados</a:t>
          </a:r>
          <a:endParaRPr lang="en-US" dirty="0"/>
        </a:p>
      </dgm:t>
    </dgm:pt>
    <dgm:pt modelId="{2EAC322F-98AD-4BC6-B7D4-4A790015A4F3}" type="parTrans" cxnId="{B2CB3775-7EF8-43E2-B9AD-B773B5CF281F}">
      <dgm:prSet/>
      <dgm:spPr/>
      <dgm:t>
        <a:bodyPr/>
        <a:lstStyle/>
        <a:p>
          <a:endParaRPr lang="en-US"/>
        </a:p>
      </dgm:t>
    </dgm:pt>
    <dgm:pt modelId="{B0B88076-5508-4130-89AB-9F11A4C9E21D}" type="sibTrans" cxnId="{B2CB3775-7EF8-43E2-B9AD-B773B5CF281F}">
      <dgm:prSet/>
      <dgm:spPr/>
      <dgm:t>
        <a:bodyPr/>
        <a:lstStyle/>
        <a:p>
          <a:endParaRPr lang="en-US"/>
        </a:p>
      </dgm:t>
    </dgm:pt>
    <dgm:pt modelId="{BFDC6DC9-AD7A-4F8A-8A54-978E4D7F4A58}">
      <dgm:prSet phldrT="[Text]"/>
      <dgm:spPr/>
      <dgm:t>
        <a:bodyPr/>
        <a:lstStyle/>
        <a:p>
          <a:r>
            <a:rPr lang="es-EC" dirty="0" smtClean="0"/>
            <a:t>Priorización de </a:t>
          </a:r>
          <a:r>
            <a:rPr lang="es-EC" dirty="0" err="1" smtClean="0"/>
            <a:t>P&amp;Ms</a:t>
          </a:r>
          <a:r>
            <a:rPr lang="es-EC" dirty="0" smtClean="0"/>
            <a:t>: Qué implementar primero y en donde?</a:t>
          </a:r>
          <a:endParaRPr lang="en-US" dirty="0"/>
        </a:p>
      </dgm:t>
    </dgm:pt>
    <dgm:pt modelId="{CC061E18-13B1-4F20-AB96-05D28D59D1D1}" type="parTrans" cxnId="{309503EE-03C9-40EE-A5F5-C434F93327FD}">
      <dgm:prSet/>
      <dgm:spPr/>
      <dgm:t>
        <a:bodyPr/>
        <a:lstStyle/>
        <a:p>
          <a:endParaRPr lang="en-US"/>
        </a:p>
      </dgm:t>
    </dgm:pt>
    <dgm:pt modelId="{C1B214AB-C1F3-4AF1-A3C0-E3AF0A9C7AAF}" type="sibTrans" cxnId="{309503EE-03C9-40EE-A5F5-C434F93327FD}">
      <dgm:prSet/>
      <dgm:spPr/>
      <dgm:t>
        <a:bodyPr/>
        <a:lstStyle/>
        <a:p>
          <a:endParaRPr lang="en-US"/>
        </a:p>
      </dgm:t>
    </dgm:pt>
    <dgm:pt modelId="{7C42FDCF-8377-4E07-BCE5-8CCCF30EEBBD}">
      <dgm:prSet phldrT="[Text]"/>
      <dgm:spPr/>
      <dgm:t>
        <a:bodyPr/>
        <a:lstStyle/>
        <a:p>
          <a:endParaRPr lang="en-US" dirty="0"/>
        </a:p>
      </dgm:t>
    </dgm:pt>
    <dgm:pt modelId="{28045AC0-1ACB-4A81-8CDD-1BDE387DCBB0}" type="parTrans" cxnId="{355E1519-9A0F-4388-85ED-7AC5174DF919}">
      <dgm:prSet/>
      <dgm:spPr/>
      <dgm:t>
        <a:bodyPr/>
        <a:lstStyle/>
        <a:p>
          <a:endParaRPr lang="en-US"/>
        </a:p>
      </dgm:t>
    </dgm:pt>
    <dgm:pt modelId="{5056BDDF-2467-4D41-99A3-73FE6E042D41}" type="sibTrans" cxnId="{355E1519-9A0F-4388-85ED-7AC5174DF919}">
      <dgm:prSet/>
      <dgm:spPr/>
      <dgm:t>
        <a:bodyPr/>
        <a:lstStyle/>
        <a:p>
          <a:endParaRPr lang="en-US"/>
        </a:p>
      </dgm:t>
    </dgm:pt>
    <dgm:pt modelId="{A08F9276-F794-4EBA-98DD-391F5C05ADEA}">
      <dgm:prSet/>
      <dgm:spPr/>
      <dgm:t>
        <a:bodyPr/>
        <a:lstStyle/>
        <a:p>
          <a:r>
            <a:rPr lang="es-EC" dirty="0" smtClean="0"/>
            <a:t>Consideraciones estratégicas </a:t>
          </a:r>
          <a:endParaRPr lang="en-US" dirty="0"/>
        </a:p>
      </dgm:t>
    </dgm:pt>
    <dgm:pt modelId="{D2B31564-51B6-4B6F-8F72-5C4082A5FBD0}" type="parTrans" cxnId="{B4223F2A-F9DB-4147-A736-A45C1B97891B}">
      <dgm:prSet/>
      <dgm:spPr/>
      <dgm:t>
        <a:bodyPr/>
        <a:lstStyle/>
        <a:p>
          <a:endParaRPr lang="en-US"/>
        </a:p>
      </dgm:t>
    </dgm:pt>
    <dgm:pt modelId="{409380EF-E8BC-4A4D-9D0D-31FF38CE814A}" type="sibTrans" cxnId="{B4223F2A-F9DB-4147-A736-A45C1B97891B}">
      <dgm:prSet/>
      <dgm:spPr/>
      <dgm:t>
        <a:bodyPr/>
        <a:lstStyle/>
        <a:p>
          <a:endParaRPr lang="en-US"/>
        </a:p>
      </dgm:t>
    </dgm:pt>
    <dgm:pt modelId="{B357D6F0-145B-47CC-87B4-8ABE986D6D3A}">
      <dgm:prSet/>
      <dgm:spPr/>
      <dgm:t>
        <a:bodyPr/>
        <a:lstStyle/>
        <a:p>
          <a:r>
            <a:rPr lang="es-EC" dirty="0" smtClean="0"/>
            <a:t>Información analítica necesaria (</a:t>
          </a:r>
          <a:r>
            <a:rPr lang="es-EC" dirty="0" err="1" smtClean="0"/>
            <a:t>p.e</a:t>
          </a:r>
          <a:r>
            <a:rPr lang="es-EC" dirty="0" smtClean="0"/>
            <a:t>. aspectos económicos asociados a la dinámica de deforestación, ubicación geográfica)</a:t>
          </a:r>
          <a:endParaRPr lang="en-US" dirty="0"/>
        </a:p>
      </dgm:t>
    </dgm:pt>
    <dgm:pt modelId="{5564AC9C-D64D-4546-9360-27DFAAC4804F}" type="parTrans" cxnId="{6B8416C3-FB40-41BE-B5CF-0AB83B59D533}">
      <dgm:prSet/>
      <dgm:spPr/>
      <dgm:t>
        <a:bodyPr/>
        <a:lstStyle/>
        <a:p>
          <a:endParaRPr lang="en-US"/>
        </a:p>
      </dgm:t>
    </dgm:pt>
    <dgm:pt modelId="{66E76A04-630F-40E2-86EA-42820CA5004F}" type="sibTrans" cxnId="{6B8416C3-FB40-41BE-B5CF-0AB83B59D533}">
      <dgm:prSet/>
      <dgm:spPr/>
      <dgm:t>
        <a:bodyPr/>
        <a:lstStyle/>
        <a:p>
          <a:endParaRPr lang="en-US"/>
        </a:p>
      </dgm:t>
    </dgm:pt>
    <dgm:pt modelId="{9DFECC90-3525-4176-A89A-2C6D940BFC3C}" type="pres">
      <dgm:prSet presAssocID="{ACC67E93-32F6-4F2F-8FC0-13AF2A518F0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F2D1CD-8E4A-4E39-9816-9D6EBD36111B}" type="pres">
      <dgm:prSet presAssocID="{ACC67E93-32F6-4F2F-8FC0-13AF2A518F0D}" presName="dummyMaxCanvas" presStyleCnt="0">
        <dgm:presLayoutVars/>
      </dgm:prSet>
      <dgm:spPr/>
    </dgm:pt>
    <dgm:pt modelId="{0568E86C-A1B1-4FB7-9801-6F39E3B775E1}" type="pres">
      <dgm:prSet presAssocID="{ACC67E93-32F6-4F2F-8FC0-13AF2A518F0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973205-5358-4CC3-854E-0BA864CB89D4}" type="pres">
      <dgm:prSet presAssocID="{ACC67E93-32F6-4F2F-8FC0-13AF2A518F0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F48B75-792D-48D1-80E3-2A77704785E7}" type="pres">
      <dgm:prSet presAssocID="{ACC67E93-32F6-4F2F-8FC0-13AF2A518F0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C274EF-462D-45AB-9481-3C64CACBDE38}" type="pres">
      <dgm:prSet presAssocID="{ACC67E93-32F6-4F2F-8FC0-13AF2A518F0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46CBE9-0421-47B9-9329-AAFD51AF8EBD}" type="pres">
      <dgm:prSet presAssocID="{ACC67E93-32F6-4F2F-8FC0-13AF2A518F0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4D82A9-AC35-4F3F-B5C2-5C02B5D3B03C}" type="pres">
      <dgm:prSet presAssocID="{ACC67E93-32F6-4F2F-8FC0-13AF2A518F0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79C883-E884-4B91-B099-B85A1FD31009}" type="pres">
      <dgm:prSet presAssocID="{ACC67E93-32F6-4F2F-8FC0-13AF2A518F0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855A3E-92E0-4718-ABCF-EA071650BE9C}" type="pres">
      <dgm:prSet presAssocID="{ACC67E93-32F6-4F2F-8FC0-13AF2A518F0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223F2A-F9DB-4147-A736-A45C1B97891B}" srcId="{BFDC6DC9-AD7A-4F8A-8A54-978E4D7F4A58}" destId="{A08F9276-F794-4EBA-98DD-391F5C05ADEA}" srcOrd="0" destOrd="0" parTransId="{D2B31564-51B6-4B6F-8F72-5C4082A5FBD0}" sibTransId="{409380EF-E8BC-4A4D-9D0D-31FF38CE814A}"/>
    <dgm:cxn modelId="{3CB8CE13-4986-4402-A6E9-6DEAC4948EDE}" type="presOf" srcId="{A08F9276-F794-4EBA-98DD-391F5C05ADEA}" destId="{FF855A3E-92E0-4718-ABCF-EA071650BE9C}" srcOrd="1" destOrd="1" presId="urn:microsoft.com/office/officeart/2005/8/layout/vProcess5"/>
    <dgm:cxn modelId="{E9E34493-5BB3-42FA-BB7A-88612A0EB2E8}" srcId="{ACC67E93-32F6-4F2F-8FC0-13AF2A518F0D}" destId="{E8065C1A-275A-470A-BD31-76B63CEBA114}" srcOrd="0" destOrd="0" parTransId="{15305C6E-893A-43EB-A45A-2180ED808CD0}" sibTransId="{827385D2-905E-4189-AD11-4379283CF6BF}"/>
    <dgm:cxn modelId="{F3BFE55F-C829-4B99-A493-CF71C275D632}" type="presOf" srcId="{827385D2-905E-4189-AD11-4379283CF6BF}" destId="{24C274EF-462D-45AB-9481-3C64CACBDE38}" srcOrd="0" destOrd="0" presId="urn:microsoft.com/office/officeart/2005/8/layout/vProcess5"/>
    <dgm:cxn modelId="{537543C2-C40B-4059-85A6-BF0098AA6297}" type="presOf" srcId="{7C42FDCF-8377-4E07-BCE5-8CCCF30EEBBD}" destId="{78F48B75-792D-48D1-80E3-2A77704785E7}" srcOrd="0" destOrd="3" presId="urn:microsoft.com/office/officeart/2005/8/layout/vProcess5"/>
    <dgm:cxn modelId="{33DA3A8B-384C-4C59-9962-22ADDA06B3C1}" type="presOf" srcId="{E8065C1A-275A-470A-BD31-76B63CEBA114}" destId="{0568E86C-A1B1-4FB7-9801-6F39E3B775E1}" srcOrd="0" destOrd="0" presId="urn:microsoft.com/office/officeart/2005/8/layout/vProcess5"/>
    <dgm:cxn modelId="{309503EE-03C9-40EE-A5F5-C434F93327FD}" srcId="{ACC67E93-32F6-4F2F-8FC0-13AF2A518F0D}" destId="{BFDC6DC9-AD7A-4F8A-8A54-978E4D7F4A58}" srcOrd="2" destOrd="0" parTransId="{CC061E18-13B1-4F20-AB96-05D28D59D1D1}" sibTransId="{C1B214AB-C1F3-4AF1-A3C0-E3AF0A9C7AAF}"/>
    <dgm:cxn modelId="{F770B4E3-E8E1-44C0-89EC-666FEEF77515}" type="presOf" srcId="{B357D6F0-145B-47CC-87B4-8ABE986D6D3A}" destId="{78F48B75-792D-48D1-80E3-2A77704785E7}" srcOrd="0" destOrd="2" presId="urn:microsoft.com/office/officeart/2005/8/layout/vProcess5"/>
    <dgm:cxn modelId="{0C7B36C9-61AD-4FD2-9DBF-4959EC4D7914}" type="presOf" srcId="{ACC67E93-32F6-4F2F-8FC0-13AF2A518F0D}" destId="{9DFECC90-3525-4176-A89A-2C6D940BFC3C}" srcOrd="0" destOrd="0" presId="urn:microsoft.com/office/officeart/2005/8/layout/vProcess5"/>
    <dgm:cxn modelId="{EB9939C8-B984-41F0-9405-F93FF9C9999A}" type="presOf" srcId="{BFDC6DC9-AD7A-4F8A-8A54-978E4D7F4A58}" destId="{FF855A3E-92E0-4718-ABCF-EA071650BE9C}" srcOrd="1" destOrd="0" presId="urn:microsoft.com/office/officeart/2005/8/layout/vProcess5"/>
    <dgm:cxn modelId="{355E1519-9A0F-4388-85ED-7AC5174DF919}" srcId="{BFDC6DC9-AD7A-4F8A-8A54-978E4D7F4A58}" destId="{7C42FDCF-8377-4E07-BCE5-8CCCF30EEBBD}" srcOrd="2" destOrd="0" parTransId="{28045AC0-1ACB-4A81-8CDD-1BDE387DCBB0}" sibTransId="{5056BDDF-2467-4D41-99A3-73FE6E042D41}"/>
    <dgm:cxn modelId="{0DD087EC-3873-47E2-890E-DAF01DD454BB}" type="presOf" srcId="{B357D6F0-145B-47CC-87B4-8ABE986D6D3A}" destId="{FF855A3E-92E0-4718-ABCF-EA071650BE9C}" srcOrd="1" destOrd="2" presId="urn:microsoft.com/office/officeart/2005/8/layout/vProcess5"/>
    <dgm:cxn modelId="{0B9FB381-BF3C-4151-9866-4CFC1BC6DBED}" type="presOf" srcId="{9AA9A4C6-DA2F-4B67-A91E-F2C378654993}" destId="{3F79C883-E884-4B91-B099-B85A1FD31009}" srcOrd="1" destOrd="0" presId="urn:microsoft.com/office/officeart/2005/8/layout/vProcess5"/>
    <dgm:cxn modelId="{004728D5-38F4-428F-8F27-E7F1944868AD}" type="presOf" srcId="{A08F9276-F794-4EBA-98DD-391F5C05ADEA}" destId="{78F48B75-792D-48D1-80E3-2A77704785E7}" srcOrd="0" destOrd="1" presId="urn:microsoft.com/office/officeart/2005/8/layout/vProcess5"/>
    <dgm:cxn modelId="{0FC4FD85-1194-4771-8343-C71D1A5458B3}" type="presOf" srcId="{BFDC6DC9-AD7A-4F8A-8A54-978E4D7F4A58}" destId="{78F48B75-792D-48D1-80E3-2A77704785E7}" srcOrd="0" destOrd="0" presId="urn:microsoft.com/office/officeart/2005/8/layout/vProcess5"/>
    <dgm:cxn modelId="{A4E8A3F7-957F-4315-8FEA-913EA3BC82D9}" type="presOf" srcId="{B0B88076-5508-4130-89AB-9F11A4C9E21D}" destId="{5E46CBE9-0421-47B9-9329-AAFD51AF8EBD}" srcOrd="0" destOrd="0" presId="urn:microsoft.com/office/officeart/2005/8/layout/vProcess5"/>
    <dgm:cxn modelId="{B2CB3775-7EF8-43E2-B9AD-B773B5CF281F}" srcId="{ACC67E93-32F6-4F2F-8FC0-13AF2A518F0D}" destId="{9AA9A4C6-DA2F-4B67-A91E-F2C378654993}" srcOrd="1" destOrd="0" parTransId="{2EAC322F-98AD-4BC6-B7D4-4A790015A4F3}" sibTransId="{B0B88076-5508-4130-89AB-9F11A4C9E21D}"/>
    <dgm:cxn modelId="{602D2C34-3559-4B19-AC27-7BB4EFF6B73B}" type="presOf" srcId="{7C42FDCF-8377-4E07-BCE5-8CCCF30EEBBD}" destId="{FF855A3E-92E0-4718-ABCF-EA071650BE9C}" srcOrd="1" destOrd="3" presId="urn:microsoft.com/office/officeart/2005/8/layout/vProcess5"/>
    <dgm:cxn modelId="{6B8416C3-FB40-41BE-B5CF-0AB83B59D533}" srcId="{BFDC6DC9-AD7A-4F8A-8A54-978E4D7F4A58}" destId="{B357D6F0-145B-47CC-87B4-8ABE986D6D3A}" srcOrd="1" destOrd="0" parTransId="{5564AC9C-D64D-4546-9360-27DFAAC4804F}" sibTransId="{66E76A04-630F-40E2-86EA-42820CA5004F}"/>
    <dgm:cxn modelId="{7F15F083-0B22-450E-9751-2FF154FAC326}" type="presOf" srcId="{9AA9A4C6-DA2F-4B67-A91E-F2C378654993}" destId="{A0973205-5358-4CC3-854E-0BA864CB89D4}" srcOrd="0" destOrd="0" presId="urn:microsoft.com/office/officeart/2005/8/layout/vProcess5"/>
    <dgm:cxn modelId="{D52C0CBB-864E-41CA-A479-B0E1F58906E7}" type="presOf" srcId="{E8065C1A-275A-470A-BD31-76B63CEBA114}" destId="{A84D82A9-AC35-4F3F-B5C2-5C02B5D3B03C}" srcOrd="1" destOrd="0" presId="urn:microsoft.com/office/officeart/2005/8/layout/vProcess5"/>
    <dgm:cxn modelId="{233A332D-F09E-4755-A7B1-26066706C1DF}" type="presParOf" srcId="{9DFECC90-3525-4176-A89A-2C6D940BFC3C}" destId="{ACF2D1CD-8E4A-4E39-9816-9D6EBD36111B}" srcOrd="0" destOrd="0" presId="urn:microsoft.com/office/officeart/2005/8/layout/vProcess5"/>
    <dgm:cxn modelId="{FD579685-B0A6-4F75-9A7F-DC6C5A3ED6D0}" type="presParOf" srcId="{9DFECC90-3525-4176-A89A-2C6D940BFC3C}" destId="{0568E86C-A1B1-4FB7-9801-6F39E3B775E1}" srcOrd="1" destOrd="0" presId="urn:microsoft.com/office/officeart/2005/8/layout/vProcess5"/>
    <dgm:cxn modelId="{CC4223F7-6B31-47F8-87C8-B5E805988DDA}" type="presParOf" srcId="{9DFECC90-3525-4176-A89A-2C6D940BFC3C}" destId="{A0973205-5358-4CC3-854E-0BA864CB89D4}" srcOrd="2" destOrd="0" presId="urn:microsoft.com/office/officeart/2005/8/layout/vProcess5"/>
    <dgm:cxn modelId="{F13F6560-66F3-4EDA-A79F-1079B9B0B737}" type="presParOf" srcId="{9DFECC90-3525-4176-A89A-2C6D940BFC3C}" destId="{78F48B75-792D-48D1-80E3-2A77704785E7}" srcOrd="3" destOrd="0" presId="urn:microsoft.com/office/officeart/2005/8/layout/vProcess5"/>
    <dgm:cxn modelId="{56035406-C93D-4AE1-A693-CE2BAB814286}" type="presParOf" srcId="{9DFECC90-3525-4176-A89A-2C6D940BFC3C}" destId="{24C274EF-462D-45AB-9481-3C64CACBDE38}" srcOrd="4" destOrd="0" presId="urn:microsoft.com/office/officeart/2005/8/layout/vProcess5"/>
    <dgm:cxn modelId="{453514A8-41F8-4049-BA6D-6D3E0A443496}" type="presParOf" srcId="{9DFECC90-3525-4176-A89A-2C6D940BFC3C}" destId="{5E46CBE9-0421-47B9-9329-AAFD51AF8EBD}" srcOrd="5" destOrd="0" presId="urn:microsoft.com/office/officeart/2005/8/layout/vProcess5"/>
    <dgm:cxn modelId="{949C7DF3-5E70-488C-A417-25F7FFDA326C}" type="presParOf" srcId="{9DFECC90-3525-4176-A89A-2C6D940BFC3C}" destId="{A84D82A9-AC35-4F3F-B5C2-5C02B5D3B03C}" srcOrd="6" destOrd="0" presId="urn:microsoft.com/office/officeart/2005/8/layout/vProcess5"/>
    <dgm:cxn modelId="{17BF5546-AD69-4C30-BE70-240E75BE94E2}" type="presParOf" srcId="{9DFECC90-3525-4176-A89A-2C6D940BFC3C}" destId="{3F79C883-E884-4B91-B099-B85A1FD31009}" srcOrd="7" destOrd="0" presId="urn:microsoft.com/office/officeart/2005/8/layout/vProcess5"/>
    <dgm:cxn modelId="{5CFDF712-51C4-4C01-95EE-5D6C4ED32C37}" type="presParOf" srcId="{9DFECC90-3525-4176-A89A-2C6D940BFC3C}" destId="{FF855A3E-92E0-4718-ABCF-EA071650BE9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D41B6-05AB-424D-B3E4-9BCDB2E68BD7}">
      <dsp:nvSpPr>
        <dsp:cNvPr id="0" name=""/>
        <dsp:cNvSpPr/>
      </dsp:nvSpPr>
      <dsp:spPr>
        <a:xfrm>
          <a:off x="445157" y="0"/>
          <a:ext cx="2032000" cy="2032000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¿</a:t>
          </a:r>
          <a:r>
            <a:rPr lang="en-US" sz="1000" b="1" kern="1200" dirty="0" err="1" smtClean="0">
              <a:solidFill>
                <a:schemeClr val="tx1"/>
              </a:solidFill>
            </a:rPr>
            <a:t>Cómo</a:t>
          </a:r>
          <a:r>
            <a:rPr lang="en-US" sz="1000" b="1" kern="1200" dirty="0" smtClean="0">
              <a:solidFill>
                <a:schemeClr val="tx1"/>
              </a:solidFill>
            </a:rPr>
            <a:t>?</a:t>
          </a:r>
          <a:endParaRPr lang="x-none" sz="1000" b="1" kern="1200" dirty="0">
            <a:solidFill>
              <a:schemeClr val="tx1"/>
            </a:solidFill>
          </a:endParaRPr>
        </a:p>
      </dsp:txBody>
      <dsp:txXfrm>
        <a:off x="1106065" y="101599"/>
        <a:ext cx="710184" cy="304800"/>
      </dsp:txXfrm>
    </dsp:sp>
    <dsp:sp modelId="{3EF27AC0-E995-41F2-B89D-39B8FF8E7FFD}">
      <dsp:nvSpPr>
        <dsp:cNvPr id="0" name=""/>
        <dsp:cNvSpPr/>
      </dsp:nvSpPr>
      <dsp:spPr>
        <a:xfrm>
          <a:off x="699157" y="507999"/>
          <a:ext cx="1524000" cy="1524000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¿</a:t>
          </a:r>
          <a:r>
            <a:rPr lang="en-US" sz="1000" b="1" kern="1200" dirty="0" err="1" smtClean="0">
              <a:solidFill>
                <a:schemeClr val="tx1"/>
              </a:solidFill>
            </a:rPr>
            <a:t>Qué</a:t>
          </a:r>
          <a:r>
            <a:rPr lang="en-US" sz="1000" b="1" kern="1200" dirty="0" smtClean="0">
              <a:solidFill>
                <a:schemeClr val="tx1"/>
              </a:solidFill>
            </a:rPr>
            <a:t>?</a:t>
          </a:r>
          <a:endParaRPr lang="x-none" sz="1000" b="1" kern="1200" dirty="0">
            <a:solidFill>
              <a:schemeClr val="tx1"/>
            </a:solidFill>
          </a:endParaRPr>
        </a:p>
      </dsp:txBody>
      <dsp:txXfrm>
        <a:off x="1106065" y="603249"/>
        <a:ext cx="710184" cy="285750"/>
      </dsp:txXfrm>
    </dsp:sp>
    <dsp:sp modelId="{CE2F96C9-5A75-4A28-A7AF-2F86052CCE8C}">
      <dsp:nvSpPr>
        <dsp:cNvPr id="0" name=""/>
        <dsp:cNvSpPr/>
      </dsp:nvSpPr>
      <dsp:spPr>
        <a:xfrm>
          <a:off x="953157" y="1016000"/>
          <a:ext cx="1016000" cy="101600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¿</a:t>
          </a:r>
          <a:r>
            <a:rPr lang="en-US" sz="1000" b="1" kern="1200" dirty="0" err="1" smtClean="0">
              <a:solidFill>
                <a:schemeClr val="tx1"/>
              </a:solidFill>
            </a:rPr>
            <a:t>Por</a:t>
          </a:r>
          <a:r>
            <a:rPr lang="en-US" sz="1000" b="1" kern="1200" dirty="0" smtClean="0">
              <a:solidFill>
                <a:schemeClr val="tx1"/>
              </a:solidFill>
            </a:rPr>
            <a:t> </a:t>
          </a:r>
          <a:r>
            <a:rPr lang="en-US" sz="1000" b="1" kern="1200" dirty="0" err="1" smtClean="0">
              <a:solidFill>
                <a:schemeClr val="tx1"/>
              </a:solidFill>
            </a:rPr>
            <a:t>qué</a:t>
          </a:r>
          <a:r>
            <a:rPr lang="en-US" sz="1000" b="1" kern="1200" dirty="0" smtClean="0">
              <a:solidFill>
                <a:schemeClr val="tx1"/>
              </a:solidFill>
            </a:rPr>
            <a:t>?</a:t>
          </a:r>
          <a:endParaRPr lang="x-none" sz="1000" b="1" kern="1200" dirty="0">
            <a:solidFill>
              <a:schemeClr val="tx1"/>
            </a:solidFill>
          </a:endParaRPr>
        </a:p>
      </dsp:txBody>
      <dsp:txXfrm>
        <a:off x="1101947" y="1270000"/>
        <a:ext cx="718420" cy="508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A3021-6B07-4DFD-A8E5-0737013FF5DA}">
      <dsp:nvSpPr>
        <dsp:cNvPr id="0" name=""/>
        <dsp:cNvSpPr/>
      </dsp:nvSpPr>
      <dsp:spPr>
        <a:xfrm>
          <a:off x="29" y="91543"/>
          <a:ext cx="2848570" cy="6198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err="1" smtClean="0"/>
            <a:t>P&amp;Ms</a:t>
          </a:r>
          <a:r>
            <a:rPr lang="es-EC" sz="2400" kern="1200" dirty="0" smtClean="0"/>
            <a:t> habilitantes</a:t>
          </a:r>
          <a:endParaRPr lang="en-US" sz="2400" kern="1200" dirty="0"/>
        </a:p>
      </dsp:txBody>
      <dsp:txXfrm>
        <a:off x="29" y="91543"/>
        <a:ext cx="2848570" cy="619853"/>
      </dsp:txXfrm>
    </dsp:sp>
    <dsp:sp modelId="{C9152CA6-C510-447F-B00A-47AF608144E2}">
      <dsp:nvSpPr>
        <dsp:cNvPr id="0" name=""/>
        <dsp:cNvSpPr/>
      </dsp:nvSpPr>
      <dsp:spPr>
        <a:xfrm>
          <a:off x="29" y="711396"/>
          <a:ext cx="2848570" cy="326106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 dirty="0" smtClean="0"/>
            <a:t>Ordenamiento territorial, zonificación y legalización de tierras</a:t>
          </a:r>
          <a:endParaRPr lang="es-ES" sz="1600" kern="1200" noProof="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noProof="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 dirty="0" smtClean="0"/>
            <a:t>Coordinación y articulación político institucional</a:t>
          </a:r>
          <a:endParaRPr lang="es-ES" sz="1600" kern="1200" noProof="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 dirty="0" smtClean="0"/>
            <a:t>Construcción de capacidades</a:t>
          </a:r>
          <a:endParaRPr lang="es-ES" sz="1600" kern="1200" noProof="0" dirty="0"/>
        </a:p>
      </dsp:txBody>
      <dsp:txXfrm>
        <a:off x="29" y="711396"/>
        <a:ext cx="2848570" cy="3261060"/>
      </dsp:txXfrm>
    </dsp:sp>
    <dsp:sp modelId="{B2CA9899-673A-4FEC-8558-0F4A2F5FD9FE}">
      <dsp:nvSpPr>
        <dsp:cNvPr id="0" name=""/>
        <dsp:cNvSpPr/>
      </dsp:nvSpPr>
      <dsp:spPr>
        <a:xfrm>
          <a:off x="3247399" y="91543"/>
          <a:ext cx="2848570" cy="6198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kern="1200" dirty="0" err="1" smtClean="0"/>
            <a:t>P&amp;Ms</a:t>
          </a:r>
          <a:r>
            <a:rPr lang="es-EC" sz="2800" kern="1200" dirty="0" smtClean="0"/>
            <a:t> directas</a:t>
          </a:r>
          <a:endParaRPr lang="en-US" sz="2800" kern="1200" dirty="0"/>
        </a:p>
      </dsp:txBody>
      <dsp:txXfrm>
        <a:off x="3247399" y="91543"/>
        <a:ext cx="2848570" cy="619853"/>
      </dsp:txXfrm>
    </dsp:sp>
    <dsp:sp modelId="{601257E6-8DF0-4599-9630-05D8FF7FEDDD}">
      <dsp:nvSpPr>
        <dsp:cNvPr id="0" name=""/>
        <dsp:cNvSpPr/>
      </dsp:nvSpPr>
      <dsp:spPr>
        <a:xfrm>
          <a:off x="3247399" y="711396"/>
          <a:ext cx="2848570" cy="326106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 dirty="0" smtClean="0"/>
            <a:t>Transición a sistemas productivos sostenibles (sistemas agroforestales y mejora de la productividad en ganadería)</a:t>
          </a:r>
          <a:endParaRPr lang="es-ES" sz="1600" kern="1200" noProof="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noProof="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 dirty="0" smtClean="0"/>
            <a:t>Restauración con especies nativas en áreas degradadas</a:t>
          </a:r>
          <a:endParaRPr lang="es-ES" sz="1600" kern="1200" noProof="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noProof="0" dirty="0"/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 dirty="0" smtClean="0"/>
            <a:t>Aumentar el valor del bosque a través de manejo forestal sostenible</a:t>
          </a:r>
          <a:endParaRPr lang="es-ES" sz="1600" kern="1200" noProof="0" dirty="0"/>
        </a:p>
      </dsp:txBody>
      <dsp:txXfrm>
        <a:off x="3247399" y="711396"/>
        <a:ext cx="2848570" cy="32610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8E86C-A1B1-4FB7-9801-6F39E3B775E1}">
      <dsp:nvSpPr>
        <dsp:cNvPr id="0" name=""/>
        <dsp:cNvSpPr/>
      </dsp:nvSpPr>
      <dsp:spPr>
        <a:xfrm>
          <a:off x="0" y="0"/>
          <a:ext cx="5181600" cy="1219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 dirty="0" smtClean="0"/>
            <a:t>Impulsores de deforestación y degradación de bosques, visión REDD+, definición de alcance, escala de implementación e impulsores de la deforestación priorizados</a:t>
          </a:r>
          <a:endParaRPr lang="en-US" sz="1300" kern="1200" dirty="0"/>
        </a:p>
      </dsp:txBody>
      <dsp:txXfrm>
        <a:off x="35709" y="35709"/>
        <a:ext cx="3865988" cy="1147782"/>
      </dsp:txXfrm>
    </dsp:sp>
    <dsp:sp modelId="{A0973205-5358-4CC3-854E-0BA864CB89D4}">
      <dsp:nvSpPr>
        <dsp:cNvPr id="0" name=""/>
        <dsp:cNvSpPr/>
      </dsp:nvSpPr>
      <dsp:spPr>
        <a:xfrm>
          <a:off x="457199" y="1422399"/>
          <a:ext cx="5181600" cy="1219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 dirty="0" smtClean="0"/>
            <a:t>Identificar </a:t>
          </a:r>
          <a:r>
            <a:rPr lang="es-EC" sz="1300" kern="1200" dirty="0" err="1" smtClean="0"/>
            <a:t>P&amp;Ms</a:t>
          </a:r>
          <a:r>
            <a:rPr lang="es-EC" sz="1300" kern="1200" dirty="0" smtClean="0"/>
            <a:t> directas y habilitantes para combatir los  impulsores de deforestación priorizados</a:t>
          </a:r>
          <a:endParaRPr lang="en-US" sz="1300" kern="1200" dirty="0"/>
        </a:p>
      </dsp:txBody>
      <dsp:txXfrm>
        <a:off x="492908" y="1458108"/>
        <a:ext cx="3860502" cy="1147782"/>
      </dsp:txXfrm>
    </dsp:sp>
    <dsp:sp modelId="{78F48B75-792D-48D1-80E3-2A77704785E7}">
      <dsp:nvSpPr>
        <dsp:cNvPr id="0" name=""/>
        <dsp:cNvSpPr/>
      </dsp:nvSpPr>
      <dsp:spPr>
        <a:xfrm>
          <a:off x="914399" y="2844799"/>
          <a:ext cx="5181600" cy="1219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 dirty="0" smtClean="0"/>
            <a:t>Priorización de </a:t>
          </a:r>
          <a:r>
            <a:rPr lang="es-EC" sz="1300" kern="1200" dirty="0" err="1" smtClean="0"/>
            <a:t>P&amp;Ms</a:t>
          </a:r>
          <a:r>
            <a:rPr lang="es-EC" sz="1300" kern="1200" dirty="0" smtClean="0"/>
            <a:t>: Qué implementar primero y en donde?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000" kern="1200" dirty="0" smtClean="0"/>
            <a:t>Consideraciones estratégicas 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000" kern="1200" dirty="0" smtClean="0"/>
            <a:t>Información analítica necesaria (</a:t>
          </a:r>
          <a:r>
            <a:rPr lang="es-EC" sz="1000" kern="1200" dirty="0" err="1" smtClean="0"/>
            <a:t>p.e</a:t>
          </a:r>
          <a:r>
            <a:rPr lang="es-EC" sz="1000" kern="1200" dirty="0" smtClean="0"/>
            <a:t>. aspectos económicos asociados a la dinámica de deforestación, ubicación geográfica)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dirty="0"/>
        </a:p>
      </dsp:txBody>
      <dsp:txXfrm>
        <a:off x="950108" y="2880508"/>
        <a:ext cx="3860502" cy="1147782"/>
      </dsp:txXfrm>
    </dsp:sp>
    <dsp:sp modelId="{24C274EF-462D-45AB-9481-3C64CACBDE38}">
      <dsp:nvSpPr>
        <dsp:cNvPr id="0" name=""/>
        <dsp:cNvSpPr/>
      </dsp:nvSpPr>
      <dsp:spPr>
        <a:xfrm>
          <a:off x="4389120" y="924560"/>
          <a:ext cx="792480" cy="79248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567428" y="924560"/>
        <a:ext cx="435864" cy="596341"/>
      </dsp:txXfrm>
    </dsp:sp>
    <dsp:sp modelId="{5E46CBE9-0421-47B9-9329-AAFD51AF8EBD}">
      <dsp:nvSpPr>
        <dsp:cNvPr id="0" name=""/>
        <dsp:cNvSpPr/>
      </dsp:nvSpPr>
      <dsp:spPr>
        <a:xfrm>
          <a:off x="4846320" y="2338832"/>
          <a:ext cx="792480" cy="79248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024628" y="2338832"/>
        <a:ext cx="435864" cy="596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498475"/>
            <a:ext cx="4433888" cy="2493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58014"/>
            <a:ext cx="7819390" cy="299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ct val="20000"/>
              </a:spcBef>
            </a:pPr>
            <a:r>
              <a:rPr lang="fr-CH" sz="1200" b="1" dirty="0" err="1" smtClean="0">
                <a:solidFill>
                  <a:srgbClr val="FF0000"/>
                </a:solidFill>
              </a:rPr>
              <a:t>Qué</a:t>
            </a:r>
            <a:r>
              <a:rPr lang="fr-CH" sz="1200" b="1" dirty="0" smtClean="0">
                <a:solidFill>
                  <a:srgbClr val="FF0000"/>
                </a:solidFill>
              </a:rPr>
              <a:t>?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200" dirty="0" err="1" smtClean="0">
                <a:solidFill>
                  <a:prstClr val="black"/>
                </a:solidFill>
              </a:rPr>
              <a:t>Políticas</a:t>
            </a:r>
            <a:r>
              <a:rPr lang="en-GB" sz="1200" dirty="0" smtClean="0">
                <a:solidFill>
                  <a:prstClr val="black"/>
                </a:solidFill>
              </a:rPr>
              <a:t> &amp; </a:t>
            </a:r>
            <a:r>
              <a:rPr lang="en-GB" sz="1200" dirty="0" err="1" smtClean="0">
                <a:solidFill>
                  <a:prstClr val="black"/>
                </a:solidFill>
              </a:rPr>
              <a:t>Medidas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consideradas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por</a:t>
            </a:r>
            <a:r>
              <a:rPr lang="en-GB" sz="1200" dirty="0" smtClean="0">
                <a:solidFill>
                  <a:prstClr val="black"/>
                </a:solidFill>
              </a:rPr>
              <a:t> el </a:t>
            </a:r>
            <a:r>
              <a:rPr lang="en-GB" sz="1200" dirty="0" err="1" smtClean="0">
                <a:solidFill>
                  <a:prstClr val="black"/>
                </a:solidFill>
              </a:rPr>
              <a:t>país</a:t>
            </a:r>
            <a:r>
              <a:rPr lang="en-GB" sz="1200" dirty="0" smtClean="0">
                <a:solidFill>
                  <a:prstClr val="black"/>
                </a:solidFill>
              </a:rPr>
              <a:t> para </a:t>
            </a:r>
            <a:r>
              <a:rPr lang="en-GB" sz="1200" dirty="0" err="1" smtClean="0">
                <a:solidFill>
                  <a:prstClr val="black"/>
                </a:solidFill>
              </a:rPr>
              <a:t>alcanzar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los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resultados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esperados</a:t>
            </a:r>
            <a:endParaRPr lang="en-GB" sz="12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200" dirty="0" err="1" smtClean="0">
                <a:solidFill>
                  <a:prstClr val="black"/>
                </a:solidFill>
              </a:rPr>
              <a:t>Cómo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err="1" smtClean="0">
                <a:solidFill>
                  <a:prstClr val="black"/>
                </a:solidFill>
              </a:rPr>
              <a:t>contribuyen</a:t>
            </a:r>
            <a:r>
              <a:rPr lang="en-GB" sz="1200" dirty="0" smtClean="0">
                <a:solidFill>
                  <a:prstClr val="black"/>
                </a:solidFill>
              </a:rPr>
              <a:t>, </a:t>
            </a:r>
            <a:r>
              <a:rPr lang="en-GB" sz="1200" dirty="0" err="1" smtClean="0">
                <a:solidFill>
                  <a:prstClr val="black"/>
                </a:solidFill>
              </a:rPr>
              <a:t>reemplazan</a:t>
            </a:r>
            <a:r>
              <a:rPr lang="en-GB" sz="1200" dirty="0" smtClean="0">
                <a:solidFill>
                  <a:prstClr val="black"/>
                </a:solidFill>
              </a:rPr>
              <a:t> o </a:t>
            </a:r>
            <a:r>
              <a:rPr lang="en-GB" sz="1200" dirty="0" err="1" smtClean="0">
                <a:solidFill>
                  <a:prstClr val="black"/>
                </a:solidFill>
              </a:rPr>
              <a:t>cambian</a:t>
            </a:r>
            <a:r>
              <a:rPr lang="en-GB" sz="1200" dirty="0" smtClean="0">
                <a:solidFill>
                  <a:prstClr val="black"/>
                </a:solidFill>
              </a:rPr>
              <a:t> P&amp;Ms </a:t>
            </a:r>
            <a:r>
              <a:rPr lang="en-GB" sz="1200" dirty="0" err="1" smtClean="0">
                <a:solidFill>
                  <a:prstClr val="black"/>
                </a:solidFill>
              </a:rPr>
              <a:t>existentes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6430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1486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Plan sobre cómo el conjunto de</a:t>
            </a:r>
            <a:r>
              <a:rPr lang="es-EC" baseline="0" dirty="0" smtClean="0"/>
              <a:t> intervenciones logrará los objetivos que pretende alcanzar a largo plazo. Explica el proceso de cambio esperado, describiendo las diversas condiciones previas necesarias y las hipótesis sobre las causas y efectos. En el caso de REDD+ ello implicaría evaluar la forma en que se espera que las distintas políticas y medidas conduzcan al logro de resultados en el ámbito de las emisiones de carbono y quizá otros objetivos.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611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2003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8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14" name="Picture 13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55526"/>
            <a:ext cx="6020368" cy="833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1450" y="195486"/>
            <a:ext cx="4693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Objetivos de aprendizaje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166746"/>
            <a:ext cx="3100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Mensajes Clave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16016" y="466603"/>
            <a:ext cx="38972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de la sesión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620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en-GB" dirty="0" err="1" smtClean="0"/>
              <a:t>Políticas</a:t>
            </a:r>
            <a:r>
              <a:rPr lang="en-GB" dirty="0" smtClean="0"/>
              <a:t> y </a:t>
            </a:r>
            <a:r>
              <a:rPr lang="en-GB" dirty="0" err="1" smtClean="0"/>
              <a:t>Medidas</a:t>
            </a:r>
            <a:r>
              <a:rPr lang="en-GB" dirty="0" smtClean="0"/>
              <a:t> para la </a:t>
            </a:r>
            <a:r>
              <a:rPr lang="en-GB" dirty="0" err="1" smtClean="0"/>
              <a:t>implementación</a:t>
            </a:r>
            <a:r>
              <a:rPr lang="en-GB" dirty="0" smtClean="0"/>
              <a:t> de REDD+</a:t>
            </a:r>
            <a:endParaRPr lang="fr-CH" dirty="0"/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3995936" y="3723878"/>
            <a:ext cx="4392488" cy="166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299251" cy="719137"/>
          </a:xfrm>
        </p:spPr>
        <p:txBody>
          <a:bodyPr>
            <a:normAutofit/>
          </a:bodyPr>
          <a:lstStyle/>
          <a:p>
            <a:r>
              <a:rPr lang="de-CH" sz="2800" dirty="0" smtClean="0"/>
              <a:t>Consideraciones para la implementación de P&amp;Ms</a:t>
            </a:r>
            <a:endParaRPr lang="de-CH" sz="2800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467544" y="1275606"/>
            <a:ext cx="7363916" cy="273630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s-ES" sz="2000" dirty="0" smtClean="0"/>
              <a:t>Monitorear impacto de la implementación de </a:t>
            </a:r>
            <a:r>
              <a:rPr lang="es-ES" sz="2000" dirty="0" err="1" smtClean="0"/>
              <a:t>P&amp;Ms</a:t>
            </a:r>
            <a:endParaRPr lang="es-ES" sz="2000" dirty="0" smtClean="0"/>
          </a:p>
          <a:p>
            <a:pPr algn="just"/>
            <a:r>
              <a:rPr lang="es-ES" sz="2000" dirty="0" smtClean="0"/>
              <a:t>Financiamiento necesario </a:t>
            </a:r>
          </a:p>
          <a:p>
            <a:pPr algn="just"/>
            <a:r>
              <a:rPr lang="es-ES" sz="2000" dirty="0" err="1" smtClean="0"/>
              <a:t>Transversalizar</a:t>
            </a:r>
            <a:r>
              <a:rPr lang="es-ES" sz="2000" dirty="0" smtClean="0"/>
              <a:t> salvaguardas</a:t>
            </a:r>
          </a:p>
          <a:p>
            <a:pPr algn="just"/>
            <a:r>
              <a:rPr lang="es-ES" sz="2000" dirty="0" smtClean="0"/>
              <a:t>Escala de implementación y múltiples niveles de gobernanza </a:t>
            </a:r>
          </a:p>
          <a:p>
            <a:pPr algn="just"/>
            <a:r>
              <a:rPr lang="es-ES" sz="2000" dirty="0" smtClean="0"/>
              <a:t>Proceso multisectorial y </a:t>
            </a:r>
            <a:r>
              <a:rPr lang="es-ES" sz="2000" dirty="0" err="1" smtClean="0"/>
              <a:t>multi</a:t>
            </a:r>
            <a:r>
              <a:rPr lang="es-ES" sz="2000" dirty="0" smtClean="0"/>
              <a:t>-actor</a:t>
            </a:r>
          </a:p>
          <a:p>
            <a:pPr algn="just"/>
            <a:r>
              <a:rPr lang="es-ES" sz="2000" dirty="0" smtClean="0"/>
              <a:t>Rol del sector privado (vinculado al uso de suelo)</a:t>
            </a:r>
            <a:endParaRPr lang="es-ES" sz="2000" dirty="0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Políticas</a:t>
            </a:r>
            <a:r>
              <a:rPr lang="en-GB" dirty="0" smtClean="0"/>
              <a:t> y </a:t>
            </a:r>
            <a:r>
              <a:rPr lang="en-GB" dirty="0" err="1" smtClean="0"/>
              <a:t>Medidas</a:t>
            </a:r>
            <a:r>
              <a:rPr lang="en-GB" dirty="0" smtClean="0"/>
              <a:t> para la </a:t>
            </a:r>
            <a:r>
              <a:rPr lang="en-GB" dirty="0" err="1" smtClean="0"/>
              <a:t>implementación</a:t>
            </a:r>
            <a:r>
              <a:rPr lang="en-GB" dirty="0" smtClean="0"/>
              <a:t> de REDD+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821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139952" y="1059582"/>
            <a:ext cx="5004048" cy="3672408"/>
          </a:xfrm>
        </p:spPr>
        <p:txBody>
          <a:bodyPr>
            <a:noAutofit/>
          </a:bodyPr>
          <a:lstStyle/>
          <a:p>
            <a:pPr algn="just"/>
            <a:endParaRPr lang="es-ES" sz="1600" dirty="0" smtClean="0"/>
          </a:p>
          <a:p>
            <a:pPr algn="just"/>
            <a:r>
              <a:rPr lang="es-ES" sz="1600" dirty="0" err="1" smtClean="0"/>
              <a:t>P&amp;Ms</a:t>
            </a:r>
            <a:r>
              <a:rPr lang="es-ES" sz="1600" dirty="0" smtClean="0"/>
              <a:t> son acciones o intervenciones para implementar REDD+</a:t>
            </a:r>
          </a:p>
          <a:p>
            <a:pPr marL="0" indent="0" algn="just">
              <a:buNone/>
            </a:pPr>
            <a:endParaRPr lang="es-ES" sz="1600" dirty="0" smtClean="0"/>
          </a:p>
          <a:p>
            <a:pPr algn="just"/>
            <a:r>
              <a:rPr lang="es-ES" sz="1600" dirty="0" smtClean="0"/>
              <a:t>Es necesario definir un conjunto de </a:t>
            </a:r>
            <a:r>
              <a:rPr lang="es-ES" sz="1600" dirty="0" err="1" smtClean="0"/>
              <a:t>P&amp;Ms</a:t>
            </a:r>
            <a:r>
              <a:rPr lang="es-ES" sz="1600" dirty="0" smtClean="0"/>
              <a:t> dirigidas a abordar los impulsores de la DD  para la implementación efectiva de REDD+</a:t>
            </a:r>
          </a:p>
          <a:p>
            <a:pPr marL="0" indent="0" algn="just">
              <a:buNone/>
            </a:pPr>
            <a:endParaRPr lang="es-ES" sz="1600" dirty="0" smtClean="0"/>
          </a:p>
          <a:p>
            <a:pPr algn="just"/>
            <a:r>
              <a:rPr lang="es-ES" sz="1600" dirty="0" smtClean="0"/>
              <a:t>La identificación y priorización de </a:t>
            </a:r>
            <a:r>
              <a:rPr lang="es-ES" sz="1600" dirty="0" err="1" smtClean="0"/>
              <a:t>P&amp;Ms</a:t>
            </a:r>
            <a:r>
              <a:rPr lang="es-ES" sz="1600" dirty="0" smtClean="0"/>
              <a:t> es un proceso </a:t>
            </a:r>
            <a:r>
              <a:rPr lang="es-ES" sz="1600" dirty="0" err="1" smtClean="0"/>
              <a:t>análitico</a:t>
            </a:r>
            <a:r>
              <a:rPr lang="es-ES" sz="1600" dirty="0" smtClean="0"/>
              <a:t> y estratégico </a:t>
            </a:r>
          </a:p>
          <a:p>
            <a:pPr algn="just"/>
            <a:endParaRPr lang="es-ES" sz="1600" dirty="0" smtClean="0"/>
          </a:p>
          <a:p>
            <a:pPr algn="just"/>
            <a:r>
              <a:rPr lang="es-ES" sz="1600" dirty="0" smtClean="0"/>
              <a:t>Las </a:t>
            </a:r>
            <a:r>
              <a:rPr lang="es-ES" sz="1600" dirty="0" err="1" smtClean="0"/>
              <a:t>P&amp;Ms</a:t>
            </a:r>
            <a:r>
              <a:rPr lang="es-ES" sz="1600" dirty="0" smtClean="0"/>
              <a:t> son el elemento central de las EN / PA REDD+</a:t>
            </a:r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443267" cy="719137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Ejercicio 1: Identificar y priorizar </a:t>
            </a:r>
            <a:r>
              <a:rPr lang="es-ES" dirty="0" err="1" smtClean="0"/>
              <a:t>P&amp;Ms</a:t>
            </a:r>
            <a:r>
              <a:rPr lang="es-ES" dirty="0" smtClean="0"/>
              <a:t> REDD+</a:t>
            </a:r>
            <a:endParaRPr lang="es-ES" dirty="0"/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179512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Políticas</a:t>
            </a:r>
            <a:r>
              <a:rPr lang="en-GB" dirty="0" smtClean="0"/>
              <a:t> y </a:t>
            </a:r>
            <a:r>
              <a:rPr lang="en-GB" dirty="0" err="1" smtClean="0"/>
              <a:t>Medidas</a:t>
            </a:r>
            <a:r>
              <a:rPr lang="en-GB" dirty="0" smtClean="0"/>
              <a:t> para la </a:t>
            </a:r>
            <a:r>
              <a:rPr lang="en-GB" dirty="0" err="1" smtClean="0"/>
              <a:t>implementación</a:t>
            </a:r>
            <a:r>
              <a:rPr lang="en-GB" dirty="0" smtClean="0"/>
              <a:t> de REDD+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35832137"/>
              </p:ext>
            </p:extLst>
          </p:nvPr>
        </p:nvGraphicFramePr>
        <p:xfrm>
          <a:off x="1331640" y="91556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9324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3"/>
          <p:cNvSpPr txBox="1">
            <a:spLocks/>
          </p:cNvSpPr>
          <p:nvPr/>
        </p:nvSpPr>
        <p:spPr>
          <a:xfrm>
            <a:off x="179512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Políticas</a:t>
            </a:r>
            <a:r>
              <a:rPr lang="en-GB" dirty="0" smtClean="0"/>
              <a:t> y </a:t>
            </a:r>
            <a:r>
              <a:rPr lang="en-GB" dirty="0" err="1" smtClean="0"/>
              <a:t>Medidas</a:t>
            </a:r>
            <a:r>
              <a:rPr lang="en-GB" dirty="0" smtClean="0"/>
              <a:t> para la </a:t>
            </a:r>
            <a:r>
              <a:rPr lang="en-GB" dirty="0" err="1" smtClean="0"/>
              <a:t>implementación</a:t>
            </a:r>
            <a:r>
              <a:rPr lang="en-GB" dirty="0" smtClean="0"/>
              <a:t> de REDD+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443267" cy="719137"/>
          </a:xfrm>
        </p:spPr>
        <p:txBody>
          <a:bodyPr>
            <a:normAutofit/>
          </a:bodyPr>
          <a:lstStyle/>
          <a:p>
            <a:r>
              <a:rPr lang="es-ES" dirty="0" smtClean="0"/>
              <a:t>Ejercicio 2: Desarrollar una P&amp;M priorizada </a:t>
            </a:r>
            <a:endParaRPr lang="es-E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67544" y="1419622"/>
            <a:ext cx="7751337" cy="24482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pPr algn="just"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x-none" sz="1800" b="0" smtClean="0">
                <a:solidFill>
                  <a:schemeClr val="tx1"/>
                </a:solidFill>
              </a:rPr>
              <a:t>¿</a:t>
            </a:r>
            <a:r>
              <a:rPr lang="es-EC" sz="1800" b="0" dirty="0" smtClean="0">
                <a:solidFill>
                  <a:schemeClr val="tx1"/>
                </a:solidFill>
              </a:rPr>
              <a:t>Qué acciones específicas se deben realizar para implementar la </a:t>
            </a:r>
            <a:r>
              <a:rPr lang="es-EC" sz="1800" b="0" dirty="0" err="1" smtClean="0">
                <a:solidFill>
                  <a:schemeClr val="tx1"/>
                </a:solidFill>
              </a:rPr>
              <a:t>PyM</a:t>
            </a:r>
            <a:r>
              <a:rPr lang="x-none" sz="1800" b="0" smtClean="0">
                <a:solidFill>
                  <a:schemeClr val="tx1"/>
                </a:solidFill>
              </a:rPr>
              <a:t>?</a:t>
            </a:r>
            <a:endParaRPr lang="es-EC" sz="1800" b="0" dirty="0" smtClean="0">
              <a:solidFill>
                <a:schemeClr val="tx1"/>
              </a:solidFill>
            </a:endParaRPr>
          </a:p>
          <a:p>
            <a:pPr algn="just"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x-none" sz="1800" b="0" smtClean="0">
                <a:solidFill>
                  <a:schemeClr val="tx1"/>
                </a:solidFill>
              </a:rPr>
              <a:t>¿</a:t>
            </a:r>
            <a:r>
              <a:rPr lang="es-EC" sz="1800" b="0" dirty="0" smtClean="0">
                <a:solidFill>
                  <a:schemeClr val="tx1"/>
                </a:solidFill>
              </a:rPr>
              <a:t>Quiénes serían los socios para la implementación</a:t>
            </a:r>
            <a:r>
              <a:rPr lang="x-none" sz="1800" b="0" smtClean="0">
                <a:solidFill>
                  <a:schemeClr val="tx1"/>
                </a:solidFill>
              </a:rPr>
              <a:t>?</a:t>
            </a:r>
            <a:endParaRPr lang="es-EC" sz="1800" b="0" dirty="0" smtClean="0">
              <a:solidFill>
                <a:schemeClr val="tx1"/>
              </a:solidFill>
            </a:endParaRPr>
          </a:p>
          <a:p>
            <a:pPr algn="just"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es-EC" sz="1800" b="0" dirty="0" smtClean="0">
                <a:solidFill>
                  <a:schemeClr val="tx1"/>
                </a:solidFill>
              </a:rPr>
              <a:t>¿Arreglos legales necesarios?</a:t>
            </a:r>
          </a:p>
          <a:p>
            <a:pPr algn="just"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es-EC" sz="1800" b="0" dirty="0" smtClean="0">
                <a:solidFill>
                  <a:schemeClr val="tx1"/>
                </a:solidFill>
              </a:rPr>
              <a:t>¿Acuerdos institucionales a tomar en cuenta?</a:t>
            </a:r>
          </a:p>
          <a:p>
            <a:pPr algn="just"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es-EC" sz="1800" b="0" dirty="0" smtClean="0">
                <a:solidFill>
                  <a:schemeClr val="tx1"/>
                </a:solidFill>
              </a:rPr>
              <a:t>¿Qué aspectos transversales deben ser considerados?</a:t>
            </a:r>
            <a:endParaRPr lang="x-non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8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19215" y="987574"/>
            <a:ext cx="4104456" cy="3672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D2232A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 smtClean="0"/>
              <a:t>Definir que son políticas y medidas REDD+ </a:t>
            </a:r>
          </a:p>
          <a:p>
            <a:r>
              <a:rPr lang="es-ES" sz="1800" dirty="0" smtClean="0"/>
              <a:t>Explicar cómo identificar de manera apropiada políticas y medidas</a:t>
            </a:r>
          </a:p>
          <a:p>
            <a:r>
              <a:rPr lang="es-ES" sz="1800" dirty="0" smtClean="0"/>
              <a:t>Mostrar algunos ejemplos de políticas y medidas en países de la región </a:t>
            </a:r>
          </a:p>
          <a:p>
            <a:r>
              <a:rPr lang="es-ES" sz="1800" dirty="0" smtClean="0"/>
              <a:t>Listar consideraciones para la implementación de políticas y medidas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es-ES" sz="1800" dirty="0" smtClean="0"/>
              <a:t>Presentación introductoria de Políticas y Medidas para la implementación de REDD+</a:t>
            </a:r>
          </a:p>
          <a:p>
            <a:pPr marL="0" indent="0" algn="just">
              <a:buNone/>
            </a:pPr>
            <a:endParaRPr lang="es-ES" sz="1800" dirty="0" smtClean="0"/>
          </a:p>
          <a:p>
            <a:pPr algn="just"/>
            <a:r>
              <a:rPr lang="es-ES" sz="1800" dirty="0" smtClean="0"/>
              <a:t>Ejercicio para identificar y priorizar Políticas y Medidas REDD+ </a:t>
            </a:r>
          </a:p>
          <a:p>
            <a:pPr algn="just"/>
            <a:endParaRPr lang="es-ES" sz="1800" dirty="0" smtClean="0"/>
          </a:p>
          <a:p>
            <a:pPr algn="just"/>
            <a:r>
              <a:rPr lang="es-ES" sz="1800" dirty="0" smtClean="0"/>
              <a:t>Ejercicio para desarrollar Políticas y Medidas REDD+ priorizadas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7856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51520" y="328353"/>
            <a:ext cx="7651179" cy="719137"/>
          </a:xfrm>
        </p:spPr>
        <p:txBody>
          <a:bodyPr>
            <a:normAutofit/>
          </a:bodyPr>
          <a:lstStyle/>
          <a:p>
            <a:r>
              <a:rPr lang="de-CH" sz="2800" dirty="0"/>
              <a:t>¿</a:t>
            </a:r>
            <a:r>
              <a:rPr lang="de-CH" sz="2800" dirty="0" smtClean="0"/>
              <a:t>Qué son políticas y medidas?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Políticas</a:t>
            </a:r>
            <a:r>
              <a:rPr lang="en-GB" dirty="0" smtClean="0"/>
              <a:t> y </a:t>
            </a:r>
            <a:r>
              <a:rPr lang="en-GB" dirty="0" err="1" smtClean="0"/>
              <a:t>medidas</a:t>
            </a:r>
            <a:r>
              <a:rPr lang="en-GB" dirty="0" smtClean="0"/>
              <a:t> para la </a:t>
            </a:r>
            <a:r>
              <a:rPr lang="en-GB" dirty="0" err="1" smtClean="0"/>
              <a:t>implementación</a:t>
            </a:r>
            <a:r>
              <a:rPr lang="en-GB" dirty="0" smtClean="0"/>
              <a:t> de REDD+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66150" y="986925"/>
            <a:ext cx="8910811" cy="158417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 smtClean="0"/>
              <a:t>Son </a:t>
            </a:r>
            <a:r>
              <a:rPr lang="en-GB" sz="1800" dirty="0" err="1" smtClean="0"/>
              <a:t>acciones</a:t>
            </a:r>
            <a:r>
              <a:rPr lang="en-GB" sz="1800" dirty="0" smtClean="0"/>
              <a:t> o </a:t>
            </a:r>
            <a:r>
              <a:rPr lang="en-GB" sz="1800" dirty="0" err="1" smtClean="0"/>
              <a:t>intervenciones</a:t>
            </a:r>
            <a:r>
              <a:rPr lang="en-GB" sz="1800" dirty="0" smtClean="0"/>
              <a:t> </a:t>
            </a:r>
            <a:r>
              <a:rPr lang="en-GB" sz="1800" dirty="0" err="1" smtClean="0"/>
              <a:t>realizadas</a:t>
            </a:r>
            <a:r>
              <a:rPr lang="en-GB" sz="1800" dirty="0" smtClean="0"/>
              <a:t> para </a:t>
            </a:r>
            <a:r>
              <a:rPr lang="en-GB" sz="1800" dirty="0" err="1" smtClean="0"/>
              <a:t>implementar</a:t>
            </a:r>
            <a:r>
              <a:rPr lang="en-GB" sz="1800" dirty="0" smtClean="0"/>
              <a:t> </a:t>
            </a:r>
            <a:r>
              <a:rPr lang="en-GB" sz="1800" dirty="0" err="1" smtClean="0"/>
              <a:t>actividades</a:t>
            </a:r>
            <a:r>
              <a:rPr lang="en-GB" sz="1800" dirty="0" smtClean="0"/>
              <a:t> REDD+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n-GB" sz="1800" dirty="0" smtClean="0"/>
              <a:t>Parte integral de la </a:t>
            </a:r>
            <a:r>
              <a:rPr lang="en-GB" sz="1800" dirty="0" err="1" smtClean="0"/>
              <a:t>Estrategia</a:t>
            </a:r>
            <a:r>
              <a:rPr lang="en-GB" sz="1800" dirty="0" smtClean="0"/>
              <a:t> Nacional o Plan de </a:t>
            </a:r>
            <a:r>
              <a:rPr lang="en-GB" sz="1800" dirty="0" err="1" smtClean="0"/>
              <a:t>Acción</a:t>
            </a:r>
            <a:r>
              <a:rPr lang="en-GB" sz="1800" dirty="0" smtClean="0"/>
              <a:t> REDD+ </a:t>
            </a:r>
            <a:r>
              <a:rPr lang="en-GB" sz="1800" dirty="0" err="1" smtClean="0"/>
              <a:t>en</a:t>
            </a:r>
            <a:r>
              <a:rPr lang="en-GB" sz="1800" dirty="0" smtClean="0"/>
              <a:t> </a:t>
            </a:r>
            <a:r>
              <a:rPr lang="en-GB" sz="1800" dirty="0" err="1" smtClean="0"/>
              <a:t>los</a:t>
            </a:r>
            <a:r>
              <a:rPr lang="en-GB" sz="1800" dirty="0" smtClean="0"/>
              <a:t> </a:t>
            </a:r>
            <a:r>
              <a:rPr lang="en-GB" sz="1800" dirty="0" err="1" smtClean="0"/>
              <a:t>países</a:t>
            </a:r>
            <a:endParaRPr lang="en-GB" sz="18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130049993"/>
              </p:ext>
            </p:extLst>
          </p:nvPr>
        </p:nvGraphicFramePr>
        <p:xfrm>
          <a:off x="5580112" y="2499742"/>
          <a:ext cx="2922315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" name="Straight Arrow Connector 2"/>
          <p:cNvCxnSpPr/>
          <p:nvPr/>
        </p:nvCxnSpPr>
        <p:spPr>
          <a:xfrm flipH="1">
            <a:off x="5364088" y="3435846"/>
            <a:ext cx="122413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57037" y="2033622"/>
            <a:ext cx="4572000" cy="24981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Atienden</a:t>
            </a:r>
            <a:r>
              <a:rPr lang="en-GB" dirty="0"/>
              <a:t> las </a:t>
            </a:r>
            <a:r>
              <a:rPr lang="en-GB" dirty="0" err="1"/>
              <a:t>causas</a:t>
            </a:r>
            <a:r>
              <a:rPr lang="en-GB" dirty="0"/>
              <a:t> de </a:t>
            </a:r>
            <a:r>
              <a:rPr lang="en-GB" dirty="0" err="1"/>
              <a:t>deforestación</a:t>
            </a:r>
            <a:r>
              <a:rPr lang="en-GB" dirty="0"/>
              <a:t> y </a:t>
            </a:r>
            <a:r>
              <a:rPr lang="en-GB" dirty="0" err="1"/>
              <a:t>degradación</a:t>
            </a:r>
            <a:r>
              <a:rPr lang="en-GB" dirty="0"/>
              <a:t> de </a:t>
            </a:r>
            <a:r>
              <a:rPr lang="en-GB" dirty="0" err="1"/>
              <a:t>bosques</a:t>
            </a:r>
            <a:r>
              <a:rPr lang="en-GB" dirty="0"/>
              <a:t> </a:t>
            </a:r>
          </a:p>
          <a:p>
            <a:pPr marL="285750" indent="-28575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Conjunto</a:t>
            </a:r>
            <a:r>
              <a:rPr lang="en-GB" dirty="0"/>
              <a:t> de </a:t>
            </a:r>
            <a:r>
              <a:rPr lang="en-GB" dirty="0" err="1"/>
              <a:t>políticas</a:t>
            </a:r>
            <a:r>
              <a:rPr lang="en-GB" dirty="0"/>
              <a:t>, </a:t>
            </a:r>
            <a:r>
              <a:rPr lang="en-GB" dirty="0" err="1"/>
              <a:t>leyes</a:t>
            </a:r>
            <a:r>
              <a:rPr lang="en-GB" dirty="0"/>
              <a:t>, </a:t>
            </a:r>
            <a:r>
              <a:rPr lang="en-GB" dirty="0" err="1"/>
              <a:t>reglamentos</a:t>
            </a:r>
            <a:r>
              <a:rPr lang="en-GB" dirty="0"/>
              <a:t>, </a:t>
            </a:r>
            <a:r>
              <a:rPr lang="en-GB" dirty="0" err="1"/>
              <a:t>prácticas</a:t>
            </a:r>
            <a:r>
              <a:rPr lang="en-GB" dirty="0"/>
              <a:t>, </a:t>
            </a:r>
            <a:r>
              <a:rPr lang="en-GB" dirty="0" err="1"/>
              <a:t>sistemas</a:t>
            </a:r>
            <a:r>
              <a:rPr lang="en-GB" dirty="0"/>
              <a:t> de </a:t>
            </a:r>
            <a:r>
              <a:rPr lang="en-GB" dirty="0" err="1"/>
              <a:t>incentivos</a:t>
            </a:r>
            <a:r>
              <a:rPr lang="en-GB" dirty="0"/>
              <a:t>, entre </a:t>
            </a:r>
            <a:r>
              <a:rPr lang="en-GB" dirty="0" err="1"/>
              <a:t>otros</a:t>
            </a:r>
            <a:endParaRPr lang="en-GB" dirty="0"/>
          </a:p>
          <a:p>
            <a:pPr marL="285750" indent="-28575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en-GB" dirty="0"/>
              <a:t>Se </a:t>
            </a:r>
            <a:r>
              <a:rPr lang="en-GB" dirty="0" err="1"/>
              <a:t>pueden</a:t>
            </a:r>
            <a:r>
              <a:rPr lang="en-GB" dirty="0"/>
              <a:t> </a:t>
            </a:r>
            <a:r>
              <a:rPr lang="en-GB" dirty="0" err="1"/>
              <a:t>desagregar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 smtClean="0"/>
              <a:t>intervenciones</a:t>
            </a:r>
            <a:r>
              <a:rPr lang="en-GB" dirty="0" smtClean="0"/>
              <a:t> </a:t>
            </a:r>
            <a:r>
              <a:rPr lang="en-GB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directas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y </a:t>
            </a:r>
            <a:r>
              <a:rPr lang="en-GB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habilitantes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91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340445"/>
            <a:ext cx="7651179" cy="647129"/>
          </a:xfrm>
        </p:spPr>
        <p:txBody>
          <a:bodyPr>
            <a:normAutofit fontScale="77500" lnSpcReduction="20000"/>
          </a:bodyPr>
          <a:lstStyle/>
          <a:p>
            <a:r>
              <a:rPr lang="es-EC" dirty="0" smtClean="0"/>
              <a:t>Ejemplos de </a:t>
            </a:r>
            <a:r>
              <a:rPr lang="es-EC" dirty="0" err="1" smtClean="0"/>
              <a:t>P&amp;Ms</a:t>
            </a:r>
            <a:r>
              <a:rPr lang="es-EC" dirty="0" smtClean="0"/>
              <a:t> REDD+ en países de la región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C" dirty="0" smtClean="0"/>
              <a:t>Políticas y medidas para la implementación de REDD+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38220473"/>
              </p:ext>
            </p:extLst>
          </p:nvPr>
        </p:nvGraphicFramePr>
        <p:xfrm>
          <a:off x="1547664" y="7715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3578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51520" y="339502"/>
            <a:ext cx="8515275" cy="719137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/>
              <a:t>Proceso</a:t>
            </a:r>
            <a:r>
              <a:rPr lang="en-GB" dirty="0"/>
              <a:t> para la </a:t>
            </a:r>
            <a:r>
              <a:rPr lang="en-GB" dirty="0" err="1"/>
              <a:t>identificación</a:t>
            </a:r>
            <a:r>
              <a:rPr lang="en-GB" dirty="0"/>
              <a:t> y </a:t>
            </a:r>
            <a:r>
              <a:rPr lang="en-GB" dirty="0" err="1"/>
              <a:t>priorización</a:t>
            </a:r>
            <a:r>
              <a:rPr lang="en-GB" dirty="0"/>
              <a:t> de P&amp;Ms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C" dirty="0"/>
              <a:t>Políticas y medidas para la implementación de REDD+</a:t>
            </a:r>
            <a:endParaRPr lang="en-US" dirty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655144" y="915566"/>
            <a:ext cx="1877854" cy="938927"/>
            <a:chOff x="3382247" y="459"/>
            <a:chExt cx="1877854" cy="9389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Rounded Rectangle 6"/>
            <p:cNvSpPr/>
            <p:nvPr/>
          </p:nvSpPr>
          <p:spPr>
            <a:xfrm>
              <a:off x="3382247" y="459"/>
              <a:ext cx="1877854" cy="9389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428082" y="46294"/>
              <a:ext cx="1786184" cy="8472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kern="1200" dirty="0" smtClean="0"/>
                <a:t>Analizar las causas de deforestación y degradación de bosques</a:t>
              </a:r>
              <a:endParaRPr lang="en-US" sz="1000" b="1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430450" y="1995686"/>
            <a:ext cx="1877854" cy="1195911"/>
            <a:chOff x="4997326" y="1045391"/>
            <a:chExt cx="1877854" cy="119591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Rounded Rectangle 18"/>
            <p:cNvSpPr/>
            <p:nvPr/>
          </p:nvSpPr>
          <p:spPr>
            <a:xfrm>
              <a:off x="4997326" y="1045391"/>
              <a:ext cx="1877854" cy="1195911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5055706" y="1103771"/>
              <a:ext cx="1761094" cy="10791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kern="1200" dirty="0" smtClean="0"/>
                <a:t>Identificar y aplicar las herramientas pertinentes de apoyo a la toma de decisiones</a:t>
              </a:r>
              <a:endParaRPr lang="en-US" sz="1000" b="1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98402" y="4011910"/>
            <a:ext cx="1877854" cy="938927"/>
            <a:chOff x="4380421" y="3072522"/>
            <a:chExt cx="1877854" cy="9389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7" name="Rounded Rectangle 16"/>
            <p:cNvSpPr/>
            <p:nvPr/>
          </p:nvSpPr>
          <p:spPr>
            <a:xfrm>
              <a:off x="4380421" y="3072522"/>
              <a:ext cx="1877854" cy="9389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2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6"/>
            <p:cNvSpPr/>
            <p:nvPr/>
          </p:nvSpPr>
          <p:spPr>
            <a:xfrm>
              <a:off x="4426256" y="3118357"/>
              <a:ext cx="1786184" cy="8472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kern="1200" dirty="0" smtClean="0"/>
                <a:t>Tomar en cuenta las consideraciones estratégicas para priorizar </a:t>
              </a:r>
              <a:r>
                <a:rPr lang="es-EC" sz="1000" b="1" kern="1200" dirty="0" err="1" smtClean="0"/>
                <a:t>P&amp;Ms</a:t>
              </a:r>
              <a:endParaRPr lang="en-US" sz="1000" b="1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627784" y="4011910"/>
            <a:ext cx="1877854" cy="938927"/>
            <a:chOff x="2384074" y="3072522"/>
            <a:chExt cx="1877854" cy="9389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ounded Rectangle 14"/>
            <p:cNvSpPr/>
            <p:nvPr/>
          </p:nvSpPr>
          <p:spPr>
            <a:xfrm>
              <a:off x="2384074" y="3072522"/>
              <a:ext cx="1877854" cy="9389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3348577"/>
                <a:satOff val="20174"/>
                <a:lumOff val="1617"/>
                <a:alphaOff val="0"/>
              </a:schemeClr>
            </a:fillRef>
            <a:effectRef idx="2">
              <a:schemeClr val="accent4">
                <a:hueOff val="-3348577"/>
                <a:satOff val="20174"/>
                <a:lumOff val="161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8"/>
            <p:cNvSpPr/>
            <p:nvPr/>
          </p:nvSpPr>
          <p:spPr>
            <a:xfrm>
              <a:off x="2429909" y="3118357"/>
              <a:ext cx="1786184" cy="8472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kern="1200" smtClean="0"/>
                <a:t>Priorizar P&amp;Ms REDD+ </a:t>
              </a:r>
              <a:endParaRPr lang="en-US" sz="1000" b="1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051720" y="2025535"/>
            <a:ext cx="1877854" cy="1194287"/>
            <a:chOff x="1767168" y="1046203"/>
            <a:chExt cx="1877854" cy="119428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Rounded Rectangle 12"/>
            <p:cNvSpPr/>
            <p:nvPr/>
          </p:nvSpPr>
          <p:spPr>
            <a:xfrm>
              <a:off x="1767168" y="1046203"/>
              <a:ext cx="1877854" cy="119428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10"/>
            <p:cNvSpPr/>
            <p:nvPr/>
          </p:nvSpPr>
          <p:spPr>
            <a:xfrm>
              <a:off x="1825468" y="1104503"/>
              <a:ext cx="1761254" cy="107768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1000" b="1" kern="1200" dirty="0" smtClean="0"/>
                <a:t>Desarrollar planes de implementación de </a:t>
              </a:r>
              <a:r>
                <a:rPr lang="es-EC" sz="1000" b="1" kern="1200" dirty="0" err="1" smtClean="0"/>
                <a:t>P&amp;Ms</a:t>
              </a:r>
              <a:r>
                <a:rPr lang="es-EC" sz="1000" b="1" kern="1200" dirty="0" smtClean="0"/>
                <a:t> y articulación con elementos transversales cómo salvaguardas, participación, financiamiento </a:t>
              </a:r>
              <a:endParaRPr lang="en-US" sz="1000" b="1" kern="1200" dirty="0"/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>
            <a:off x="5868144" y="1385029"/>
            <a:ext cx="360040" cy="4236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631765" y="4515966"/>
            <a:ext cx="300275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059832" y="1419622"/>
            <a:ext cx="290855" cy="3932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987824" y="3523266"/>
            <a:ext cx="288032" cy="344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156176" y="3506151"/>
            <a:ext cx="304800" cy="4236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524328" y="1896383"/>
            <a:ext cx="1224136" cy="1323439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just"/>
            <a:r>
              <a:rPr lang="es-EC" sz="1000" b="1" dirty="0" smtClean="0"/>
              <a:t>Planificación </a:t>
            </a:r>
            <a:r>
              <a:rPr lang="es-EC" sz="1000" b="1" dirty="0"/>
              <a:t>espacial, análisis de costos y beneficios en diversos escenarios que permiten identificar </a:t>
            </a:r>
            <a:r>
              <a:rPr lang="es-EC" sz="1000" b="1" dirty="0" err="1" smtClean="0"/>
              <a:t>P&amp;Ms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259632" y="4083918"/>
            <a:ext cx="1224136" cy="5539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s-EC" sz="1000" b="1" dirty="0" smtClean="0"/>
              <a:t>Qué implementar primero? y en donde? </a:t>
            </a:r>
            <a:endParaRPr lang="en-US" sz="1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971600" y="2569135"/>
            <a:ext cx="720080" cy="24622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s-EC" sz="1000" b="1" dirty="0" smtClean="0"/>
              <a:t>¿Cómo?</a:t>
            </a:r>
            <a:endParaRPr lang="en-US" sz="1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156176" y="1059582"/>
            <a:ext cx="1656184" cy="40011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just"/>
            <a:r>
              <a:rPr lang="es-EC" sz="1000" b="1" dirty="0" smtClean="0"/>
              <a:t>Impulsores directos y subyacentes </a:t>
            </a:r>
          </a:p>
        </p:txBody>
      </p:sp>
    </p:spTree>
    <p:extLst>
      <p:ext uri="{BB962C8B-B14F-4D97-AF65-F5344CB8AC3E}">
        <p14:creationId xmlns:p14="http://schemas.microsoft.com/office/powerpoint/2010/main" val="3624937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C" dirty="0" smtClean="0"/>
              <a:t>Políticas y medidas para la implementación de REDD+</a:t>
            </a:r>
            <a:endParaRPr lang="en-US" dirty="0"/>
          </a:p>
        </p:txBody>
      </p:sp>
      <p:sp>
        <p:nvSpPr>
          <p:cNvPr id="6" name="Cloud Callout 5"/>
          <p:cNvSpPr/>
          <p:nvPr/>
        </p:nvSpPr>
        <p:spPr>
          <a:xfrm>
            <a:off x="312544" y="1131590"/>
            <a:ext cx="7211784" cy="3563749"/>
          </a:xfrm>
          <a:prstGeom prst="cloudCallout">
            <a:avLst>
              <a:gd name="adj1" fmla="val 52464"/>
              <a:gd name="adj2" fmla="val 29474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7" name="Rounded Rectangle 6"/>
          <p:cNvSpPr/>
          <p:nvPr/>
        </p:nvSpPr>
        <p:spPr>
          <a:xfrm>
            <a:off x="1587894" y="1527255"/>
            <a:ext cx="1440160" cy="57606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 smtClean="0"/>
              <a:t>potencial</a:t>
            </a:r>
            <a:r>
              <a:rPr lang="en-US" sz="1400" dirty="0" smtClean="0"/>
              <a:t> </a:t>
            </a:r>
            <a:r>
              <a:rPr lang="en-US" sz="1400" dirty="0"/>
              <a:t>de </a:t>
            </a:r>
            <a:r>
              <a:rPr lang="en-US" sz="1400" dirty="0" err="1" smtClean="0"/>
              <a:t>mitigación</a:t>
            </a:r>
            <a:endParaRPr lang="x-none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100062" y="1382971"/>
            <a:ext cx="1440160" cy="57606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 smtClean="0"/>
              <a:t>beneficios</a:t>
            </a:r>
            <a:r>
              <a:rPr lang="en-US" sz="1400" dirty="0" smtClean="0"/>
              <a:t> </a:t>
            </a:r>
            <a:r>
              <a:rPr lang="en-US" sz="1400" dirty="0"/>
              <a:t>/ </a:t>
            </a:r>
            <a:r>
              <a:rPr lang="en-US" sz="1400" dirty="0" err="1"/>
              <a:t>riesgos</a:t>
            </a:r>
            <a:r>
              <a:rPr lang="en-US" sz="1400" dirty="0"/>
              <a:t> S&amp;A</a:t>
            </a:r>
            <a:endParaRPr lang="x-none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1390150" y="2173656"/>
            <a:ext cx="2520975" cy="64947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capacidad</a:t>
            </a:r>
            <a:r>
              <a:rPr lang="en-US" sz="1400" dirty="0" smtClean="0"/>
              <a:t> </a:t>
            </a:r>
            <a:r>
              <a:rPr lang="en-US" sz="1400" dirty="0"/>
              <a:t>del SNMB de </a:t>
            </a:r>
            <a:r>
              <a:rPr lang="en-US" sz="1400" dirty="0" err="1"/>
              <a:t>medir</a:t>
            </a:r>
            <a:r>
              <a:rPr lang="en-US" sz="1400" dirty="0"/>
              <a:t> </a:t>
            </a:r>
            <a:r>
              <a:rPr lang="en-US" sz="1400" dirty="0" err="1"/>
              <a:t>resultados</a:t>
            </a:r>
            <a:r>
              <a:rPr lang="en-US" sz="1400" dirty="0"/>
              <a:t> </a:t>
            </a:r>
            <a:r>
              <a:rPr lang="en-US" sz="1400" dirty="0" err="1"/>
              <a:t>agregados</a:t>
            </a:r>
            <a:endParaRPr lang="x-none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4165185" y="1977915"/>
            <a:ext cx="2626260" cy="773208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 smtClean="0"/>
              <a:t>capacidad </a:t>
            </a:r>
            <a:r>
              <a:rPr lang="x-none" sz="1400" dirty="0"/>
              <a:t>de monitorear implementación &amp; resultados de </a:t>
            </a:r>
            <a:r>
              <a:rPr lang="x-none" sz="1400" dirty="0" err="1"/>
              <a:t>P&amp;Ms</a:t>
            </a:r>
            <a:r>
              <a:rPr lang="x-none" sz="1400" dirty="0"/>
              <a:t> individuales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631205" y="1310963"/>
            <a:ext cx="1938513" cy="61263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 smtClean="0"/>
              <a:t>capacidad para implementar </a:t>
            </a:r>
            <a:r>
              <a:rPr lang="x-none" sz="1400" dirty="0" err="1" smtClean="0"/>
              <a:t>P&amp;Ms</a:t>
            </a:r>
            <a:endParaRPr lang="x-none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1612572" y="3615219"/>
            <a:ext cx="1938513" cy="55946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 smtClean="0"/>
              <a:t>costos </a:t>
            </a:r>
            <a:r>
              <a:rPr lang="x-none" sz="1400"/>
              <a:t>/ </a:t>
            </a:r>
            <a:r>
              <a:rPr lang="x-none" sz="1400" smtClean="0"/>
              <a:t>beneficios</a:t>
            </a:r>
            <a:endParaRPr lang="x-none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745416" y="2913464"/>
            <a:ext cx="2230184" cy="641612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 smtClean="0"/>
              <a:t>articulación</a:t>
            </a:r>
            <a:r>
              <a:rPr lang="en-US" sz="1400" dirty="0" smtClean="0"/>
              <a:t> </a:t>
            </a:r>
            <a:r>
              <a:rPr lang="en-US" sz="1400" dirty="0"/>
              <a:t>con las </a:t>
            </a:r>
            <a:r>
              <a:rPr lang="en-US" sz="1400" dirty="0" err="1"/>
              <a:t>prioridades</a:t>
            </a:r>
            <a:r>
              <a:rPr lang="en-US" sz="1400" dirty="0"/>
              <a:t> de </a:t>
            </a:r>
            <a:r>
              <a:rPr lang="en-US" sz="1400" dirty="0" err="1"/>
              <a:t>desarrollo</a:t>
            </a:r>
            <a:endParaRPr lang="x-none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3041713" y="2888104"/>
            <a:ext cx="1733508" cy="583099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 smtClean="0"/>
              <a:t>respaldo</a:t>
            </a:r>
            <a:r>
              <a:rPr lang="en-US" sz="1400" dirty="0" smtClean="0"/>
              <a:t> </a:t>
            </a:r>
            <a:r>
              <a:rPr lang="en-US" sz="1400" dirty="0"/>
              <a:t>/ </a:t>
            </a:r>
            <a:r>
              <a:rPr lang="en-US" sz="1400" dirty="0" err="1"/>
              <a:t>aceptación</a:t>
            </a:r>
            <a:r>
              <a:rPr lang="en-US" sz="1400" dirty="0"/>
              <a:t> </a:t>
            </a:r>
            <a:r>
              <a:rPr lang="en-US" sz="1400" dirty="0" err="1"/>
              <a:t>política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4847229" y="2797007"/>
            <a:ext cx="2076117" cy="67419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x-none" sz="1400" dirty="0" smtClean="0"/>
              <a:t>naturaleza </a:t>
            </a:r>
            <a:r>
              <a:rPr lang="x-none" sz="1400" dirty="0"/>
              <a:t>y ámbito de </a:t>
            </a:r>
            <a:r>
              <a:rPr lang="x-none" sz="1400" dirty="0" err="1"/>
              <a:t>P&amp;Ms</a:t>
            </a:r>
            <a:r>
              <a:rPr lang="x-none" sz="1400" dirty="0"/>
              <a:t> relacionadas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623093" y="3547968"/>
            <a:ext cx="2433083" cy="57130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x-none" sz="1400" dirty="0" smtClean="0"/>
              <a:t>potencial </a:t>
            </a:r>
            <a:r>
              <a:rPr lang="x-none" sz="1400" dirty="0"/>
              <a:t>de financiamiento para su implementación</a:t>
            </a:r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233189" y="268437"/>
            <a:ext cx="8066421" cy="71913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800" dirty="0" smtClean="0"/>
              <a:t>Dimensiones a considerar para la priorización de P&amp;Ms</a:t>
            </a:r>
            <a:endParaRPr lang="de-CH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7562724" y="4083918"/>
            <a:ext cx="1473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b="1" dirty="0" err="1" smtClean="0">
                <a:solidFill>
                  <a:srgbClr val="D2232A"/>
                </a:solidFill>
              </a:rPr>
              <a:t>P&amp;Ms</a:t>
            </a:r>
            <a:endParaRPr lang="fr-CH" sz="3600" b="1" dirty="0" smtClean="0">
              <a:solidFill>
                <a:srgbClr val="D223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41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0" y="340445"/>
            <a:ext cx="3923928" cy="647129"/>
          </a:xfrm>
        </p:spPr>
        <p:txBody>
          <a:bodyPr>
            <a:noAutofit/>
          </a:bodyPr>
          <a:lstStyle/>
          <a:p>
            <a:pPr marL="52388" indent="0"/>
            <a:r>
              <a:rPr lang="es-EC" sz="2500" dirty="0" smtClean="0"/>
              <a:t>Ejemplos de </a:t>
            </a:r>
            <a:r>
              <a:rPr lang="es-EC" sz="2500" dirty="0" err="1" smtClean="0"/>
              <a:t>P&amp;Ms</a:t>
            </a:r>
            <a:r>
              <a:rPr lang="es-EC" sz="2500" dirty="0" smtClean="0"/>
              <a:t> REDD+ en países de la región </a:t>
            </a:r>
            <a:endParaRPr lang="en-US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C" dirty="0" smtClean="0"/>
              <a:t>Políticas y medidas para la implementación de REDD+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4753476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800" dirty="0" smtClean="0"/>
              <a:t>Fuente: PNCB, 2015. Documento de Estrategia Nacional de Bosques y Cambio Climático del Perú, versión en consulta pública</a:t>
            </a:r>
            <a:endParaRPr lang="en-US" sz="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23478"/>
            <a:ext cx="5472608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0825" y="1635646"/>
            <a:ext cx="31938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dirty="0" smtClean="0"/>
              <a:t>Proceso analítico sobre la base de CDDF para definir el cambio esperado con la implementación de REDD+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dirty="0" smtClean="0"/>
              <a:t>Base para definir conjunto de intervenciones y cómo se espera conduzcan a resultados de reducción de deforestación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136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340445"/>
            <a:ext cx="7651179" cy="647129"/>
          </a:xfrm>
        </p:spPr>
        <p:txBody>
          <a:bodyPr>
            <a:normAutofit fontScale="77500" lnSpcReduction="20000"/>
          </a:bodyPr>
          <a:lstStyle/>
          <a:p>
            <a:r>
              <a:rPr lang="es-EC" dirty="0" smtClean="0"/>
              <a:t>Ejemplos de </a:t>
            </a:r>
            <a:r>
              <a:rPr lang="es-EC" dirty="0" err="1" smtClean="0"/>
              <a:t>P&amp;Ms</a:t>
            </a:r>
            <a:r>
              <a:rPr lang="es-EC" dirty="0" smtClean="0"/>
              <a:t> REDD+ en países de la región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C" dirty="0" smtClean="0"/>
              <a:t>Políticas y medidas para la implementación de REDD+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86444" y="4916094"/>
            <a:ext cx="5328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800" dirty="0" smtClean="0"/>
              <a:t>Fuente: MAE, 2015. Propuesta de mecanismos de implementación para plan de acción REDD+ en Ecuador.</a:t>
            </a:r>
            <a:endParaRPr lang="en-US" sz="800" dirty="0"/>
          </a:p>
        </p:txBody>
      </p:sp>
      <p:pic>
        <p:nvPicPr>
          <p:cNvPr id="11" name="Imagen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4336" y="699542"/>
            <a:ext cx="6012160" cy="42139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987574"/>
            <a:ext cx="25202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EC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dirty="0" smtClean="0"/>
              <a:t>Proceso analítico para identificar opciones estratégicas y medidas priorizadas</a:t>
            </a:r>
          </a:p>
          <a:p>
            <a:endParaRPr lang="es-EC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dirty="0" smtClean="0"/>
              <a:t>Vinculación con elementos transversales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C" dirty="0"/>
          </a:p>
          <a:p>
            <a:pPr algn="just"/>
            <a:endParaRPr lang="es-EC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213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20364</TotalTime>
  <Words>935</Words>
  <Application>Microsoft Macintosh PowerPoint</Application>
  <PresentationFormat>On-screen Show (16:9)</PresentationFormat>
  <Paragraphs>107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Chapter1</vt:lpstr>
      <vt:lpstr>Políticas y Medidas para la implementación de REDD+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117</cp:revision>
  <cp:lastPrinted>2015-07-17T14:43:55Z</cp:lastPrinted>
  <dcterms:created xsi:type="dcterms:W3CDTF">2015-06-03T08:03:08Z</dcterms:created>
  <dcterms:modified xsi:type="dcterms:W3CDTF">2015-10-08T20:04:41Z</dcterms:modified>
</cp:coreProperties>
</file>