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8" r:id="rId2"/>
    <p:sldId id="275" r:id="rId3"/>
    <p:sldId id="269" r:id="rId4"/>
    <p:sldId id="266" r:id="rId5"/>
    <p:sldId id="268" r:id="rId6"/>
    <p:sldId id="267" r:id="rId7"/>
    <p:sldId id="276" r:id="rId8"/>
    <p:sldId id="274" r:id="rId9"/>
    <p:sldId id="277" r:id="rId10"/>
    <p:sldId id="272" r:id="rId11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57329" autoAdjust="0"/>
  </p:normalViewPr>
  <p:slideViewPr>
    <p:cSldViewPr>
      <p:cViewPr>
        <p:scale>
          <a:sx n="62" d="100"/>
          <a:sy n="62" d="100"/>
        </p:scale>
        <p:origin x="-739" y="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364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1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3805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Objectives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 marL="0" indent="0">
              <a:buClr>
                <a:srgbClr val="D2232A"/>
              </a:buClr>
              <a:buFont typeface="Arial" pitchFamily="34" charset="0"/>
              <a:buNone/>
              <a:defRPr sz="1400"/>
            </a:lvl1pPr>
          </a:lstStyle>
          <a:p>
            <a:pPr lvl="0"/>
            <a:r>
              <a:rPr lang="de-CH" dirty="0" smtClean="0"/>
              <a:t>D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4008" y="618823"/>
            <a:ext cx="4307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of this session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 marL="0" indent="0">
              <a:buClr>
                <a:srgbClr val="D2232A"/>
              </a:buClr>
              <a:buFont typeface="Arial" pitchFamily="34" charset="0"/>
              <a:buNone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644008" y="618823"/>
            <a:ext cx="28729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messages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1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20.11.2015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395536" y="2427734"/>
            <a:ext cx="8424936" cy="1102519"/>
          </a:xfrm>
        </p:spPr>
        <p:txBody>
          <a:bodyPr>
            <a:normAutofit fontScale="90000"/>
          </a:bodyPr>
          <a:lstStyle/>
          <a:p>
            <a:r>
              <a:rPr lang="de-CH" dirty="0"/>
              <a:t>Forests, Carbon Sequestration &amp; Climate Change</a:t>
            </a:r>
            <a:br>
              <a:rPr lang="de-CH" dirty="0"/>
            </a:br>
            <a:endParaRPr lang="fr-CH" dirty="0"/>
          </a:p>
        </p:txBody>
      </p:sp>
      <p:pic>
        <p:nvPicPr>
          <p:cNvPr id="3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555776" y="3543577"/>
            <a:ext cx="40930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1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211960" y="1563638"/>
            <a:ext cx="5040560" cy="3672408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increasing evidence from around the world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Earth’s climate 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changing;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important to consider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role vegetation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changes in vegetation cover play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controlling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overall greenhouse gas emissions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hence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climate change;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forests contain substantial stores of carbon,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degradation and or conversion to other land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cover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causes the release of some of the carbon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stored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within them, conversely their restoration can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a sink for atmospheric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carbon.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CH" dirty="0" smtClean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1563638"/>
            <a:ext cx="42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Introductory</a:t>
            </a:r>
            <a:r>
              <a:rPr lang="fr-CH" dirty="0" smtClean="0"/>
              <a:t> </a:t>
            </a:r>
            <a:r>
              <a:rPr lang="fr-CH" dirty="0" err="1" smtClean="0"/>
              <a:t>presentation</a:t>
            </a:r>
            <a:r>
              <a:rPr lang="fr-CH" dirty="0" smtClean="0"/>
              <a:t> on </a:t>
            </a:r>
            <a:r>
              <a:rPr lang="de-CH" dirty="0"/>
              <a:t>Forests, Carbon Sequestration &amp; Climate Change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Elevator</a:t>
            </a:r>
            <a:r>
              <a:rPr lang="fr-CH" dirty="0" smtClean="0"/>
              <a:t> speech </a:t>
            </a:r>
            <a:r>
              <a:rPr lang="fr-CH" dirty="0" err="1" smtClean="0"/>
              <a:t>exercise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7132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de-CH" sz="2800" dirty="0"/>
              <a:t>Temperatures are rising all around the wor</a:t>
            </a:r>
            <a:r>
              <a:rPr lang="de-CH" dirty="0"/>
              <a:t>ld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Forests, Carbon Sequestration &amp; Climate Change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31590"/>
            <a:ext cx="564544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83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Forests, Carbon Sequestration &amp; Climate Change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918" y="445673"/>
            <a:ext cx="5698410" cy="407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7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8" y="411510"/>
            <a:ext cx="7795196" cy="863426"/>
          </a:xfrm>
        </p:spPr>
        <p:txBody>
          <a:bodyPr>
            <a:normAutofit/>
          </a:bodyPr>
          <a:lstStyle/>
          <a:p>
            <a:r>
              <a:rPr lang="en-GB" sz="2800" dirty="0"/>
              <a:t>Acceleration of greenhouse gas emissions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Forests, Carbon Sequestration &amp; Climate Change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07504" y="1419623"/>
            <a:ext cx="2664296" cy="2304256"/>
          </a:xfrm>
        </p:spPr>
        <p:txBody>
          <a:bodyPr>
            <a:normAutofit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dirty="0">
                <a:latin typeface="Arial" panose="020B0604020202020204" pitchFamily="34" charset="0"/>
              </a:rPr>
              <a:t>GHG emissions accelerate despite reduction </a:t>
            </a:r>
            <a:r>
              <a:rPr lang="en-GB" altLang="en-US" dirty="0" smtClean="0">
                <a:latin typeface="Arial" panose="020B0604020202020204" pitchFamily="34" charset="0"/>
              </a:rPr>
              <a:t>efforts</a:t>
            </a:r>
          </a:p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dirty="0" smtClean="0">
                <a:latin typeface="Arial" panose="020B0604020202020204" pitchFamily="34" charset="0"/>
              </a:rPr>
              <a:t>Most </a:t>
            </a:r>
            <a:r>
              <a:rPr lang="en-GB" altLang="en-US" dirty="0">
                <a:latin typeface="Arial" panose="020B0604020202020204" pitchFamily="34" charset="0"/>
              </a:rPr>
              <a:t>growth is CO</a:t>
            </a:r>
            <a:r>
              <a:rPr lang="en-GB" altLang="en-US" baseline="-25000" dirty="0">
                <a:latin typeface="Arial" panose="020B0604020202020204" pitchFamily="34" charset="0"/>
              </a:rPr>
              <a:t>2</a:t>
            </a:r>
            <a:r>
              <a:rPr lang="en-GB" altLang="en-US" dirty="0">
                <a:latin typeface="Arial" panose="020B0604020202020204" pitchFamily="34" charset="0"/>
              </a:rPr>
              <a:t> from fossil fuel combustion and industrial </a:t>
            </a:r>
            <a:r>
              <a:rPr lang="en-GB" altLang="en-US" dirty="0" smtClean="0">
                <a:latin typeface="Arial" panose="020B0604020202020204" pitchFamily="34" charset="0"/>
              </a:rPr>
              <a:t>processes /</a:t>
            </a:r>
            <a:r>
              <a:rPr lang="en-GB" altLang="en-US" dirty="0">
                <a:latin typeface="Arial" panose="020B0604020202020204" pitchFamily="34" charset="0"/>
              </a:rPr>
              <a:t>cement production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3"/>
          <a:stretch>
            <a:fillRect/>
          </a:stretch>
        </p:blipFill>
        <p:spPr bwMode="auto">
          <a:xfrm>
            <a:off x="2800295" y="1316930"/>
            <a:ext cx="6164193" cy="233494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6262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4266803" cy="863426"/>
          </a:xfrm>
        </p:spPr>
        <p:txBody>
          <a:bodyPr>
            <a:normAutofit/>
          </a:bodyPr>
          <a:lstStyle/>
          <a:p>
            <a:r>
              <a:rPr lang="de-DE" sz="2800" dirty="0"/>
              <a:t>The global carbon </a:t>
            </a:r>
            <a:r>
              <a:rPr lang="de-DE" sz="2800" dirty="0" smtClean="0"/>
              <a:t>cycle</a:t>
            </a:r>
            <a:endParaRPr lang="en-US" sz="280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Forests, Carbon Sequestration &amp; Climate Change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07504" y="1419622"/>
            <a:ext cx="3327648" cy="3168253"/>
          </a:xfrm>
        </p:spPr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1400" dirty="0">
                <a:latin typeface="Arial" panose="020B0604020202020204" pitchFamily="34" charset="0"/>
              </a:rPr>
              <a:t>Main annual fluxes in units of Gt C per year, with pre-industrial 'natural' fluxes in black and 'anthropogenic' fluxes in red. 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1400" dirty="0">
                <a:latin typeface="Arial" panose="020B0604020202020204" pitchFamily="34" charset="0"/>
              </a:rPr>
              <a:t>Gross fluxes generally have uncertainties greater than 20%. 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1400" dirty="0">
                <a:latin typeface="Arial" panose="020B0604020202020204" pitchFamily="34" charset="0"/>
              </a:rPr>
              <a:t>Atmospheric carbon content and all cumulative fluxes since 1750 are as of the end of 1994.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168" y="1347614"/>
            <a:ext cx="5380007" cy="327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8" y="411510"/>
            <a:ext cx="7795196" cy="86342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Expected impacts of climate change</a:t>
            </a:r>
            <a:endParaRPr lang="en-GB" sz="280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Forests, Carbon Sequestration &amp; Climate Change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07504" y="1419622"/>
            <a:ext cx="2664296" cy="3096343"/>
          </a:xfrm>
        </p:spPr>
        <p:txBody>
          <a:bodyPr>
            <a:normAutofit fontScale="92500"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dirty="0" smtClean="0">
                <a:latin typeface="Arial" panose="020B0604020202020204" pitchFamily="34" charset="0"/>
              </a:rPr>
              <a:t>Climate change is expected to have several impacts: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GB" altLang="en-US" dirty="0" smtClean="0">
                <a:latin typeface="Arial" panose="020B0604020202020204" pitchFamily="34" charset="0"/>
              </a:rPr>
              <a:t>Higher global average temperatures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GB" altLang="en-US" dirty="0" smtClean="0">
                <a:latin typeface="Arial" panose="020B0604020202020204" pitchFamily="34" charset="0"/>
              </a:rPr>
              <a:t>Reduction in sea ice extent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GB" altLang="en-US" dirty="0" err="1" smtClean="0">
                <a:latin typeface="Arial" panose="020B0604020202020204" pitchFamily="34" charset="0"/>
              </a:rPr>
              <a:t>Rse</a:t>
            </a:r>
            <a:r>
              <a:rPr lang="en-GB" altLang="en-US" dirty="0" smtClean="0">
                <a:latin typeface="Arial" panose="020B0604020202020204" pitchFamily="34" charset="0"/>
              </a:rPr>
              <a:t> in sea level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GB" altLang="en-US" dirty="0" smtClean="0">
                <a:latin typeface="Arial" panose="020B0604020202020204" pitchFamily="34" charset="0"/>
              </a:rPr>
              <a:t>Lower sea pH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GB" altLang="en-US" dirty="0" smtClean="0">
                <a:latin typeface="Arial" panose="020B0604020202020204" pitchFamily="34" charset="0"/>
              </a:rPr>
              <a:t>More frequent extreme weather events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GB" altLang="en-US" dirty="0" smtClean="0">
                <a:latin typeface="Arial" panose="020B0604020202020204" pitchFamily="34" charset="0"/>
              </a:rPr>
              <a:t>Etc.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749" y="915566"/>
            <a:ext cx="4712659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230" y="3025455"/>
            <a:ext cx="4096122" cy="213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123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059582"/>
            <a:ext cx="6840760" cy="324063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8" y="411510"/>
            <a:ext cx="7795196" cy="86342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Forests are carbon sinks</a:t>
            </a:r>
            <a:endParaRPr lang="en-GB" sz="280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Forests, Carbon Sequestration &amp; Climate Change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07504" y="1419623"/>
            <a:ext cx="2664296" cy="2448272"/>
          </a:xfrm>
        </p:spPr>
        <p:txBody>
          <a:bodyPr>
            <a:normAutofit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dirty="0" smtClean="0">
                <a:latin typeface="Arial" panose="020B0604020202020204" pitchFamily="34" charset="0"/>
              </a:rPr>
              <a:t>Forests hold carbon in their biomass</a:t>
            </a:r>
          </a:p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lang="en-GB" altLang="en-US" dirty="0" smtClean="0">
              <a:latin typeface="Arial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dirty="0" smtClean="0">
                <a:latin typeface="Arial" panose="020B0604020202020204" pitchFamily="34" charset="0"/>
              </a:rPr>
              <a:t>Deforestation or forest degradation reduce the capacity of forests to absorb carbon and increase emissions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33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-92546"/>
            <a:ext cx="607695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77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9623</TotalTime>
  <Words>294</Words>
  <Application>Microsoft Office PowerPoint</Application>
  <PresentationFormat>On-screen Show (16:9)</PresentationFormat>
  <Paragraphs>39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Chapter1</vt:lpstr>
      <vt:lpstr>Forests, Carbon Sequestration &amp; Climate Change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46</cp:revision>
  <cp:lastPrinted>2015-07-17T14:06:39Z</cp:lastPrinted>
  <dcterms:created xsi:type="dcterms:W3CDTF">2015-06-03T08:03:08Z</dcterms:created>
  <dcterms:modified xsi:type="dcterms:W3CDTF">2015-11-20T08:24:37Z</dcterms:modified>
</cp:coreProperties>
</file>