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92" r:id="rId4"/>
    <p:sldId id="281" r:id="rId5"/>
    <p:sldId id="293" r:id="rId6"/>
    <p:sldId id="288" r:id="rId7"/>
    <p:sldId id="294" r:id="rId8"/>
    <p:sldId id="284" r:id="rId9"/>
    <p:sldId id="289" r:id="rId10"/>
    <p:sldId id="272" r:id="rId11"/>
    <p:sldId id="295" r:id="rId12"/>
    <p:sldId id="296" r:id="rId13"/>
  </p:sldIdLst>
  <p:sldSz cx="9144000" cy="5143500" type="screen16x9"/>
  <p:notesSz cx="9774238" cy="66484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CBCB"/>
    <a:srgbClr val="D22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441" autoAdjust="0"/>
    <p:restoredTop sz="69365" autoAdjust="0"/>
  </p:normalViewPr>
  <p:slideViewPr>
    <p:cSldViewPr>
      <p:cViewPr>
        <p:scale>
          <a:sx n="60" d="100"/>
          <a:sy n="60" d="100"/>
        </p:scale>
        <p:origin x="-787" y="-11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74" y="-114"/>
      </p:cViewPr>
      <p:guideLst>
        <p:guide orient="horz" pos="2094"/>
        <p:guide pos="307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9A04D4-C6CB-43F1-BE77-45C2355A1687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H"/>
        </a:p>
      </dgm:t>
    </dgm:pt>
    <dgm:pt modelId="{B066E847-A9E5-4FC8-A169-8C37322862E1}">
      <dgm:prSet phldrT="[Text]"/>
      <dgm:spPr/>
      <dgm:t>
        <a:bodyPr/>
        <a:lstStyle/>
        <a:p>
          <a:r>
            <a:rPr lang="fr-CH" dirty="0" err="1"/>
            <a:t>Criteria</a:t>
          </a:r>
          <a:r>
            <a:rPr lang="fr-CH" dirty="0"/>
            <a:t> for </a:t>
          </a:r>
          <a:r>
            <a:rPr lang="fr-CH" dirty="0" err="1"/>
            <a:t>prioritizing</a:t>
          </a:r>
          <a:r>
            <a:rPr lang="fr-CH" dirty="0"/>
            <a:t> PAMs</a:t>
          </a:r>
        </a:p>
      </dgm:t>
    </dgm:pt>
    <dgm:pt modelId="{88FE88CA-6FC8-449E-B36A-D1899F88E126}" type="parTrans" cxnId="{59EC0431-708D-4977-8A94-2AB0F14A0178}">
      <dgm:prSet/>
      <dgm:spPr/>
      <dgm:t>
        <a:bodyPr/>
        <a:lstStyle/>
        <a:p>
          <a:endParaRPr lang="fr-CH"/>
        </a:p>
      </dgm:t>
    </dgm:pt>
    <dgm:pt modelId="{8A751F3F-3822-43EC-AFE1-3BF5A61816DA}" type="sibTrans" cxnId="{59EC0431-708D-4977-8A94-2AB0F14A0178}">
      <dgm:prSet/>
      <dgm:spPr/>
      <dgm:t>
        <a:bodyPr/>
        <a:lstStyle/>
        <a:p>
          <a:endParaRPr lang="fr-CH"/>
        </a:p>
      </dgm:t>
    </dgm:pt>
    <dgm:pt modelId="{D0DFF9A5-E037-4DF0-8FD2-E0180E7EE9A4}">
      <dgm:prSet phldrT="[Text]" custT="1"/>
      <dgm:spPr/>
      <dgm:t>
        <a:bodyPr/>
        <a:lstStyle/>
        <a:p>
          <a:r>
            <a:rPr lang="fr-CH" sz="900" dirty="0"/>
            <a:t>Scope and </a:t>
          </a:r>
          <a:r>
            <a:rPr lang="fr-CH" sz="900" dirty="0" err="1"/>
            <a:t>Scale</a:t>
          </a:r>
          <a:endParaRPr lang="fr-CH" sz="900" dirty="0"/>
        </a:p>
      </dgm:t>
    </dgm:pt>
    <dgm:pt modelId="{DFD550F6-AC72-437D-A08B-12ACDCF5CF61}" type="parTrans" cxnId="{FB1FF62A-0D33-4129-8A3A-60C59F5258EE}">
      <dgm:prSet/>
      <dgm:spPr/>
      <dgm:t>
        <a:bodyPr/>
        <a:lstStyle/>
        <a:p>
          <a:endParaRPr lang="fr-CH"/>
        </a:p>
      </dgm:t>
    </dgm:pt>
    <dgm:pt modelId="{562EE855-57B7-4592-9A8B-0EAC34DB2917}" type="sibTrans" cxnId="{FB1FF62A-0D33-4129-8A3A-60C59F5258EE}">
      <dgm:prSet/>
      <dgm:spPr/>
      <dgm:t>
        <a:bodyPr/>
        <a:lstStyle/>
        <a:p>
          <a:endParaRPr lang="fr-CH"/>
        </a:p>
      </dgm:t>
    </dgm:pt>
    <dgm:pt modelId="{D3BCE08D-28BD-4562-BA9E-B8B1248ED9DA}">
      <dgm:prSet phldrT="[Text]" custT="1"/>
      <dgm:spPr/>
      <dgm:t>
        <a:bodyPr/>
        <a:lstStyle/>
        <a:p>
          <a:r>
            <a:rPr lang="fr-CH" sz="900"/>
            <a:t>Cost effectiveness </a:t>
          </a:r>
        </a:p>
      </dgm:t>
    </dgm:pt>
    <dgm:pt modelId="{ACFC8EE8-7450-4B49-BA08-8ECD6E09763E}" type="parTrans" cxnId="{4752ED81-B92F-4791-82C1-8906E32E4D54}">
      <dgm:prSet/>
      <dgm:spPr/>
      <dgm:t>
        <a:bodyPr/>
        <a:lstStyle/>
        <a:p>
          <a:endParaRPr lang="fr-CH"/>
        </a:p>
      </dgm:t>
    </dgm:pt>
    <dgm:pt modelId="{46D6FCE8-E7EE-49B5-BFBD-204B0C08C16E}" type="sibTrans" cxnId="{4752ED81-B92F-4791-82C1-8906E32E4D54}">
      <dgm:prSet/>
      <dgm:spPr/>
      <dgm:t>
        <a:bodyPr/>
        <a:lstStyle/>
        <a:p>
          <a:endParaRPr lang="fr-CH"/>
        </a:p>
      </dgm:t>
    </dgm:pt>
    <dgm:pt modelId="{D50E0C2E-5861-4658-8FD4-BD3C8F8C31C6}">
      <dgm:prSet phldrT="[Text]" custT="1"/>
      <dgm:spPr/>
      <dgm:t>
        <a:bodyPr/>
        <a:lstStyle/>
        <a:p>
          <a:r>
            <a:rPr lang="fr-CH" sz="900"/>
            <a:t>Funding opportunities (REDD+ or not)</a:t>
          </a:r>
        </a:p>
      </dgm:t>
    </dgm:pt>
    <dgm:pt modelId="{B825B184-DEAF-44BE-8AA7-FFBE26921784}" type="parTrans" cxnId="{22D4FA55-9469-4DF9-B536-F36A9B09B347}">
      <dgm:prSet/>
      <dgm:spPr/>
      <dgm:t>
        <a:bodyPr/>
        <a:lstStyle/>
        <a:p>
          <a:endParaRPr lang="fr-CH"/>
        </a:p>
      </dgm:t>
    </dgm:pt>
    <dgm:pt modelId="{FF448117-FE32-4D3A-94AB-58C15FB86764}" type="sibTrans" cxnId="{22D4FA55-9469-4DF9-B536-F36A9B09B347}">
      <dgm:prSet/>
      <dgm:spPr/>
      <dgm:t>
        <a:bodyPr/>
        <a:lstStyle/>
        <a:p>
          <a:endParaRPr lang="fr-CH"/>
        </a:p>
      </dgm:t>
    </dgm:pt>
    <dgm:pt modelId="{C25ECFF9-22B7-406F-9E71-834D6FA8C14A}">
      <dgm:prSet phldrT="[Text]" custT="1"/>
      <dgm:spPr/>
      <dgm:t>
        <a:bodyPr/>
        <a:lstStyle/>
        <a:p>
          <a:r>
            <a:rPr lang="fr-CH" sz="900" dirty="0"/>
            <a:t>National </a:t>
          </a:r>
          <a:r>
            <a:rPr lang="fr-CH" sz="900" dirty="0" err="1" smtClean="0"/>
            <a:t>Priorities</a:t>
          </a:r>
          <a:endParaRPr lang="fr-CH" sz="900" dirty="0"/>
        </a:p>
      </dgm:t>
    </dgm:pt>
    <dgm:pt modelId="{6411590A-1558-4B35-AC1A-E6B7D752299A}" type="parTrans" cxnId="{AAF87A3B-A3AC-4814-A399-AC3387CEF747}">
      <dgm:prSet/>
      <dgm:spPr/>
      <dgm:t>
        <a:bodyPr/>
        <a:lstStyle/>
        <a:p>
          <a:endParaRPr lang="fr-CH"/>
        </a:p>
      </dgm:t>
    </dgm:pt>
    <dgm:pt modelId="{0BA3F8EC-517A-42D8-B165-DF4711A5D15F}" type="sibTrans" cxnId="{AAF87A3B-A3AC-4814-A399-AC3387CEF747}">
      <dgm:prSet/>
      <dgm:spPr/>
      <dgm:t>
        <a:bodyPr/>
        <a:lstStyle/>
        <a:p>
          <a:endParaRPr lang="fr-CH"/>
        </a:p>
      </dgm:t>
    </dgm:pt>
    <dgm:pt modelId="{39875BC6-96BE-4C0D-B845-B02BF2B3482D}">
      <dgm:prSet phldrT="[Text]" custT="1"/>
      <dgm:spPr/>
      <dgm:t>
        <a:bodyPr/>
        <a:lstStyle/>
        <a:p>
          <a:r>
            <a:rPr lang="fr-CH" sz="900"/>
            <a:t>Policy coherence</a:t>
          </a:r>
        </a:p>
      </dgm:t>
    </dgm:pt>
    <dgm:pt modelId="{9D1A8570-E733-462F-BE4E-9AF021759F53}" type="parTrans" cxnId="{58A15C5E-72E2-4FDB-A544-4861D23B24D7}">
      <dgm:prSet/>
      <dgm:spPr/>
      <dgm:t>
        <a:bodyPr/>
        <a:lstStyle/>
        <a:p>
          <a:endParaRPr lang="fr-CH"/>
        </a:p>
      </dgm:t>
    </dgm:pt>
    <dgm:pt modelId="{4B26097C-81E7-4917-B751-64BB1ED20774}" type="sibTrans" cxnId="{58A15C5E-72E2-4FDB-A544-4861D23B24D7}">
      <dgm:prSet/>
      <dgm:spPr/>
      <dgm:t>
        <a:bodyPr/>
        <a:lstStyle/>
        <a:p>
          <a:endParaRPr lang="fr-CH"/>
        </a:p>
      </dgm:t>
    </dgm:pt>
    <dgm:pt modelId="{C4D966BF-A9E0-473A-A32E-8A1FD2F21486}">
      <dgm:prSet phldrT="[Text]" custT="1"/>
      <dgm:spPr/>
      <dgm:t>
        <a:bodyPr/>
        <a:lstStyle/>
        <a:p>
          <a:r>
            <a:rPr lang="fr-CH" sz="900"/>
            <a:t>Existing PAMs</a:t>
          </a:r>
        </a:p>
      </dgm:t>
    </dgm:pt>
    <dgm:pt modelId="{B052110C-6C1A-4C31-8B64-9093EB1AE2E8}" type="parTrans" cxnId="{E5CD7E7C-B47B-484B-B7D4-61BD1DC20A48}">
      <dgm:prSet/>
      <dgm:spPr/>
      <dgm:t>
        <a:bodyPr/>
        <a:lstStyle/>
        <a:p>
          <a:endParaRPr lang="fr-CH"/>
        </a:p>
      </dgm:t>
    </dgm:pt>
    <dgm:pt modelId="{D2B65E6D-9C69-4A93-A856-DB795DA273FC}" type="sibTrans" cxnId="{E5CD7E7C-B47B-484B-B7D4-61BD1DC20A48}">
      <dgm:prSet/>
      <dgm:spPr/>
      <dgm:t>
        <a:bodyPr/>
        <a:lstStyle/>
        <a:p>
          <a:endParaRPr lang="fr-CH"/>
        </a:p>
      </dgm:t>
    </dgm:pt>
    <dgm:pt modelId="{A053C91C-8258-49A9-A5B4-0FB89714D14C}">
      <dgm:prSet phldrT="[Text]" custT="1"/>
      <dgm:spPr/>
      <dgm:t>
        <a:bodyPr/>
        <a:lstStyle/>
        <a:p>
          <a:r>
            <a:rPr lang="fr-CH" sz="900"/>
            <a:t>Social economic, political and governance barriers/opp.s</a:t>
          </a:r>
        </a:p>
      </dgm:t>
    </dgm:pt>
    <dgm:pt modelId="{54B422B6-F3E0-4C72-A4D8-E70E9E1E7128}" type="parTrans" cxnId="{631E058A-C452-4285-9A9D-1C0DDFDE778C}">
      <dgm:prSet/>
      <dgm:spPr/>
      <dgm:t>
        <a:bodyPr/>
        <a:lstStyle/>
        <a:p>
          <a:endParaRPr lang="fr-CH"/>
        </a:p>
      </dgm:t>
    </dgm:pt>
    <dgm:pt modelId="{ADC27072-7DEF-4BCB-8407-74147F3464C0}" type="sibTrans" cxnId="{631E058A-C452-4285-9A9D-1C0DDFDE778C}">
      <dgm:prSet/>
      <dgm:spPr/>
      <dgm:t>
        <a:bodyPr/>
        <a:lstStyle/>
        <a:p>
          <a:endParaRPr lang="fr-CH"/>
        </a:p>
      </dgm:t>
    </dgm:pt>
    <dgm:pt modelId="{259C166A-C74B-4FA3-9DCA-C87FD9E937B0}">
      <dgm:prSet phldrT="[Text]" custT="1"/>
      <dgm:spPr/>
      <dgm:t>
        <a:bodyPr/>
        <a:lstStyle/>
        <a:p>
          <a:r>
            <a:rPr lang="fr-CH" sz="900"/>
            <a:t>Non-carbon/multiple benefits</a:t>
          </a:r>
        </a:p>
      </dgm:t>
    </dgm:pt>
    <dgm:pt modelId="{20998907-C17C-46C3-B7B8-4E4C97BC9CA7}" type="parTrans" cxnId="{85D61A39-3A3A-4E11-82A9-03EC82643817}">
      <dgm:prSet/>
      <dgm:spPr/>
      <dgm:t>
        <a:bodyPr/>
        <a:lstStyle/>
        <a:p>
          <a:endParaRPr lang="fr-CH"/>
        </a:p>
      </dgm:t>
    </dgm:pt>
    <dgm:pt modelId="{FC772F84-94AB-462D-84D6-211C32E2753C}" type="sibTrans" cxnId="{85D61A39-3A3A-4E11-82A9-03EC82643817}">
      <dgm:prSet/>
      <dgm:spPr/>
      <dgm:t>
        <a:bodyPr/>
        <a:lstStyle/>
        <a:p>
          <a:endParaRPr lang="fr-CH"/>
        </a:p>
      </dgm:t>
    </dgm:pt>
    <dgm:pt modelId="{91A8B3E8-EEC3-43A7-B07D-7ACDB74CC191}">
      <dgm:prSet phldrT="[Text]" custT="1"/>
      <dgm:spPr/>
      <dgm:t>
        <a:bodyPr/>
        <a:lstStyle/>
        <a:p>
          <a:r>
            <a:rPr lang="fr-CH" sz="900"/>
            <a:t>Carbon benefits</a:t>
          </a:r>
        </a:p>
      </dgm:t>
    </dgm:pt>
    <dgm:pt modelId="{183F6561-262E-4A60-8C38-23B6F5884C5A}" type="parTrans" cxnId="{9828D896-2476-44E3-A646-E831766862D0}">
      <dgm:prSet/>
      <dgm:spPr/>
      <dgm:t>
        <a:bodyPr/>
        <a:lstStyle/>
        <a:p>
          <a:endParaRPr lang="fr-CH"/>
        </a:p>
      </dgm:t>
    </dgm:pt>
    <dgm:pt modelId="{5BECD4EA-8778-4EE6-B051-0570A20F4BD2}" type="sibTrans" cxnId="{9828D896-2476-44E3-A646-E831766862D0}">
      <dgm:prSet/>
      <dgm:spPr/>
      <dgm:t>
        <a:bodyPr/>
        <a:lstStyle/>
        <a:p>
          <a:endParaRPr lang="fr-CH"/>
        </a:p>
      </dgm:t>
    </dgm:pt>
    <dgm:pt modelId="{A2A8786F-0D4A-4351-A363-07B36AF3238C}">
      <dgm:prSet phldrT="[Text]" custT="1"/>
      <dgm:spPr/>
      <dgm:t>
        <a:bodyPr/>
        <a:lstStyle/>
        <a:p>
          <a:r>
            <a:rPr lang="fr-CH" sz="900" dirty="0" err="1" smtClean="0"/>
            <a:t>Capacity</a:t>
          </a:r>
          <a:r>
            <a:rPr lang="fr-CH" sz="900" dirty="0" smtClean="0"/>
            <a:t> to monitor</a:t>
          </a:r>
          <a:endParaRPr lang="fr-CH" sz="900" dirty="0"/>
        </a:p>
      </dgm:t>
    </dgm:pt>
    <dgm:pt modelId="{C41F43CC-D42C-4C05-9EF4-EFE8E5E710B0}" type="parTrans" cxnId="{F35CD630-AC25-4AA0-B00D-73C6D112A4D9}">
      <dgm:prSet/>
      <dgm:spPr/>
      <dgm:t>
        <a:bodyPr/>
        <a:lstStyle/>
        <a:p>
          <a:endParaRPr lang="fr-CH"/>
        </a:p>
      </dgm:t>
    </dgm:pt>
    <dgm:pt modelId="{48F25475-BC0C-4614-87C1-FACC618CC7EE}" type="sibTrans" cxnId="{F35CD630-AC25-4AA0-B00D-73C6D112A4D9}">
      <dgm:prSet/>
      <dgm:spPr/>
      <dgm:t>
        <a:bodyPr/>
        <a:lstStyle/>
        <a:p>
          <a:endParaRPr lang="fr-CH"/>
        </a:p>
      </dgm:t>
    </dgm:pt>
    <dgm:pt modelId="{5C8D39CC-91AF-4410-A174-539BC2C1A355}">
      <dgm:prSet phldrT="[Text]"/>
      <dgm:spPr/>
      <dgm:t>
        <a:bodyPr/>
        <a:lstStyle/>
        <a:p>
          <a:r>
            <a:rPr lang="fr-CH" dirty="0" err="1"/>
            <a:t>Availability</a:t>
          </a:r>
          <a:r>
            <a:rPr lang="fr-CH"/>
            <a:t> of data</a:t>
          </a:r>
        </a:p>
      </dgm:t>
    </dgm:pt>
    <dgm:pt modelId="{001C9B84-15E7-4A81-B22B-308EDC8D21DE}" type="parTrans" cxnId="{C8DE3A4E-5F21-451F-BD41-56DD662EA347}">
      <dgm:prSet/>
      <dgm:spPr/>
      <dgm:t>
        <a:bodyPr/>
        <a:lstStyle/>
        <a:p>
          <a:endParaRPr lang="fr-FR"/>
        </a:p>
      </dgm:t>
    </dgm:pt>
    <dgm:pt modelId="{B45838E0-AA19-4B71-9804-3D5A56193B75}" type="sibTrans" cxnId="{C8DE3A4E-5F21-451F-BD41-56DD662EA347}">
      <dgm:prSet/>
      <dgm:spPr/>
      <dgm:t>
        <a:bodyPr/>
        <a:lstStyle/>
        <a:p>
          <a:endParaRPr lang="fr-FR"/>
        </a:p>
      </dgm:t>
    </dgm:pt>
    <dgm:pt modelId="{BE6881C3-8E18-4D71-A5B1-B15794FEDF9C}" type="pres">
      <dgm:prSet presAssocID="{489A04D4-C6CB-43F1-BE77-45C2355A168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CH"/>
        </a:p>
      </dgm:t>
    </dgm:pt>
    <dgm:pt modelId="{F19F8111-66AE-4D34-BBD0-3C17B47CB14E}" type="pres">
      <dgm:prSet presAssocID="{B066E847-A9E5-4FC8-A169-8C37322862E1}" presName="centerShape" presStyleLbl="node0" presStyleIdx="0" presStyleCnt="1" custScaleX="157113" custScaleY="151919"/>
      <dgm:spPr/>
      <dgm:t>
        <a:bodyPr/>
        <a:lstStyle/>
        <a:p>
          <a:endParaRPr lang="fr-CH"/>
        </a:p>
      </dgm:t>
    </dgm:pt>
    <dgm:pt modelId="{760ABEB4-F9F1-47EB-B21D-652F2ECCB85B}" type="pres">
      <dgm:prSet presAssocID="{DFD550F6-AC72-437D-A08B-12ACDCF5CF61}" presName="Name9" presStyleLbl="parChTrans1D2" presStyleIdx="0" presStyleCnt="11"/>
      <dgm:spPr/>
      <dgm:t>
        <a:bodyPr/>
        <a:lstStyle/>
        <a:p>
          <a:endParaRPr lang="fr-CH"/>
        </a:p>
      </dgm:t>
    </dgm:pt>
    <dgm:pt modelId="{D1684A29-F3A0-4E32-B4D4-3B90612FB7F8}" type="pres">
      <dgm:prSet presAssocID="{DFD550F6-AC72-437D-A08B-12ACDCF5CF61}" presName="connTx" presStyleLbl="parChTrans1D2" presStyleIdx="0" presStyleCnt="11"/>
      <dgm:spPr/>
      <dgm:t>
        <a:bodyPr/>
        <a:lstStyle/>
        <a:p>
          <a:endParaRPr lang="fr-CH"/>
        </a:p>
      </dgm:t>
    </dgm:pt>
    <dgm:pt modelId="{1B5030DD-CFEE-4125-B855-B05859F570A5}" type="pres">
      <dgm:prSet presAssocID="{D0DFF9A5-E037-4DF0-8FD2-E0180E7EE9A4}" presName="node" presStyleLbl="node1" presStyleIdx="0" presStyleCnt="11" custScaleX="142873" custScaleY="134753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97926708-90DD-4418-AB3B-C3EB174D0B9E}" type="pres">
      <dgm:prSet presAssocID="{B825B184-DEAF-44BE-8AA7-FFBE26921784}" presName="Name9" presStyleLbl="parChTrans1D2" presStyleIdx="1" presStyleCnt="11"/>
      <dgm:spPr/>
      <dgm:t>
        <a:bodyPr/>
        <a:lstStyle/>
        <a:p>
          <a:endParaRPr lang="fr-CH"/>
        </a:p>
      </dgm:t>
    </dgm:pt>
    <dgm:pt modelId="{064C017A-3EA2-4739-B4BA-53D41A2FD300}" type="pres">
      <dgm:prSet presAssocID="{B825B184-DEAF-44BE-8AA7-FFBE26921784}" presName="connTx" presStyleLbl="parChTrans1D2" presStyleIdx="1" presStyleCnt="11"/>
      <dgm:spPr/>
      <dgm:t>
        <a:bodyPr/>
        <a:lstStyle/>
        <a:p>
          <a:endParaRPr lang="fr-CH"/>
        </a:p>
      </dgm:t>
    </dgm:pt>
    <dgm:pt modelId="{B607A3DE-7071-4491-AFEB-F434CF2EB9A6}" type="pres">
      <dgm:prSet presAssocID="{D50E0C2E-5861-4658-8FD4-BD3C8F8C31C6}" presName="node" presStyleLbl="node1" presStyleIdx="1" presStyleCnt="11" custScaleX="142873" custScaleY="134753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86304A86-83FB-4E52-B034-D98A6DF0536D}" type="pres">
      <dgm:prSet presAssocID="{6411590A-1558-4B35-AC1A-E6B7D752299A}" presName="Name9" presStyleLbl="parChTrans1D2" presStyleIdx="2" presStyleCnt="11"/>
      <dgm:spPr/>
      <dgm:t>
        <a:bodyPr/>
        <a:lstStyle/>
        <a:p>
          <a:endParaRPr lang="fr-CH"/>
        </a:p>
      </dgm:t>
    </dgm:pt>
    <dgm:pt modelId="{946BB183-9ECC-4B6D-A034-B7C6D0540255}" type="pres">
      <dgm:prSet presAssocID="{6411590A-1558-4B35-AC1A-E6B7D752299A}" presName="connTx" presStyleLbl="parChTrans1D2" presStyleIdx="2" presStyleCnt="11"/>
      <dgm:spPr/>
      <dgm:t>
        <a:bodyPr/>
        <a:lstStyle/>
        <a:p>
          <a:endParaRPr lang="fr-CH"/>
        </a:p>
      </dgm:t>
    </dgm:pt>
    <dgm:pt modelId="{B1AD1FF6-828D-4B52-9FE0-04D53E2BE578}" type="pres">
      <dgm:prSet presAssocID="{C25ECFF9-22B7-406F-9E71-834D6FA8C14A}" presName="node" presStyleLbl="node1" presStyleIdx="2" presStyleCnt="11" custScaleX="142873" custScaleY="134753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17E0EEBB-8651-4266-AAAD-BA919FA8E412}" type="pres">
      <dgm:prSet presAssocID="{9D1A8570-E733-462F-BE4E-9AF021759F53}" presName="Name9" presStyleLbl="parChTrans1D2" presStyleIdx="3" presStyleCnt="11"/>
      <dgm:spPr/>
      <dgm:t>
        <a:bodyPr/>
        <a:lstStyle/>
        <a:p>
          <a:endParaRPr lang="fr-CH"/>
        </a:p>
      </dgm:t>
    </dgm:pt>
    <dgm:pt modelId="{4FC7AC3B-3C18-43F2-9941-EBC023EFE8BB}" type="pres">
      <dgm:prSet presAssocID="{9D1A8570-E733-462F-BE4E-9AF021759F53}" presName="connTx" presStyleLbl="parChTrans1D2" presStyleIdx="3" presStyleCnt="11"/>
      <dgm:spPr/>
      <dgm:t>
        <a:bodyPr/>
        <a:lstStyle/>
        <a:p>
          <a:endParaRPr lang="fr-CH"/>
        </a:p>
      </dgm:t>
    </dgm:pt>
    <dgm:pt modelId="{CD6B9B51-42FC-44CC-B929-47D33C10CB5E}" type="pres">
      <dgm:prSet presAssocID="{39875BC6-96BE-4C0D-B845-B02BF2B3482D}" presName="node" presStyleLbl="node1" presStyleIdx="3" presStyleCnt="11" custScaleX="142873" custScaleY="134753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C1B97E3A-671B-4BF3-885B-472B348ABF40}" type="pres">
      <dgm:prSet presAssocID="{ACFC8EE8-7450-4B49-BA08-8ECD6E09763E}" presName="Name9" presStyleLbl="parChTrans1D2" presStyleIdx="4" presStyleCnt="11"/>
      <dgm:spPr/>
      <dgm:t>
        <a:bodyPr/>
        <a:lstStyle/>
        <a:p>
          <a:endParaRPr lang="fr-CH"/>
        </a:p>
      </dgm:t>
    </dgm:pt>
    <dgm:pt modelId="{F509E584-4226-4C45-9600-B7C4AC8341DF}" type="pres">
      <dgm:prSet presAssocID="{ACFC8EE8-7450-4B49-BA08-8ECD6E09763E}" presName="connTx" presStyleLbl="parChTrans1D2" presStyleIdx="4" presStyleCnt="11"/>
      <dgm:spPr/>
      <dgm:t>
        <a:bodyPr/>
        <a:lstStyle/>
        <a:p>
          <a:endParaRPr lang="fr-CH"/>
        </a:p>
      </dgm:t>
    </dgm:pt>
    <dgm:pt modelId="{6FE5FAA9-6980-4987-AFFB-473CB16209B0}" type="pres">
      <dgm:prSet presAssocID="{D3BCE08D-28BD-4562-BA9E-B8B1248ED9DA}" presName="node" presStyleLbl="node1" presStyleIdx="4" presStyleCnt="11" custScaleX="142873" custScaleY="134753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129C5A1F-1A88-487C-893A-E637F599B741}" type="pres">
      <dgm:prSet presAssocID="{B052110C-6C1A-4C31-8B64-9093EB1AE2E8}" presName="Name9" presStyleLbl="parChTrans1D2" presStyleIdx="5" presStyleCnt="11"/>
      <dgm:spPr/>
      <dgm:t>
        <a:bodyPr/>
        <a:lstStyle/>
        <a:p>
          <a:endParaRPr lang="fr-CH"/>
        </a:p>
      </dgm:t>
    </dgm:pt>
    <dgm:pt modelId="{F3875F6C-FF23-4111-876C-901C6D863AD7}" type="pres">
      <dgm:prSet presAssocID="{B052110C-6C1A-4C31-8B64-9093EB1AE2E8}" presName="connTx" presStyleLbl="parChTrans1D2" presStyleIdx="5" presStyleCnt="11"/>
      <dgm:spPr/>
      <dgm:t>
        <a:bodyPr/>
        <a:lstStyle/>
        <a:p>
          <a:endParaRPr lang="fr-CH"/>
        </a:p>
      </dgm:t>
    </dgm:pt>
    <dgm:pt modelId="{8B916394-B0D9-47FD-9A33-A0928575D6B1}" type="pres">
      <dgm:prSet presAssocID="{C4D966BF-A9E0-473A-A32E-8A1FD2F21486}" presName="node" presStyleLbl="node1" presStyleIdx="5" presStyleCnt="11" custScaleX="142873" custScaleY="134753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81B4D449-CA9F-44E2-BADA-F4E0C759866D}" type="pres">
      <dgm:prSet presAssocID="{54B422B6-F3E0-4C72-A4D8-E70E9E1E7128}" presName="Name9" presStyleLbl="parChTrans1D2" presStyleIdx="6" presStyleCnt="11"/>
      <dgm:spPr/>
      <dgm:t>
        <a:bodyPr/>
        <a:lstStyle/>
        <a:p>
          <a:endParaRPr lang="fr-CH"/>
        </a:p>
      </dgm:t>
    </dgm:pt>
    <dgm:pt modelId="{78B8421D-1969-405F-9D87-27F77EE69691}" type="pres">
      <dgm:prSet presAssocID="{54B422B6-F3E0-4C72-A4D8-E70E9E1E7128}" presName="connTx" presStyleLbl="parChTrans1D2" presStyleIdx="6" presStyleCnt="11"/>
      <dgm:spPr/>
      <dgm:t>
        <a:bodyPr/>
        <a:lstStyle/>
        <a:p>
          <a:endParaRPr lang="fr-CH"/>
        </a:p>
      </dgm:t>
    </dgm:pt>
    <dgm:pt modelId="{84BCB451-0DD4-4084-A2D5-A6D691701F9D}" type="pres">
      <dgm:prSet presAssocID="{A053C91C-8258-49A9-A5B4-0FB89714D14C}" presName="node" presStyleLbl="node1" presStyleIdx="6" presStyleCnt="11" custScaleX="142873" custScaleY="134753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C36EB4EE-38BA-4248-8590-795880C96D17}" type="pres">
      <dgm:prSet presAssocID="{20998907-C17C-46C3-B7B8-4E4C97BC9CA7}" presName="Name9" presStyleLbl="parChTrans1D2" presStyleIdx="7" presStyleCnt="11"/>
      <dgm:spPr/>
      <dgm:t>
        <a:bodyPr/>
        <a:lstStyle/>
        <a:p>
          <a:endParaRPr lang="fr-CH"/>
        </a:p>
      </dgm:t>
    </dgm:pt>
    <dgm:pt modelId="{FE472837-709D-49AE-B756-D947FE9B054E}" type="pres">
      <dgm:prSet presAssocID="{20998907-C17C-46C3-B7B8-4E4C97BC9CA7}" presName="connTx" presStyleLbl="parChTrans1D2" presStyleIdx="7" presStyleCnt="11"/>
      <dgm:spPr/>
      <dgm:t>
        <a:bodyPr/>
        <a:lstStyle/>
        <a:p>
          <a:endParaRPr lang="fr-CH"/>
        </a:p>
      </dgm:t>
    </dgm:pt>
    <dgm:pt modelId="{D6721BAA-A483-45B0-96C4-9A364FD34226}" type="pres">
      <dgm:prSet presAssocID="{259C166A-C74B-4FA3-9DCA-C87FD9E937B0}" presName="node" presStyleLbl="node1" presStyleIdx="7" presStyleCnt="11" custScaleX="142873" custScaleY="134753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09B5223E-9D34-48E0-B401-566C07D07701}" type="pres">
      <dgm:prSet presAssocID="{183F6561-262E-4A60-8C38-23B6F5884C5A}" presName="Name9" presStyleLbl="parChTrans1D2" presStyleIdx="8" presStyleCnt="11"/>
      <dgm:spPr/>
      <dgm:t>
        <a:bodyPr/>
        <a:lstStyle/>
        <a:p>
          <a:endParaRPr lang="fr-CH"/>
        </a:p>
      </dgm:t>
    </dgm:pt>
    <dgm:pt modelId="{1F62CDD4-1BC1-408C-BFC6-616F984F79A5}" type="pres">
      <dgm:prSet presAssocID="{183F6561-262E-4A60-8C38-23B6F5884C5A}" presName="connTx" presStyleLbl="parChTrans1D2" presStyleIdx="8" presStyleCnt="11"/>
      <dgm:spPr/>
      <dgm:t>
        <a:bodyPr/>
        <a:lstStyle/>
        <a:p>
          <a:endParaRPr lang="fr-CH"/>
        </a:p>
      </dgm:t>
    </dgm:pt>
    <dgm:pt modelId="{31721F65-ACC9-4FF0-B28C-9B242CEC081C}" type="pres">
      <dgm:prSet presAssocID="{91A8B3E8-EEC3-43A7-B07D-7ACDB74CC191}" presName="node" presStyleLbl="node1" presStyleIdx="8" presStyleCnt="11" custScaleX="142873" custScaleY="134753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C47116DA-2D3F-47A7-B233-68948C886B51}" type="pres">
      <dgm:prSet presAssocID="{C41F43CC-D42C-4C05-9EF4-EFE8E5E710B0}" presName="Name9" presStyleLbl="parChTrans1D2" presStyleIdx="9" presStyleCnt="11"/>
      <dgm:spPr/>
      <dgm:t>
        <a:bodyPr/>
        <a:lstStyle/>
        <a:p>
          <a:endParaRPr lang="fr-CH"/>
        </a:p>
      </dgm:t>
    </dgm:pt>
    <dgm:pt modelId="{570EB7C0-51D2-4736-8935-0BBE2F6D78F4}" type="pres">
      <dgm:prSet presAssocID="{C41F43CC-D42C-4C05-9EF4-EFE8E5E710B0}" presName="connTx" presStyleLbl="parChTrans1D2" presStyleIdx="9" presStyleCnt="11"/>
      <dgm:spPr/>
      <dgm:t>
        <a:bodyPr/>
        <a:lstStyle/>
        <a:p>
          <a:endParaRPr lang="fr-CH"/>
        </a:p>
      </dgm:t>
    </dgm:pt>
    <dgm:pt modelId="{58CCCCDA-BEC1-4C69-9105-C1DF67216363}" type="pres">
      <dgm:prSet presAssocID="{A2A8786F-0D4A-4351-A363-07B36AF3238C}" presName="node" presStyleLbl="node1" presStyleIdx="9" presStyleCnt="11" custScaleX="142873" custScaleY="134753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AA891C40-3A49-4EF3-93E7-D23F82637768}" type="pres">
      <dgm:prSet presAssocID="{001C9B84-15E7-4A81-B22B-308EDC8D21DE}" presName="Name9" presStyleLbl="parChTrans1D2" presStyleIdx="10" presStyleCnt="11"/>
      <dgm:spPr/>
      <dgm:t>
        <a:bodyPr/>
        <a:lstStyle/>
        <a:p>
          <a:endParaRPr lang="fr-FR"/>
        </a:p>
      </dgm:t>
    </dgm:pt>
    <dgm:pt modelId="{2BD46671-3686-482B-9E4E-12EA67AF76EB}" type="pres">
      <dgm:prSet presAssocID="{001C9B84-15E7-4A81-B22B-308EDC8D21DE}" presName="connTx" presStyleLbl="parChTrans1D2" presStyleIdx="10" presStyleCnt="11"/>
      <dgm:spPr/>
      <dgm:t>
        <a:bodyPr/>
        <a:lstStyle/>
        <a:p>
          <a:endParaRPr lang="fr-FR"/>
        </a:p>
      </dgm:t>
    </dgm:pt>
    <dgm:pt modelId="{60958124-9909-4756-9035-B79CFBAB7A09}" type="pres">
      <dgm:prSet presAssocID="{5C8D39CC-91AF-4410-A174-539BC2C1A355}" presName="node" presStyleLbl="node1" presStyleIdx="10" presStyleCnt="11" custScaleX="142873" custScaleY="13475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44248C95-6007-403C-88FF-F32B53708EC0}" type="presOf" srcId="{D50E0C2E-5861-4658-8FD4-BD3C8F8C31C6}" destId="{B607A3DE-7071-4491-AFEB-F434CF2EB9A6}" srcOrd="0" destOrd="0" presId="urn:microsoft.com/office/officeart/2005/8/layout/radial1"/>
    <dgm:cxn modelId="{37EC73FC-F17D-4E43-919A-2B88F972F51C}" type="presOf" srcId="{54B422B6-F3E0-4C72-A4D8-E70E9E1E7128}" destId="{78B8421D-1969-405F-9D87-27F77EE69691}" srcOrd="1" destOrd="0" presId="urn:microsoft.com/office/officeart/2005/8/layout/radial1"/>
    <dgm:cxn modelId="{FB1FF62A-0D33-4129-8A3A-60C59F5258EE}" srcId="{B066E847-A9E5-4FC8-A169-8C37322862E1}" destId="{D0DFF9A5-E037-4DF0-8FD2-E0180E7EE9A4}" srcOrd="0" destOrd="0" parTransId="{DFD550F6-AC72-437D-A08B-12ACDCF5CF61}" sibTransId="{562EE855-57B7-4592-9A8B-0EAC34DB2917}"/>
    <dgm:cxn modelId="{82BB75BA-B5B1-404D-872B-E50F58501F0A}" type="presOf" srcId="{A2A8786F-0D4A-4351-A363-07B36AF3238C}" destId="{58CCCCDA-BEC1-4C69-9105-C1DF67216363}" srcOrd="0" destOrd="0" presId="urn:microsoft.com/office/officeart/2005/8/layout/radial1"/>
    <dgm:cxn modelId="{1D69C2EC-70F7-498A-8CB3-CF8A7C6F1CB6}" type="presOf" srcId="{91A8B3E8-EEC3-43A7-B07D-7ACDB74CC191}" destId="{31721F65-ACC9-4FF0-B28C-9B242CEC081C}" srcOrd="0" destOrd="0" presId="urn:microsoft.com/office/officeart/2005/8/layout/radial1"/>
    <dgm:cxn modelId="{C9435920-4071-4D5C-9CAC-73BA643B4CE2}" type="presOf" srcId="{A053C91C-8258-49A9-A5B4-0FB89714D14C}" destId="{84BCB451-0DD4-4084-A2D5-A6D691701F9D}" srcOrd="0" destOrd="0" presId="urn:microsoft.com/office/officeart/2005/8/layout/radial1"/>
    <dgm:cxn modelId="{E5CD7E7C-B47B-484B-B7D4-61BD1DC20A48}" srcId="{B066E847-A9E5-4FC8-A169-8C37322862E1}" destId="{C4D966BF-A9E0-473A-A32E-8A1FD2F21486}" srcOrd="5" destOrd="0" parTransId="{B052110C-6C1A-4C31-8B64-9093EB1AE2E8}" sibTransId="{D2B65E6D-9C69-4A93-A856-DB795DA273FC}"/>
    <dgm:cxn modelId="{8DC78705-797E-4021-B773-4E8EBB2ED91A}" type="presOf" srcId="{20998907-C17C-46C3-B7B8-4E4C97BC9CA7}" destId="{C36EB4EE-38BA-4248-8590-795880C96D17}" srcOrd="0" destOrd="0" presId="urn:microsoft.com/office/officeart/2005/8/layout/radial1"/>
    <dgm:cxn modelId="{58A15C5E-72E2-4FDB-A544-4861D23B24D7}" srcId="{B066E847-A9E5-4FC8-A169-8C37322862E1}" destId="{39875BC6-96BE-4C0D-B845-B02BF2B3482D}" srcOrd="3" destOrd="0" parTransId="{9D1A8570-E733-462F-BE4E-9AF021759F53}" sibTransId="{4B26097C-81E7-4917-B751-64BB1ED20774}"/>
    <dgm:cxn modelId="{9CBDA469-91DF-4C01-AE3A-2FD4B937AD0D}" type="presOf" srcId="{ACFC8EE8-7450-4B49-BA08-8ECD6E09763E}" destId="{F509E584-4226-4C45-9600-B7C4AC8341DF}" srcOrd="1" destOrd="0" presId="urn:microsoft.com/office/officeart/2005/8/layout/radial1"/>
    <dgm:cxn modelId="{B09E5426-4B15-4741-B4EB-8A5D2B2C2D14}" type="presOf" srcId="{183F6561-262E-4A60-8C38-23B6F5884C5A}" destId="{09B5223E-9D34-48E0-B401-566C07D07701}" srcOrd="0" destOrd="0" presId="urn:microsoft.com/office/officeart/2005/8/layout/radial1"/>
    <dgm:cxn modelId="{E946095D-9574-465F-A2F9-C99DA23CD86A}" type="presOf" srcId="{001C9B84-15E7-4A81-B22B-308EDC8D21DE}" destId="{AA891C40-3A49-4EF3-93E7-D23F82637768}" srcOrd="0" destOrd="0" presId="urn:microsoft.com/office/officeart/2005/8/layout/radial1"/>
    <dgm:cxn modelId="{631E058A-C452-4285-9A9D-1C0DDFDE778C}" srcId="{B066E847-A9E5-4FC8-A169-8C37322862E1}" destId="{A053C91C-8258-49A9-A5B4-0FB89714D14C}" srcOrd="6" destOrd="0" parTransId="{54B422B6-F3E0-4C72-A4D8-E70E9E1E7128}" sibTransId="{ADC27072-7DEF-4BCB-8407-74147F3464C0}"/>
    <dgm:cxn modelId="{A07ECCB2-F121-416A-BA09-D6FE8B0D281A}" type="presOf" srcId="{ACFC8EE8-7450-4B49-BA08-8ECD6E09763E}" destId="{C1B97E3A-671B-4BF3-885B-472B348ABF40}" srcOrd="0" destOrd="0" presId="urn:microsoft.com/office/officeart/2005/8/layout/radial1"/>
    <dgm:cxn modelId="{8A2E99DE-B1D8-4C33-A7B3-1A1ED1698E67}" type="presOf" srcId="{489A04D4-C6CB-43F1-BE77-45C2355A1687}" destId="{BE6881C3-8E18-4D71-A5B1-B15794FEDF9C}" srcOrd="0" destOrd="0" presId="urn:microsoft.com/office/officeart/2005/8/layout/radial1"/>
    <dgm:cxn modelId="{6565DB0B-2977-436B-AA43-20CA8BE80B31}" type="presOf" srcId="{183F6561-262E-4A60-8C38-23B6F5884C5A}" destId="{1F62CDD4-1BC1-408C-BFC6-616F984F79A5}" srcOrd="1" destOrd="0" presId="urn:microsoft.com/office/officeart/2005/8/layout/radial1"/>
    <dgm:cxn modelId="{4E04BD18-44B6-40E7-9792-45FAA279D4FC}" type="presOf" srcId="{54B422B6-F3E0-4C72-A4D8-E70E9E1E7128}" destId="{81B4D449-CA9F-44E2-BADA-F4E0C759866D}" srcOrd="0" destOrd="0" presId="urn:microsoft.com/office/officeart/2005/8/layout/radial1"/>
    <dgm:cxn modelId="{546EF8C2-51A3-46A3-B63D-3901E2361482}" type="presOf" srcId="{20998907-C17C-46C3-B7B8-4E4C97BC9CA7}" destId="{FE472837-709D-49AE-B756-D947FE9B054E}" srcOrd="1" destOrd="0" presId="urn:microsoft.com/office/officeart/2005/8/layout/radial1"/>
    <dgm:cxn modelId="{D33440A0-7DAF-4A8F-9A5C-2DE359B75DE7}" type="presOf" srcId="{259C166A-C74B-4FA3-9DCA-C87FD9E937B0}" destId="{D6721BAA-A483-45B0-96C4-9A364FD34226}" srcOrd="0" destOrd="0" presId="urn:microsoft.com/office/officeart/2005/8/layout/radial1"/>
    <dgm:cxn modelId="{061E3C71-14BB-4B80-8460-5CABB9F752B6}" type="presOf" srcId="{9D1A8570-E733-462F-BE4E-9AF021759F53}" destId="{17E0EEBB-8651-4266-AAAD-BA919FA8E412}" srcOrd="0" destOrd="0" presId="urn:microsoft.com/office/officeart/2005/8/layout/radial1"/>
    <dgm:cxn modelId="{5D058744-6EFD-4B0B-8734-642FF31CAD32}" type="presOf" srcId="{B825B184-DEAF-44BE-8AA7-FFBE26921784}" destId="{97926708-90DD-4418-AB3B-C3EB174D0B9E}" srcOrd="0" destOrd="0" presId="urn:microsoft.com/office/officeart/2005/8/layout/radial1"/>
    <dgm:cxn modelId="{22D4FA55-9469-4DF9-B536-F36A9B09B347}" srcId="{B066E847-A9E5-4FC8-A169-8C37322862E1}" destId="{D50E0C2E-5861-4658-8FD4-BD3C8F8C31C6}" srcOrd="1" destOrd="0" parTransId="{B825B184-DEAF-44BE-8AA7-FFBE26921784}" sibTransId="{FF448117-FE32-4D3A-94AB-58C15FB86764}"/>
    <dgm:cxn modelId="{DF80617E-CBE0-4328-AF53-85E5BE8186A1}" type="presOf" srcId="{C41F43CC-D42C-4C05-9EF4-EFE8E5E710B0}" destId="{C47116DA-2D3F-47A7-B233-68948C886B51}" srcOrd="0" destOrd="0" presId="urn:microsoft.com/office/officeart/2005/8/layout/radial1"/>
    <dgm:cxn modelId="{B01A0577-F29C-472E-A859-7AFADE9F75A7}" type="presOf" srcId="{6411590A-1558-4B35-AC1A-E6B7D752299A}" destId="{946BB183-9ECC-4B6D-A034-B7C6D0540255}" srcOrd="1" destOrd="0" presId="urn:microsoft.com/office/officeart/2005/8/layout/radial1"/>
    <dgm:cxn modelId="{85D61A39-3A3A-4E11-82A9-03EC82643817}" srcId="{B066E847-A9E5-4FC8-A169-8C37322862E1}" destId="{259C166A-C74B-4FA3-9DCA-C87FD9E937B0}" srcOrd="7" destOrd="0" parTransId="{20998907-C17C-46C3-B7B8-4E4C97BC9CA7}" sibTransId="{FC772F84-94AB-462D-84D6-211C32E2753C}"/>
    <dgm:cxn modelId="{AAF87A3B-A3AC-4814-A399-AC3387CEF747}" srcId="{B066E847-A9E5-4FC8-A169-8C37322862E1}" destId="{C25ECFF9-22B7-406F-9E71-834D6FA8C14A}" srcOrd="2" destOrd="0" parTransId="{6411590A-1558-4B35-AC1A-E6B7D752299A}" sibTransId="{0BA3F8EC-517A-42D8-B165-DF4711A5D15F}"/>
    <dgm:cxn modelId="{00A51E37-F567-4B83-97EA-5CE7077EF5AF}" type="presOf" srcId="{B052110C-6C1A-4C31-8B64-9093EB1AE2E8}" destId="{129C5A1F-1A88-487C-893A-E637F599B741}" srcOrd="0" destOrd="0" presId="urn:microsoft.com/office/officeart/2005/8/layout/radial1"/>
    <dgm:cxn modelId="{389C86E6-4C34-4A3C-811D-A6FA70AB87F5}" type="presOf" srcId="{B825B184-DEAF-44BE-8AA7-FFBE26921784}" destId="{064C017A-3EA2-4739-B4BA-53D41A2FD300}" srcOrd="1" destOrd="0" presId="urn:microsoft.com/office/officeart/2005/8/layout/radial1"/>
    <dgm:cxn modelId="{59EC0431-708D-4977-8A94-2AB0F14A0178}" srcId="{489A04D4-C6CB-43F1-BE77-45C2355A1687}" destId="{B066E847-A9E5-4FC8-A169-8C37322862E1}" srcOrd="0" destOrd="0" parTransId="{88FE88CA-6FC8-449E-B36A-D1899F88E126}" sibTransId="{8A751F3F-3822-43EC-AFE1-3BF5A61816DA}"/>
    <dgm:cxn modelId="{AD3427D0-9A17-42B3-8AC4-4551044AFEB0}" type="presOf" srcId="{D3BCE08D-28BD-4562-BA9E-B8B1248ED9DA}" destId="{6FE5FAA9-6980-4987-AFFB-473CB16209B0}" srcOrd="0" destOrd="0" presId="urn:microsoft.com/office/officeart/2005/8/layout/radial1"/>
    <dgm:cxn modelId="{FA502430-7C16-44EA-AF8D-47EB6CD487A7}" type="presOf" srcId="{C4D966BF-A9E0-473A-A32E-8A1FD2F21486}" destId="{8B916394-B0D9-47FD-9A33-A0928575D6B1}" srcOrd="0" destOrd="0" presId="urn:microsoft.com/office/officeart/2005/8/layout/radial1"/>
    <dgm:cxn modelId="{C63F977A-E244-474C-9C60-FB81D81E394C}" type="presOf" srcId="{001C9B84-15E7-4A81-B22B-308EDC8D21DE}" destId="{2BD46671-3686-482B-9E4E-12EA67AF76EB}" srcOrd="1" destOrd="0" presId="urn:microsoft.com/office/officeart/2005/8/layout/radial1"/>
    <dgm:cxn modelId="{D95D21BA-804B-421E-BC84-F901BA98696D}" type="presOf" srcId="{6411590A-1558-4B35-AC1A-E6B7D752299A}" destId="{86304A86-83FB-4E52-B034-D98A6DF0536D}" srcOrd="0" destOrd="0" presId="urn:microsoft.com/office/officeart/2005/8/layout/radial1"/>
    <dgm:cxn modelId="{26839FA6-064B-4764-A509-2C25641576B2}" type="presOf" srcId="{C41F43CC-D42C-4C05-9EF4-EFE8E5E710B0}" destId="{570EB7C0-51D2-4736-8935-0BBE2F6D78F4}" srcOrd="1" destOrd="0" presId="urn:microsoft.com/office/officeart/2005/8/layout/radial1"/>
    <dgm:cxn modelId="{3C4C5C4E-D69D-4BB6-BDB0-8ABA3293FFF4}" type="presOf" srcId="{9D1A8570-E733-462F-BE4E-9AF021759F53}" destId="{4FC7AC3B-3C18-43F2-9941-EBC023EFE8BB}" srcOrd="1" destOrd="0" presId="urn:microsoft.com/office/officeart/2005/8/layout/radial1"/>
    <dgm:cxn modelId="{B88BDEF0-22ED-4B7F-A7C7-095600D7D54F}" type="presOf" srcId="{D0DFF9A5-E037-4DF0-8FD2-E0180E7EE9A4}" destId="{1B5030DD-CFEE-4125-B855-B05859F570A5}" srcOrd="0" destOrd="0" presId="urn:microsoft.com/office/officeart/2005/8/layout/radial1"/>
    <dgm:cxn modelId="{57EECFB6-4053-4D10-ACD4-459B566FE5A7}" type="presOf" srcId="{DFD550F6-AC72-437D-A08B-12ACDCF5CF61}" destId="{D1684A29-F3A0-4E32-B4D4-3B90612FB7F8}" srcOrd="1" destOrd="0" presId="urn:microsoft.com/office/officeart/2005/8/layout/radial1"/>
    <dgm:cxn modelId="{4752ED81-B92F-4791-82C1-8906E32E4D54}" srcId="{B066E847-A9E5-4FC8-A169-8C37322862E1}" destId="{D3BCE08D-28BD-4562-BA9E-B8B1248ED9DA}" srcOrd="4" destOrd="0" parTransId="{ACFC8EE8-7450-4B49-BA08-8ECD6E09763E}" sibTransId="{46D6FCE8-E7EE-49B5-BFBD-204B0C08C16E}"/>
    <dgm:cxn modelId="{D7AEB7BD-A521-4DC2-8A5C-FDDDF819E2E6}" type="presOf" srcId="{5C8D39CC-91AF-4410-A174-539BC2C1A355}" destId="{60958124-9909-4756-9035-B79CFBAB7A09}" srcOrd="0" destOrd="0" presId="urn:microsoft.com/office/officeart/2005/8/layout/radial1"/>
    <dgm:cxn modelId="{DBC749E3-3FA5-412D-86AD-DA54E5704990}" type="presOf" srcId="{DFD550F6-AC72-437D-A08B-12ACDCF5CF61}" destId="{760ABEB4-F9F1-47EB-B21D-652F2ECCB85B}" srcOrd="0" destOrd="0" presId="urn:microsoft.com/office/officeart/2005/8/layout/radial1"/>
    <dgm:cxn modelId="{30C1E00E-72F6-4A46-BC7E-1DF9A91DBE2C}" type="presOf" srcId="{B052110C-6C1A-4C31-8B64-9093EB1AE2E8}" destId="{F3875F6C-FF23-4111-876C-901C6D863AD7}" srcOrd="1" destOrd="0" presId="urn:microsoft.com/office/officeart/2005/8/layout/radial1"/>
    <dgm:cxn modelId="{63F04661-2318-4F1B-8059-8D7CA339831B}" type="presOf" srcId="{B066E847-A9E5-4FC8-A169-8C37322862E1}" destId="{F19F8111-66AE-4D34-BBD0-3C17B47CB14E}" srcOrd="0" destOrd="0" presId="urn:microsoft.com/office/officeart/2005/8/layout/radial1"/>
    <dgm:cxn modelId="{9828D896-2476-44E3-A646-E831766862D0}" srcId="{B066E847-A9E5-4FC8-A169-8C37322862E1}" destId="{91A8B3E8-EEC3-43A7-B07D-7ACDB74CC191}" srcOrd="8" destOrd="0" parTransId="{183F6561-262E-4A60-8C38-23B6F5884C5A}" sibTransId="{5BECD4EA-8778-4EE6-B051-0570A20F4BD2}"/>
    <dgm:cxn modelId="{C8DE3A4E-5F21-451F-BD41-56DD662EA347}" srcId="{B066E847-A9E5-4FC8-A169-8C37322862E1}" destId="{5C8D39CC-91AF-4410-A174-539BC2C1A355}" srcOrd="10" destOrd="0" parTransId="{001C9B84-15E7-4A81-B22B-308EDC8D21DE}" sibTransId="{B45838E0-AA19-4B71-9804-3D5A56193B75}"/>
    <dgm:cxn modelId="{08B31119-FC34-4F3E-949E-4D340E003336}" type="presOf" srcId="{39875BC6-96BE-4C0D-B845-B02BF2B3482D}" destId="{CD6B9B51-42FC-44CC-B929-47D33C10CB5E}" srcOrd="0" destOrd="0" presId="urn:microsoft.com/office/officeart/2005/8/layout/radial1"/>
    <dgm:cxn modelId="{F35CD630-AC25-4AA0-B00D-73C6D112A4D9}" srcId="{B066E847-A9E5-4FC8-A169-8C37322862E1}" destId="{A2A8786F-0D4A-4351-A363-07B36AF3238C}" srcOrd="9" destOrd="0" parTransId="{C41F43CC-D42C-4C05-9EF4-EFE8E5E710B0}" sibTransId="{48F25475-BC0C-4614-87C1-FACC618CC7EE}"/>
    <dgm:cxn modelId="{229878B2-A738-4B4D-9512-07840D3DC062}" type="presOf" srcId="{C25ECFF9-22B7-406F-9E71-834D6FA8C14A}" destId="{B1AD1FF6-828D-4B52-9FE0-04D53E2BE578}" srcOrd="0" destOrd="0" presId="urn:microsoft.com/office/officeart/2005/8/layout/radial1"/>
    <dgm:cxn modelId="{871B9264-4389-4362-B327-83271CD60467}" type="presParOf" srcId="{BE6881C3-8E18-4D71-A5B1-B15794FEDF9C}" destId="{F19F8111-66AE-4D34-BBD0-3C17B47CB14E}" srcOrd="0" destOrd="0" presId="urn:microsoft.com/office/officeart/2005/8/layout/radial1"/>
    <dgm:cxn modelId="{10FDB552-10F1-4B1C-926C-9CE38A5FBFF7}" type="presParOf" srcId="{BE6881C3-8E18-4D71-A5B1-B15794FEDF9C}" destId="{760ABEB4-F9F1-47EB-B21D-652F2ECCB85B}" srcOrd="1" destOrd="0" presId="urn:microsoft.com/office/officeart/2005/8/layout/radial1"/>
    <dgm:cxn modelId="{BBC71D53-8A73-43FF-A465-E5305803992A}" type="presParOf" srcId="{760ABEB4-F9F1-47EB-B21D-652F2ECCB85B}" destId="{D1684A29-F3A0-4E32-B4D4-3B90612FB7F8}" srcOrd="0" destOrd="0" presId="urn:microsoft.com/office/officeart/2005/8/layout/radial1"/>
    <dgm:cxn modelId="{E23AAA91-2205-4B45-8144-936B78AA413B}" type="presParOf" srcId="{BE6881C3-8E18-4D71-A5B1-B15794FEDF9C}" destId="{1B5030DD-CFEE-4125-B855-B05859F570A5}" srcOrd="2" destOrd="0" presId="urn:microsoft.com/office/officeart/2005/8/layout/radial1"/>
    <dgm:cxn modelId="{FBA76C66-85E4-44D0-B4ED-0F78913E0353}" type="presParOf" srcId="{BE6881C3-8E18-4D71-A5B1-B15794FEDF9C}" destId="{97926708-90DD-4418-AB3B-C3EB174D0B9E}" srcOrd="3" destOrd="0" presId="urn:microsoft.com/office/officeart/2005/8/layout/radial1"/>
    <dgm:cxn modelId="{3E9B351B-C114-41B6-A0B3-2E3CC8BDACB6}" type="presParOf" srcId="{97926708-90DD-4418-AB3B-C3EB174D0B9E}" destId="{064C017A-3EA2-4739-B4BA-53D41A2FD300}" srcOrd="0" destOrd="0" presId="urn:microsoft.com/office/officeart/2005/8/layout/radial1"/>
    <dgm:cxn modelId="{C1C364C0-B1F2-4F86-BD3F-8F8AFF3EAB1A}" type="presParOf" srcId="{BE6881C3-8E18-4D71-A5B1-B15794FEDF9C}" destId="{B607A3DE-7071-4491-AFEB-F434CF2EB9A6}" srcOrd="4" destOrd="0" presId="urn:microsoft.com/office/officeart/2005/8/layout/radial1"/>
    <dgm:cxn modelId="{28C7EC85-C409-4310-8523-F7EF4F71F83D}" type="presParOf" srcId="{BE6881C3-8E18-4D71-A5B1-B15794FEDF9C}" destId="{86304A86-83FB-4E52-B034-D98A6DF0536D}" srcOrd="5" destOrd="0" presId="urn:microsoft.com/office/officeart/2005/8/layout/radial1"/>
    <dgm:cxn modelId="{194E92AC-E51C-49CC-A5D7-5F9ADC0ADB87}" type="presParOf" srcId="{86304A86-83FB-4E52-B034-D98A6DF0536D}" destId="{946BB183-9ECC-4B6D-A034-B7C6D0540255}" srcOrd="0" destOrd="0" presId="urn:microsoft.com/office/officeart/2005/8/layout/radial1"/>
    <dgm:cxn modelId="{E3906C73-7CC3-408A-A6D2-7513CA484743}" type="presParOf" srcId="{BE6881C3-8E18-4D71-A5B1-B15794FEDF9C}" destId="{B1AD1FF6-828D-4B52-9FE0-04D53E2BE578}" srcOrd="6" destOrd="0" presId="urn:microsoft.com/office/officeart/2005/8/layout/radial1"/>
    <dgm:cxn modelId="{077B08F7-DF9A-4E2A-918B-AE8D7444B08A}" type="presParOf" srcId="{BE6881C3-8E18-4D71-A5B1-B15794FEDF9C}" destId="{17E0EEBB-8651-4266-AAAD-BA919FA8E412}" srcOrd="7" destOrd="0" presId="urn:microsoft.com/office/officeart/2005/8/layout/radial1"/>
    <dgm:cxn modelId="{1DFB135D-54F1-41EE-902A-8476F62A9A89}" type="presParOf" srcId="{17E0EEBB-8651-4266-AAAD-BA919FA8E412}" destId="{4FC7AC3B-3C18-43F2-9941-EBC023EFE8BB}" srcOrd="0" destOrd="0" presId="urn:microsoft.com/office/officeart/2005/8/layout/radial1"/>
    <dgm:cxn modelId="{EBF91395-3357-4880-ACC3-3A46D1780E96}" type="presParOf" srcId="{BE6881C3-8E18-4D71-A5B1-B15794FEDF9C}" destId="{CD6B9B51-42FC-44CC-B929-47D33C10CB5E}" srcOrd="8" destOrd="0" presId="urn:microsoft.com/office/officeart/2005/8/layout/radial1"/>
    <dgm:cxn modelId="{E0D813C0-BD3E-4F9B-8DBA-B1552D903534}" type="presParOf" srcId="{BE6881C3-8E18-4D71-A5B1-B15794FEDF9C}" destId="{C1B97E3A-671B-4BF3-885B-472B348ABF40}" srcOrd="9" destOrd="0" presId="urn:microsoft.com/office/officeart/2005/8/layout/radial1"/>
    <dgm:cxn modelId="{48CD3546-3C9F-4799-B42A-94079C9B475B}" type="presParOf" srcId="{C1B97E3A-671B-4BF3-885B-472B348ABF40}" destId="{F509E584-4226-4C45-9600-B7C4AC8341DF}" srcOrd="0" destOrd="0" presId="urn:microsoft.com/office/officeart/2005/8/layout/radial1"/>
    <dgm:cxn modelId="{0F9312B2-F914-4862-8C18-084FC39EE3F9}" type="presParOf" srcId="{BE6881C3-8E18-4D71-A5B1-B15794FEDF9C}" destId="{6FE5FAA9-6980-4987-AFFB-473CB16209B0}" srcOrd="10" destOrd="0" presId="urn:microsoft.com/office/officeart/2005/8/layout/radial1"/>
    <dgm:cxn modelId="{FF16B852-162A-4C77-BAE9-633BBE0505D5}" type="presParOf" srcId="{BE6881C3-8E18-4D71-A5B1-B15794FEDF9C}" destId="{129C5A1F-1A88-487C-893A-E637F599B741}" srcOrd="11" destOrd="0" presId="urn:microsoft.com/office/officeart/2005/8/layout/radial1"/>
    <dgm:cxn modelId="{3E2A56CE-D81D-4829-9F13-776F502A5701}" type="presParOf" srcId="{129C5A1F-1A88-487C-893A-E637F599B741}" destId="{F3875F6C-FF23-4111-876C-901C6D863AD7}" srcOrd="0" destOrd="0" presId="urn:microsoft.com/office/officeart/2005/8/layout/radial1"/>
    <dgm:cxn modelId="{C48C1D30-352E-42BE-A5C9-E9DD500F1C6A}" type="presParOf" srcId="{BE6881C3-8E18-4D71-A5B1-B15794FEDF9C}" destId="{8B916394-B0D9-47FD-9A33-A0928575D6B1}" srcOrd="12" destOrd="0" presId="urn:microsoft.com/office/officeart/2005/8/layout/radial1"/>
    <dgm:cxn modelId="{A82B6E49-2517-455C-899C-1C14FC257100}" type="presParOf" srcId="{BE6881C3-8E18-4D71-A5B1-B15794FEDF9C}" destId="{81B4D449-CA9F-44E2-BADA-F4E0C759866D}" srcOrd="13" destOrd="0" presId="urn:microsoft.com/office/officeart/2005/8/layout/radial1"/>
    <dgm:cxn modelId="{EDEA0A8D-6FFF-4FDC-9032-7BE154FFE351}" type="presParOf" srcId="{81B4D449-CA9F-44E2-BADA-F4E0C759866D}" destId="{78B8421D-1969-405F-9D87-27F77EE69691}" srcOrd="0" destOrd="0" presId="urn:microsoft.com/office/officeart/2005/8/layout/radial1"/>
    <dgm:cxn modelId="{C86F52B9-F91C-4B6A-819D-CE7C87DFDDF7}" type="presParOf" srcId="{BE6881C3-8E18-4D71-A5B1-B15794FEDF9C}" destId="{84BCB451-0DD4-4084-A2D5-A6D691701F9D}" srcOrd="14" destOrd="0" presId="urn:microsoft.com/office/officeart/2005/8/layout/radial1"/>
    <dgm:cxn modelId="{6B4429F4-2F10-471E-B8BA-90FF5C4365CF}" type="presParOf" srcId="{BE6881C3-8E18-4D71-A5B1-B15794FEDF9C}" destId="{C36EB4EE-38BA-4248-8590-795880C96D17}" srcOrd="15" destOrd="0" presId="urn:microsoft.com/office/officeart/2005/8/layout/radial1"/>
    <dgm:cxn modelId="{C13730DE-5AF0-47DC-B8E6-2A8E193EE46E}" type="presParOf" srcId="{C36EB4EE-38BA-4248-8590-795880C96D17}" destId="{FE472837-709D-49AE-B756-D947FE9B054E}" srcOrd="0" destOrd="0" presId="urn:microsoft.com/office/officeart/2005/8/layout/radial1"/>
    <dgm:cxn modelId="{BA69FAA3-8180-4F4E-9695-71F69707817C}" type="presParOf" srcId="{BE6881C3-8E18-4D71-A5B1-B15794FEDF9C}" destId="{D6721BAA-A483-45B0-96C4-9A364FD34226}" srcOrd="16" destOrd="0" presId="urn:microsoft.com/office/officeart/2005/8/layout/radial1"/>
    <dgm:cxn modelId="{6A4EB9B2-7C38-4F6D-9ACA-9071D058F926}" type="presParOf" srcId="{BE6881C3-8E18-4D71-A5B1-B15794FEDF9C}" destId="{09B5223E-9D34-48E0-B401-566C07D07701}" srcOrd="17" destOrd="0" presId="urn:microsoft.com/office/officeart/2005/8/layout/radial1"/>
    <dgm:cxn modelId="{571458E5-5244-4AE3-911A-3FA61DD192C4}" type="presParOf" srcId="{09B5223E-9D34-48E0-B401-566C07D07701}" destId="{1F62CDD4-1BC1-408C-BFC6-616F984F79A5}" srcOrd="0" destOrd="0" presId="urn:microsoft.com/office/officeart/2005/8/layout/radial1"/>
    <dgm:cxn modelId="{D5BC12E0-3DB0-43AE-ACB9-86D78CB9AB87}" type="presParOf" srcId="{BE6881C3-8E18-4D71-A5B1-B15794FEDF9C}" destId="{31721F65-ACC9-4FF0-B28C-9B242CEC081C}" srcOrd="18" destOrd="0" presId="urn:microsoft.com/office/officeart/2005/8/layout/radial1"/>
    <dgm:cxn modelId="{226A91E9-8D1C-40BD-8E1F-953B91C7379F}" type="presParOf" srcId="{BE6881C3-8E18-4D71-A5B1-B15794FEDF9C}" destId="{C47116DA-2D3F-47A7-B233-68948C886B51}" srcOrd="19" destOrd="0" presId="urn:microsoft.com/office/officeart/2005/8/layout/radial1"/>
    <dgm:cxn modelId="{36920946-5D38-41A6-903E-6C431F407EE9}" type="presParOf" srcId="{C47116DA-2D3F-47A7-B233-68948C886B51}" destId="{570EB7C0-51D2-4736-8935-0BBE2F6D78F4}" srcOrd="0" destOrd="0" presId="urn:microsoft.com/office/officeart/2005/8/layout/radial1"/>
    <dgm:cxn modelId="{D5F658F3-4529-445F-9792-21127F9C3903}" type="presParOf" srcId="{BE6881C3-8E18-4D71-A5B1-B15794FEDF9C}" destId="{58CCCCDA-BEC1-4C69-9105-C1DF67216363}" srcOrd="20" destOrd="0" presId="urn:microsoft.com/office/officeart/2005/8/layout/radial1"/>
    <dgm:cxn modelId="{B3C5FD2C-55FB-4FA1-B0CE-E6DC9E5499AF}" type="presParOf" srcId="{BE6881C3-8E18-4D71-A5B1-B15794FEDF9C}" destId="{AA891C40-3A49-4EF3-93E7-D23F82637768}" srcOrd="21" destOrd="0" presId="urn:microsoft.com/office/officeart/2005/8/layout/radial1"/>
    <dgm:cxn modelId="{0435D386-F1F1-4952-B031-5A8832F29CA6}" type="presParOf" srcId="{AA891C40-3A49-4EF3-93E7-D23F82637768}" destId="{2BD46671-3686-482B-9E4E-12EA67AF76EB}" srcOrd="0" destOrd="0" presId="urn:microsoft.com/office/officeart/2005/8/layout/radial1"/>
    <dgm:cxn modelId="{3DAC3529-14DB-48CD-BC7C-FD2853EF8B82}" type="presParOf" srcId="{BE6881C3-8E18-4D71-A5B1-B15794FEDF9C}" destId="{60958124-9909-4756-9035-B79CFBAB7A09}" srcOrd="2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9F8111-66AE-4D34-BBD0-3C17B47CB14E}">
      <dsp:nvSpPr>
        <dsp:cNvPr id="0" name=""/>
        <dsp:cNvSpPr/>
      </dsp:nvSpPr>
      <dsp:spPr>
        <a:xfrm>
          <a:off x="2797336" y="1630283"/>
          <a:ext cx="1246444" cy="12052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300" kern="1200" dirty="0" err="1"/>
            <a:t>Criteria</a:t>
          </a:r>
          <a:r>
            <a:rPr lang="fr-CH" sz="1300" kern="1200" dirty="0"/>
            <a:t> for </a:t>
          </a:r>
          <a:r>
            <a:rPr lang="fr-CH" sz="1300" kern="1200" dirty="0" err="1"/>
            <a:t>prioritizing</a:t>
          </a:r>
          <a:r>
            <a:rPr lang="fr-CH" sz="1300" kern="1200" dirty="0"/>
            <a:t> PAMs</a:t>
          </a:r>
        </a:p>
      </dsp:txBody>
      <dsp:txXfrm>
        <a:off x="2979873" y="1806786"/>
        <a:ext cx="881370" cy="852232"/>
      </dsp:txXfrm>
    </dsp:sp>
    <dsp:sp modelId="{760ABEB4-F9F1-47EB-B21D-652F2ECCB85B}">
      <dsp:nvSpPr>
        <dsp:cNvPr id="0" name=""/>
        <dsp:cNvSpPr/>
      </dsp:nvSpPr>
      <dsp:spPr>
        <a:xfrm rot="16200000">
          <a:off x="3073914" y="1273202"/>
          <a:ext cx="693288" cy="20874"/>
        </a:xfrm>
        <a:custGeom>
          <a:avLst/>
          <a:gdLst/>
          <a:ahLst/>
          <a:cxnLst/>
          <a:rect l="0" t="0" r="0" b="0"/>
          <a:pathLst>
            <a:path>
              <a:moveTo>
                <a:pt x="0" y="10437"/>
              </a:moveTo>
              <a:lnTo>
                <a:pt x="693288" y="10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H" sz="500" kern="1200"/>
        </a:p>
      </dsp:txBody>
      <dsp:txXfrm>
        <a:off x="3403226" y="1266307"/>
        <a:ext cx="34664" cy="34664"/>
      </dsp:txXfrm>
    </dsp:sp>
    <dsp:sp modelId="{1B5030DD-CFEE-4125-B855-B05859F570A5}">
      <dsp:nvSpPr>
        <dsp:cNvPr id="0" name=""/>
        <dsp:cNvSpPr/>
      </dsp:nvSpPr>
      <dsp:spPr>
        <a:xfrm>
          <a:off x="2853822" y="-132057"/>
          <a:ext cx="1133472" cy="10690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900" kern="1200" dirty="0"/>
            <a:t>Scope and </a:t>
          </a:r>
          <a:r>
            <a:rPr lang="fr-CH" sz="900" kern="1200" dirty="0" err="1"/>
            <a:t>Scale</a:t>
          </a:r>
          <a:endParaRPr lang="fr-CH" sz="900" kern="1200" dirty="0"/>
        </a:p>
      </dsp:txBody>
      <dsp:txXfrm>
        <a:off x="3019815" y="24502"/>
        <a:ext cx="801486" cy="755934"/>
      </dsp:txXfrm>
    </dsp:sp>
    <dsp:sp modelId="{97926708-90DD-4418-AB3B-C3EB174D0B9E}">
      <dsp:nvSpPr>
        <dsp:cNvPr id="0" name=""/>
        <dsp:cNvSpPr/>
      </dsp:nvSpPr>
      <dsp:spPr>
        <a:xfrm rot="18163636">
          <a:off x="3593631" y="1425170"/>
          <a:ext cx="678636" cy="20874"/>
        </a:xfrm>
        <a:custGeom>
          <a:avLst/>
          <a:gdLst/>
          <a:ahLst/>
          <a:cxnLst/>
          <a:rect l="0" t="0" r="0" b="0"/>
          <a:pathLst>
            <a:path>
              <a:moveTo>
                <a:pt x="0" y="10437"/>
              </a:moveTo>
              <a:lnTo>
                <a:pt x="678636" y="10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H" sz="500" kern="1200"/>
        </a:p>
      </dsp:txBody>
      <dsp:txXfrm>
        <a:off x="3915983" y="1418641"/>
        <a:ext cx="33931" cy="33931"/>
      </dsp:txXfrm>
    </dsp:sp>
    <dsp:sp modelId="{B607A3DE-7071-4491-AFEB-F434CF2EB9A6}">
      <dsp:nvSpPr>
        <dsp:cNvPr id="0" name=""/>
        <dsp:cNvSpPr/>
      </dsp:nvSpPr>
      <dsp:spPr>
        <a:xfrm>
          <a:off x="3843430" y="158517"/>
          <a:ext cx="1133472" cy="10690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900" kern="1200"/>
            <a:t>Funding opportunities (REDD+ or not)</a:t>
          </a:r>
        </a:p>
      </dsp:txBody>
      <dsp:txXfrm>
        <a:off x="4009423" y="315076"/>
        <a:ext cx="801486" cy="755934"/>
      </dsp:txXfrm>
    </dsp:sp>
    <dsp:sp modelId="{86304A86-83FB-4E52-B034-D98A6DF0536D}">
      <dsp:nvSpPr>
        <dsp:cNvPr id="0" name=""/>
        <dsp:cNvSpPr/>
      </dsp:nvSpPr>
      <dsp:spPr>
        <a:xfrm rot="20127273">
          <a:off x="3954713" y="1830067"/>
          <a:ext cx="650157" cy="20874"/>
        </a:xfrm>
        <a:custGeom>
          <a:avLst/>
          <a:gdLst/>
          <a:ahLst/>
          <a:cxnLst/>
          <a:rect l="0" t="0" r="0" b="0"/>
          <a:pathLst>
            <a:path>
              <a:moveTo>
                <a:pt x="0" y="10437"/>
              </a:moveTo>
              <a:lnTo>
                <a:pt x="650157" y="10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H" sz="500" kern="1200"/>
        </a:p>
      </dsp:txBody>
      <dsp:txXfrm>
        <a:off x="4263538" y="1824250"/>
        <a:ext cx="32507" cy="32507"/>
      </dsp:txXfrm>
    </dsp:sp>
    <dsp:sp modelId="{B1AD1FF6-828D-4B52-9FE0-04D53E2BE578}">
      <dsp:nvSpPr>
        <dsp:cNvPr id="0" name=""/>
        <dsp:cNvSpPr/>
      </dsp:nvSpPr>
      <dsp:spPr>
        <a:xfrm>
          <a:off x="4518844" y="937986"/>
          <a:ext cx="1133472" cy="10690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900" kern="1200" dirty="0"/>
            <a:t>National </a:t>
          </a:r>
          <a:r>
            <a:rPr lang="fr-CH" sz="900" kern="1200" dirty="0" err="1" smtClean="0"/>
            <a:t>Priorities</a:t>
          </a:r>
          <a:endParaRPr lang="fr-CH" sz="900" kern="1200" dirty="0"/>
        </a:p>
      </dsp:txBody>
      <dsp:txXfrm>
        <a:off x="4684837" y="1094545"/>
        <a:ext cx="801486" cy="755934"/>
      </dsp:txXfrm>
    </dsp:sp>
    <dsp:sp modelId="{17E0EEBB-8651-4266-AAAD-BA919FA8E412}">
      <dsp:nvSpPr>
        <dsp:cNvPr id="0" name=""/>
        <dsp:cNvSpPr/>
      </dsp:nvSpPr>
      <dsp:spPr>
        <a:xfrm rot="490909">
          <a:off x="4033738" y="2356753"/>
          <a:ext cx="641625" cy="20874"/>
        </a:xfrm>
        <a:custGeom>
          <a:avLst/>
          <a:gdLst/>
          <a:ahLst/>
          <a:cxnLst/>
          <a:rect l="0" t="0" r="0" b="0"/>
          <a:pathLst>
            <a:path>
              <a:moveTo>
                <a:pt x="0" y="10437"/>
              </a:moveTo>
              <a:lnTo>
                <a:pt x="641625" y="10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H" sz="500" kern="1200"/>
        </a:p>
      </dsp:txBody>
      <dsp:txXfrm>
        <a:off x="4338510" y="2351149"/>
        <a:ext cx="32081" cy="32081"/>
      </dsp:txXfrm>
    </dsp:sp>
    <dsp:sp modelId="{CD6B9B51-42FC-44CC-B929-47D33C10CB5E}">
      <dsp:nvSpPr>
        <dsp:cNvPr id="0" name=""/>
        <dsp:cNvSpPr/>
      </dsp:nvSpPr>
      <dsp:spPr>
        <a:xfrm>
          <a:off x="4665625" y="1958874"/>
          <a:ext cx="1133472" cy="10690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900" kern="1200"/>
            <a:t>Policy coherence</a:t>
          </a:r>
        </a:p>
      </dsp:txBody>
      <dsp:txXfrm>
        <a:off x="4831618" y="2115433"/>
        <a:ext cx="801486" cy="755934"/>
      </dsp:txXfrm>
    </dsp:sp>
    <dsp:sp modelId="{C1B97E3A-671B-4BF3-885B-472B348ABF40}">
      <dsp:nvSpPr>
        <dsp:cNvPr id="0" name=""/>
        <dsp:cNvSpPr/>
      </dsp:nvSpPr>
      <dsp:spPr>
        <a:xfrm rot="2454545">
          <a:off x="3803587" y="2842074"/>
          <a:ext cx="664076" cy="20874"/>
        </a:xfrm>
        <a:custGeom>
          <a:avLst/>
          <a:gdLst/>
          <a:ahLst/>
          <a:cxnLst/>
          <a:rect l="0" t="0" r="0" b="0"/>
          <a:pathLst>
            <a:path>
              <a:moveTo>
                <a:pt x="0" y="10437"/>
              </a:moveTo>
              <a:lnTo>
                <a:pt x="664076" y="10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H" sz="500" kern="1200"/>
        </a:p>
      </dsp:txBody>
      <dsp:txXfrm>
        <a:off x="4119024" y="2835909"/>
        <a:ext cx="33203" cy="33203"/>
      </dsp:txXfrm>
    </dsp:sp>
    <dsp:sp modelId="{6FE5FAA9-6980-4987-AFFB-473CB16209B0}">
      <dsp:nvSpPr>
        <dsp:cNvPr id="0" name=""/>
        <dsp:cNvSpPr/>
      </dsp:nvSpPr>
      <dsp:spPr>
        <a:xfrm>
          <a:off x="4237172" y="2897055"/>
          <a:ext cx="1133472" cy="10690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900" kern="1200"/>
            <a:t>Cost effectiveness </a:t>
          </a:r>
        </a:p>
      </dsp:txBody>
      <dsp:txXfrm>
        <a:off x="4403165" y="3053614"/>
        <a:ext cx="801486" cy="755934"/>
      </dsp:txXfrm>
    </dsp:sp>
    <dsp:sp modelId="{129C5A1F-1A88-487C-893A-E637F599B741}">
      <dsp:nvSpPr>
        <dsp:cNvPr id="0" name=""/>
        <dsp:cNvSpPr/>
      </dsp:nvSpPr>
      <dsp:spPr>
        <a:xfrm rot="4418182">
          <a:off x="3343200" y="3132894"/>
          <a:ext cx="689369" cy="20874"/>
        </a:xfrm>
        <a:custGeom>
          <a:avLst/>
          <a:gdLst/>
          <a:ahLst/>
          <a:cxnLst/>
          <a:rect l="0" t="0" r="0" b="0"/>
          <a:pathLst>
            <a:path>
              <a:moveTo>
                <a:pt x="0" y="10437"/>
              </a:moveTo>
              <a:lnTo>
                <a:pt x="689369" y="10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H" sz="500" kern="1200"/>
        </a:p>
      </dsp:txBody>
      <dsp:txXfrm>
        <a:off x="3670650" y="3126097"/>
        <a:ext cx="34468" cy="34468"/>
      </dsp:txXfrm>
    </dsp:sp>
    <dsp:sp modelId="{8B916394-B0D9-47FD-9A33-A0928575D6B1}">
      <dsp:nvSpPr>
        <dsp:cNvPr id="0" name=""/>
        <dsp:cNvSpPr/>
      </dsp:nvSpPr>
      <dsp:spPr>
        <a:xfrm>
          <a:off x="3369515" y="3454664"/>
          <a:ext cx="1133472" cy="10690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900" kern="1200"/>
            <a:t>Existing PAMs</a:t>
          </a:r>
        </a:p>
      </dsp:txBody>
      <dsp:txXfrm>
        <a:off x="3535508" y="3611223"/>
        <a:ext cx="801486" cy="755934"/>
      </dsp:txXfrm>
    </dsp:sp>
    <dsp:sp modelId="{81B4D449-CA9F-44E2-BADA-F4E0C759866D}">
      <dsp:nvSpPr>
        <dsp:cNvPr id="0" name=""/>
        <dsp:cNvSpPr/>
      </dsp:nvSpPr>
      <dsp:spPr>
        <a:xfrm rot="6381818">
          <a:off x="2808548" y="3132894"/>
          <a:ext cx="689369" cy="20874"/>
        </a:xfrm>
        <a:custGeom>
          <a:avLst/>
          <a:gdLst/>
          <a:ahLst/>
          <a:cxnLst/>
          <a:rect l="0" t="0" r="0" b="0"/>
          <a:pathLst>
            <a:path>
              <a:moveTo>
                <a:pt x="0" y="10437"/>
              </a:moveTo>
              <a:lnTo>
                <a:pt x="689369" y="10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H" sz="500" kern="1200"/>
        </a:p>
      </dsp:txBody>
      <dsp:txXfrm rot="10800000">
        <a:off x="3135998" y="3126097"/>
        <a:ext cx="34468" cy="34468"/>
      </dsp:txXfrm>
    </dsp:sp>
    <dsp:sp modelId="{84BCB451-0DD4-4084-A2D5-A6D691701F9D}">
      <dsp:nvSpPr>
        <dsp:cNvPr id="0" name=""/>
        <dsp:cNvSpPr/>
      </dsp:nvSpPr>
      <dsp:spPr>
        <a:xfrm>
          <a:off x="2338130" y="3454664"/>
          <a:ext cx="1133472" cy="10690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900" kern="1200"/>
            <a:t>Social economic, political and governance barriers/opp.s</a:t>
          </a:r>
        </a:p>
      </dsp:txBody>
      <dsp:txXfrm>
        <a:off x="2504123" y="3611223"/>
        <a:ext cx="801486" cy="755934"/>
      </dsp:txXfrm>
    </dsp:sp>
    <dsp:sp modelId="{C36EB4EE-38BA-4248-8590-795880C96D17}">
      <dsp:nvSpPr>
        <dsp:cNvPr id="0" name=""/>
        <dsp:cNvSpPr/>
      </dsp:nvSpPr>
      <dsp:spPr>
        <a:xfrm rot="8345455">
          <a:off x="2373453" y="2842074"/>
          <a:ext cx="664076" cy="20874"/>
        </a:xfrm>
        <a:custGeom>
          <a:avLst/>
          <a:gdLst/>
          <a:ahLst/>
          <a:cxnLst/>
          <a:rect l="0" t="0" r="0" b="0"/>
          <a:pathLst>
            <a:path>
              <a:moveTo>
                <a:pt x="0" y="10437"/>
              </a:moveTo>
              <a:lnTo>
                <a:pt x="664076" y="10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H" sz="500" kern="1200"/>
        </a:p>
      </dsp:txBody>
      <dsp:txXfrm rot="10800000">
        <a:off x="2688890" y="2835909"/>
        <a:ext cx="33203" cy="33203"/>
      </dsp:txXfrm>
    </dsp:sp>
    <dsp:sp modelId="{D6721BAA-A483-45B0-96C4-9A364FD34226}">
      <dsp:nvSpPr>
        <dsp:cNvPr id="0" name=""/>
        <dsp:cNvSpPr/>
      </dsp:nvSpPr>
      <dsp:spPr>
        <a:xfrm>
          <a:off x="1470473" y="2897055"/>
          <a:ext cx="1133472" cy="10690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900" kern="1200"/>
            <a:t>Non-carbon/multiple benefits</a:t>
          </a:r>
        </a:p>
      </dsp:txBody>
      <dsp:txXfrm>
        <a:off x="1636466" y="3053614"/>
        <a:ext cx="801486" cy="755934"/>
      </dsp:txXfrm>
    </dsp:sp>
    <dsp:sp modelId="{09B5223E-9D34-48E0-B401-566C07D07701}">
      <dsp:nvSpPr>
        <dsp:cNvPr id="0" name=""/>
        <dsp:cNvSpPr/>
      </dsp:nvSpPr>
      <dsp:spPr>
        <a:xfrm rot="10309091">
          <a:off x="2165754" y="2356753"/>
          <a:ext cx="641625" cy="20874"/>
        </a:xfrm>
        <a:custGeom>
          <a:avLst/>
          <a:gdLst/>
          <a:ahLst/>
          <a:cxnLst/>
          <a:rect l="0" t="0" r="0" b="0"/>
          <a:pathLst>
            <a:path>
              <a:moveTo>
                <a:pt x="0" y="10437"/>
              </a:moveTo>
              <a:lnTo>
                <a:pt x="641625" y="10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H" sz="500" kern="1200"/>
        </a:p>
      </dsp:txBody>
      <dsp:txXfrm rot="10800000">
        <a:off x="2470526" y="2351149"/>
        <a:ext cx="32081" cy="32081"/>
      </dsp:txXfrm>
    </dsp:sp>
    <dsp:sp modelId="{31721F65-ACC9-4FF0-B28C-9B242CEC081C}">
      <dsp:nvSpPr>
        <dsp:cNvPr id="0" name=""/>
        <dsp:cNvSpPr/>
      </dsp:nvSpPr>
      <dsp:spPr>
        <a:xfrm>
          <a:off x="1042020" y="1958874"/>
          <a:ext cx="1133472" cy="10690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900" kern="1200"/>
            <a:t>Carbon benefits</a:t>
          </a:r>
        </a:p>
      </dsp:txBody>
      <dsp:txXfrm>
        <a:off x="1208013" y="2115433"/>
        <a:ext cx="801486" cy="755934"/>
      </dsp:txXfrm>
    </dsp:sp>
    <dsp:sp modelId="{C47116DA-2D3F-47A7-B233-68948C886B51}">
      <dsp:nvSpPr>
        <dsp:cNvPr id="0" name=""/>
        <dsp:cNvSpPr/>
      </dsp:nvSpPr>
      <dsp:spPr>
        <a:xfrm rot="12272727">
          <a:off x="2236247" y="1830067"/>
          <a:ext cx="650157" cy="20874"/>
        </a:xfrm>
        <a:custGeom>
          <a:avLst/>
          <a:gdLst/>
          <a:ahLst/>
          <a:cxnLst/>
          <a:rect l="0" t="0" r="0" b="0"/>
          <a:pathLst>
            <a:path>
              <a:moveTo>
                <a:pt x="0" y="10437"/>
              </a:moveTo>
              <a:lnTo>
                <a:pt x="650157" y="10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H" sz="500" kern="1200"/>
        </a:p>
      </dsp:txBody>
      <dsp:txXfrm rot="10800000">
        <a:off x="2545071" y="1824250"/>
        <a:ext cx="32507" cy="32507"/>
      </dsp:txXfrm>
    </dsp:sp>
    <dsp:sp modelId="{58CCCCDA-BEC1-4C69-9105-C1DF67216363}">
      <dsp:nvSpPr>
        <dsp:cNvPr id="0" name=""/>
        <dsp:cNvSpPr/>
      </dsp:nvSpPr>
      <dsp:spPr>
        <a:xfrm>
          <a:off x="1188801" y="937986"/>
          <a:ext cx="1133472" cy="10690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900" kern="1200" dirty="0" err="1" smtClean="0"/>
            <a:t>Capacity</a:t>
          </a:r>
          <a:r>
            <a:rPr lang="fr-CH" sz="900" kern="1200" dirty="0" smtClean="0"/>
            <a:t> to monitor</a:t>
          </a:r>
          <a:endParaRPr lang="fr-CH" sz="900" kern="1200" dirty="0"/>
        </a:p>
      </dsp:txBody>
      <dsp:txXfrm>
        <a:off x="1354794" y="1094545"/>
        <a:ext cx="801486" cy="755934"/>
      </dsp:txXfrm>
    </dsp:sp>
    <dsp:sp modelId="{AA891C40-3A49-4EF3-93E7-D23F82637768}">
      <dsp:nvSpPr>
        <dsp:cNvPr id="0" name=""/>
        <dsp:cNvSpPr/>
      </dsp:nvSpPr>
      <dsp:spPr>
        <a:xfrm rot="14236364">
          <a:off x="2568849" y="1425170"/>
          <a:ext cx="678636" cy="20874"/>
        </a:xfrm>
        <a:custGeom>
          <a:avLst/>
          <a:gdLst/>
          <a:ahLst/>
          <a:cxnLst/>
          <a:rect l="0" t="0" r="0" b="0"/>
          <a:pathLst>
            <a:path>
              <a:moveTo>
                <a:pt x="0" y="10437"/>
              </a:moveTo>
              <a:lnTo>
                <a:pt x="678636" y="10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 rot="10800000">
        <a:off x="2891202" y="1418641"/>
        <a:ext cx="33931" cy="33931"/>
      </dsp:txXfrm>
    </dsp:sp>
    <dsp:sp modelId="{60958124-9909-4756-9035-B79CFBAB7A09}">
      <dsp:nvSpPr>
        <dsp:cNvPr id="0" name=""/>
        <dsp:cNvSpPr/>
      </dsp:nvSpPr>
      <dsp:spPr>
        <a:xfrm>
          <a:off x="1864215" y="158517"/>
          <a:ext cx="1133472" cy="10690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100" kern="1200" dirty="0" err="1"/>
            <a:t>Availability</a:t>
          </a:r>
          <a:r>
            <a:rPr lang="fr-CH" sz="1100" kern="1200"/>
            <a:t> of data</a:t>
          </a:r>
        </a:p>
      </dsp:txBody>
      <dsp:txXfrm>
        <a:off x="2030208" y="315076"/>
        <a:ext cx="801486" cy="7559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36473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7A525-F80A-40DC-B194-ACBC3DC8488E}" type="datetimeFigureOut">
              <a:rPr lang="fr-CH" smtClean="0"/>
              <a:pPr/>
              <a:t>20.11.2015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36473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124EE-A363-4552-9E64-30DE2F57F4F7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8356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36473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2578E-0A6E-4A95-8345-AED0FCFE8B67}" type="datetimeFigureOut">
              <a:rPr lang="fr-CH" smtClean="0"/>
              <a:pPr/>
              <a:t>20.11.2015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70175" y="498475"/>
            <a:ext cx="4433888" cy="24939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77424" y="3158014"/>
            <a:ext cx="7819390" cy="2991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36473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407C-37F9-4656-9556-9EF7322BA1FF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77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baseline="0" dirty="0" smtClean="0"/>
          </a:p>
          <a:p>
            <a:pPr marL="228600" indent="-228600">
              <a:buAutoNum type="arabicPeriod"/>
            </a:pPr>
            <a:endParaRPr lang="en-US" baseline="0" dirty="0" smtClean="0"/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36283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objective of this exercise is for participants to develop a list of PAMs to implement REDD +, taking into account the analytical and strategic process necessary for defining and prioritizing them.</a:t>
            </a:r>
            <a:endParaRPr lang="en-US" b="0" dirty="0" smtClean="0">
              <a:effectLst/>
            </a:endParaRP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Divide the group into country teams.</a:t>
            </a: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 that the exercise is to identify a list of possible PAMs for implementing REDD +.</a:t>
            </a: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teams to define a preliminary list of possible PAMs  based on the analysis of the drivers of deforestation identified in Topic 3.</a:t>
            </a: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the teams to identify technical inputs needed to define PAMs.</a:t>
            </a: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the teams to define their PAMs in a way consistent with the NS/APs (from Topic 4).</a:t>
            </a: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 sure the teams identify their PAMs as addressing direct or indirect drivers (Topic 3).</a:t>
            </a: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Allow 20 minutes for the group activity and to write their ideas on a flip chart and stick this to the wall.</a:t>
            </a: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Briefly discuss any issues that come up, and explain that they will be working on these PAMs in more detail in the next activity.</a:t>
            </a: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75524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objective of this exercise is to allow participants to discuss what needs to be taken into account when implementing a prioritized PAM.</a:t>
            </a:r>
            <a:endParaRPr lang="en-US" b="0" dirty="0" smtClean="0">
              <a:effectLst/>
            </a:endParaRP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Continue with the same country teams.</a:t>
            </a: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each group to choose a PAM they would like to develop.</a:t>
            </a: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 that the teams must list what is needed to implement the PAM, including:</a:t>
            </a: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specific actions for implementation</a:t>
            </a: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partner stakeholders (public and private)</a:t>
            </a: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legal considerations</a:t>
            </a: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institutional arrangements </a:t>
            </a: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other relevant cross cutting elements that will be discussed in the next sessions for example financing, safeguards, governance</a:t>
            </a: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Allow 20 minutes for discussion and to prepare an implementation plan on flip chart covering the points listed.</a:t>
            </a: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teams to record what challenges they think there could be to implement the PAM.</a:t>
            </a: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three countries to present their conclusions from Exercises 1 and 2.</a:t>
            </a: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Review what has been discussed, identifying general issues coming out of the group working.</a:t>
            </a: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12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75524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0538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528" y="2355726"/>
            <a:ext cx="7772400" cy="1102519"/>
          </a:xfrm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05572"/>
            <a:ext cx="7812360" cy="131445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sp>
        <p:nvSpPr>
          <p:cNvPr id="9" name="Rectangle 8"/>
          <p:cNvSpPr/>
          <p:nvPr userDrawn="1"/>
        </p:nvSpPr>
        <p:spPr>
          <a:xfrm>
            <a:off x="4139952" y="1707654"/>
            <a:ext cx="792088" cy="720080"/>
          </a:xfrm>
          <a:prstGeom prst="rect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4000" dirty="0" smtClean="0">
                <a:latin typeface="Bebas Neue" pitchFamily="34" charset="0"/>
                <a:ea typeface="Open Sans" pitchFamily="34" charset="0"/>
                <a:cs typeface="Open Sans" pitchFamily="34" charset="0"/>
              </a:rPr>
              <a:t>8</a:t>
            </a:r>
            <a:endParaRPr lang="fr-CH" sz="4000" dirty="0">
              <a:latin typeface="Bebas Neue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2339752" y="699542"/>
            <a:ext cx="5040560" cy="576064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6"/>
              <a:ext cx="2880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2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Freeform 13"/>
          <p:cNvSpPr/>
          <p:nvPr userDrawn="1"/>
        </p:nvSpPr>
        <p:spPr>
          <a:xfrm>
            <a:off x="-108520" y="0"/>
            <a:ext cx="6927656" cy="524256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bg1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1523175" y="2532626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251520" y="1563688"/>
            <a:ext cx="3816350" cy="295275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179512" y="627534"/>
            <a:ext cx="37144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Learning objectives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5004048" y="618823"/>
            <a:ext cx="2098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Key points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4716016" y="618823"/>
            <a:ext cx="43749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Agenda for the session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620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8570342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7651179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8083227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716016" y="1275606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8515275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131689"/>
            <a:ext cx="9251950" cy="2016125"/>
          </a:xfrm>
        </p:spPr>
        <p:txBody>
          <a:bodyPr/>
          <a:lstStyle/>
          <a:p>
            <a:endParaRPr lang="fr-CH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3291830"/>
            <a:ext cx="8640960" cy="129604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4266803" cy="863426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419622"/>
            <a:ext cx="4176464" cy="316825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679950" cy="5143499"/>
          </a:xfrm>
        </p:spPr>
        <p:txBody>
          <a:bodyPr/>
          <a:lstStyle/>
          <a:p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6" name="Rectangle 5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/>
              <a:pPr/>
              <a:t>20.11.2015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1" r:id="rId3"/>
    <p:sldLayoutId id="2147483664" r:id="rId4"/>
    <p:sldLayoutId id="2147483650" r:id="rId5"/>
    <p:sldLayoutId id="2147483660" r:id="rId6"/>
    <p:sldLayoutId id="2147483661" r:id="rId7"/>
    <p:sldLayoutId id="2147483662" r:id="rId8"/>
    <p:sldLayoutId id="2147483655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>
          <a:xfrm>
            <a:off x="688032" y="2427734"/>
            <a:ext cx="7772400" cy="1102519"/>
          </a:xfrm>
        </p:spPr>
        <p:txBody>
          <a:bodyPr/>
          <a:lstStyle/>
          <a:p>
            <a:r>
              <a:rPr lang="en-GB" dirty="0"/>
              <a:t>Policies and </a:t>
            </a:r>
            <a:r>
              <a:rPr lang="en-GB" dirty="0" smtClean="0"/>
              <a:t>Measures </a:t>
            </a:r>
            <a:br>
              <a:rPr lang="en-GB" dirty="0" smtClean="0"/>
            </a:br>
            <a:r>
              <a:rPr lang="en-GB" dirty="0" smtClean="0"/>
              <a:t>for </a:t>
            </a:r>
            <a:r>
              <a:rPr lang="en-GB" dirty="0"/>
              <a:t>REDD+ Implementation</a:t>
            </a:r>
            <a:endParaRPr lang="fr-CH" dirty="0"/>
          </a:p>
        </p:txBody>
      </p:sp>
      <p:pic>
        <p:nvPicPr>
          <p:cNvPr id="3" name="Picture 2" descr="C:\Users\secrierm\Documents\MIHAELA files\UNEPUN-REDD\KM &amp; Comms\5. LOGOs\New UN-REDD logo\UN-REDD Programme logo set (EN)\png\white-with-undp-blue-EN_WHITE FULL EN copy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15" b="3403"/>
          <a:stretch/>
        </p:blipFill>
        <p:spPr bwMode="auto">
          <a:xfrm>
            <a:off x="2951820" y="3795886"/>
            <a:ext cx="3240360" cy="119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716016" y="1243708"/>
            <a:ext cx="4427984" cy="3672408"/>
          </a:xfrm>
        </p:spPr>
        <p:txBody>
          <a:bodyPr>
            <a:noAutofit/>
          </a:bodyPr>
          <a:lstStyle/>
          <a:p>
            <a:r>
              <a:rPr lang="en-GB" sz="1600" dirty="0"/>
              <a:t>PAMS are actions taken to support the implementation of REDD+ </a:t>
            </a:r>
            <a:r>
              <a:rPr lang="en-GB" sz="1600" dirty="0" smtClean="0"/>
              <a:t>activities. There are a central part of NSAP</a:t>
            </a:r>
          </a:p>
          <a:p>
            <a:endParaRPr lang="en-GB" sz="1600" dirty="0"/>
          </a:p>
          <a:p>
            <a:r>
              <a:rPr lang="en-GB" sz="1600" dirty="0"/>
              <a:t>To identify appropriate PAMs it is necessary to analyse direct and indirect drivers and use appropriate decision-support </a:t>
            </a:r>
            <a:r>
              <a:rPr lang="en-GB" sz="1600" dirty="0" smtClean="0"/>
              <a:t>tools</a:t>
            </a:r>
          </a:p>
          <a:p>
            <a:endParaRPr lang="en-GB" sz="1600" dirty="0"/>
          </a:p>
          <a:p>
            <a:r>
              <a:rPr lang="en-GB" sz="1600" dirty="0" smtClean="0"/>
              <a:t>Designing PAMs is a strategic process. There </a:t>
            </a:r>
            <a:r>
              <a:rPr lang="en-GB" sz="1600" dirty="0"/>
              <a:t>are a range of factors that need to be taken into consideration when implementing </a:t>
            </a:r>
            <a:r>
              <a:rPr lang="en-GB" sz="1600" dirty="0" smtClean="0"/>
              <a:t>PAMs</a:t>
            </a:r>
          </a:p>
        </p:txBody>
      </p:sp>
    </p:spTree>
    <p:extLst>
      <p:ext uri="{BB962C8B-B14F-4D97-AF65-F5344CB8AC3E}">
        <p14:creationId xmlns:p14="http://schemas.microsoft.com/office/powerpoint/2010/main" val="143925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796137" y="1501734"/>
            <a:ext cx="2448272" cy="13580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4249297" y="3363838"/>
            <a:ext cx="3347039" cy="15121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Pentagon 10"/>
          <p:cNvSpPr/>
          <p:nvPr/>
        </p:nvSpPr>
        <p:spPr>
          <a:xfrm>
            <a:off x="2918482" y="1491630"/>
            <a:ext cx="2661630" cy="1368152"/>
          </a:xfrm>
          <a:prstGeom prst="homePlate">
            <a:avLst>
              <a:gd name="adj" fmla="val 28240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Pentagon 1"/>
          <p:cNvSpPr/>
          <p:nvPr/>
        </p:nvSpPr>
        <p:spPr>
          <a:xfrm>
            <a:off x="611560" y="1501734"/>
            <a:ext cx="2088232" cy="1368152"/>
          </a:xfrm>
          <a:prstGeom prst="homePlate">
            <a:avLst>
              <a:gd name="adj" fmla="val 2824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299251" cy="719137"/>
          </a:xfrm>
        </p:spPr>
        <p:txBody>
          <a:bodyPr>
            <a:normAutofit fontScale="92500"/>
          </a:bodyPr>
          <a:lstStyle/>
          <a:p>
            <a:r>
              <a:rPr lang="de-CH" sz="2800" dirty="0" smtClean="0"/>
              <a:t>Exercice #1: Identifying a comprehensive set of PAMs</a:t>
            </a:r>
            <a:endParaRPr lang="de-CH" sz="2800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Policies and Measures for REDD+ Implementation</a:t>
            </a:r>
          </a:p>
        </p:txBody>
      </p:sp>
      <p:sp>
        <p:nvSpPr>
          <p:cNvPr id="6" name="Text Placeholder 1"/>
          <p:cNvSpPr>
            <a:spLocks noGrp="1"/>
          </p:cNvSpPr>
          <p:nvPr>
            <p:ph type="body" idx="4294967295"/>
          </p:nvPr>
        </p:nvSpPr>
        <p:spPr>
          <a:xfrm>
            <a:off x="679226" y="1645751"/>
            <a:ext cx="1809751" cy="136815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Start from drivers of deforestation</a:t>
            </a:r>
            <a:endParaRPr lang="en-GB" sz="2000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idx="4294967295"/>
          </p:nvPr>
        </p:nvSpPr>
        <p:spPr>
          <a:xfrm>
            <a:off x="3098981" y="1501734"/>
            <a:ext cx="1809751" cy="136815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Define a preliminary list of potential PAMs</a:t>
            </a:r>
            <a:endParaRPr lang="en-GB" sz="2000" dirty="0"/>
          </a:p>
        </p:txBody>
      </p:sp>
      <p:sp>
        <p:nvSpPr>
          <p:cNvPr id="8" name="Text Placeholder 1"/>
          <p:cNvSpPr>
            <a:spLocks noGrp="1"/>
          </p:cNvSpPr>
          <p:nvPr>
            <p:ph type="body" idx="4294967295"/>
          </p:nvPr>
        </p:nvSpPr>
        <p:spPr>
          <a:xfrm>
            <a:off x="5930601" y="1779663"/>
            <a:ext cx="2385815" cy="136815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Qualify/describe potential PAMs</a:t>
            </a:r>
            <a:endParaRPr lang="en-GB" sz="2000" dirty="0"/>
          </a:p>
        </p:txBody>
      </p:sp>
      <p:sp>
        <p:nvSpPr>
          <p:cNvPr id="9" name="Text Placeholder 1"/>
          <p:cNvSpPr>
            <a:spLocks noGrp="1"/>
          </p:cNvSpPr>
          <p:nvPr>
            <p:ph type="body" idx="4294967295"/>
          </p:nvPr>
        </p:nvSpPr>
        <p:spPr>
          <a:xfrm>
            <a:off x="4562449" y="3435847"/>
            <a:ext cx="1809751" cy="136815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Identify technical inputs required</a:t>
            </a:r>
            <a:endParaRPr lang="en-GB" sz="2000" dirty="0"/>
          </a:p>
        </p:txBody>
      </p:sp>
      <p:sp>
        <p:nvSpPr>
          <p:cNvPr id="12" name="Pentagon 11"/>
          <p:cNvSpPr/>
          <p:nvPr/>
        </p:nvSpPr>
        <p:spPr>
          <a:xfrm rot="16200000">
            <a:off x="6012161" y="3219822"/>
            <a:ext cx="1800199" cy="1368152"/>
          </a:xfrm>
          <a:prstGeom prst="homePlate">
            <a:avLst>
              <a:gd name="adj" fmla="val 25248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93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67192" y="4155926"/>
            <a:ext cx="3616976" cy="7459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Pentagon 1"/>
          <p:cNvSpPr/>
          <p:nvPr/>
        </p:nvSpPr>
        <p:spPr>
          <a:xfrm>
            <a:off x="2526300" y="1131590"/>
            <a:ext cx="4118323" cy="2880320"/>
          </a:xfrm>
          <a:prstGeom prst="homePlate">
            <a:avLst>
              <a:gd name="adj" fmla="val 20099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299251" cy="719137"/>
          </a:xfrm>
        </p:spPr>
        <p:txBody>
          <a:bodyPr>
            <a:normAutofit/>
          </a:bodyPr>
          <a:lstStyle/>
          <a:p>
            <a:r>
              <a:rPr lang="de-CH" sz="2800" dirty="0" smtClean="0"/>
              <a:t>Exercice #2: Developping a specific PAM</a:t>
            </a:r>
            <a:endParaRPr lang="de-CH" sz="2800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Policies and Measures for REDD+ Implementation</a:t>
            </a:r>
          </a:p>
        </p:txBody>
      </p:sp>
      <p:sp>
        <p:nvSpPr>
          <p:cNvPr id="6" name="Text Placeholder 1"/>
          <p:cNvSpPr>
            <a:spLocks noGrp="1"/>
          </p:cNvSpPr>
          <p:nvPr>
            <p:ph type="body" idx="4294967295"/>
          </p:nvPr>
        </p:nvSpPr>
        <p:spPr>
          <a:xfrm>
            <a:off x="2627784" y="1203598"/>
            <a:ext cx="3600400" cy="331236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000" dirty="0" err="1" smtClean="0"/>
              <a:t>Identify</a:t>
            </a:r>
            <a:r>
              <a:rPr lang="fr-FR" sz="2000" dirty="0" smtClean="0"/>
              <a:t>:</a:t>
            </a:r>
          </a:p>
          <a:p>
            <a:r>
              <a:rPr lang="fr-FR" sz="1600" dirty="0" err="1" smtClean="0"/>
              <a:t>Specific</a:t>
            </a:r>
            <a:r>
              <a:rPr lang="fr-FR" sz="1600" dirty="0" smtClean="0"/>
              <a:t> actions for </a:t>
            </a:r>
            <a:r>
              <a:rPr lang="fr-FR" sz="1600" dirty="0" err="1" smtClean="0"/>
              <a:t>implementation</a:t>
            </a:r>
            <a:endParaRPr lang="fr-FR" sz="1600" dirty="0" smtClean="0"/>
          </a:p>
          <a:p>
            <a:r>
              <a:rPr lang="fr-FR" sz="1600" dirty="0" smtClean="0"/>
              <a:t>Partner </a:t>
            </a:r>
            <a:r>
              <a:rPr lang="fr-FR" sz="1600" dirty="0" err="1" smtClean="0"/>
              <a:t>stakeholders</a:t>
            </a:r>
            <a:endParaRPr lang="fr-FR" sz="1600" dirty="0" smtClean="0"/>
          </a:p>
          <a:p>
            <a:r>
              <a:rPr lang="fr-FR" sz="1600" dirty="0" err="1" smtClean="0"/>
              <a:t>Legal</a:t>
            </a:r>
            <a:r>
              <a:rPr lang="fr-FR" sz="1600" dirty="0" smtClean="0"/>
              <a:t> </a:t>
            </a:r>
            <a:r>
              <a:rPr lang="fr-FR" sz="1600" dirty="0" err="1" smtClean="0"/>
              <a:t>considerations</a:t>
            </a:r>
            <a:endParaRPr lang="fr-FR" sz="1600" dirty="0" smtClean="0"/>
          </a:p>
          <a:p>
            <a:r>
              <a:rPr lang="fr-FR" sz="1600" dirty="0" err="1" smtClean="0"/>
              <a:t>Institutional</a:t>
            </a:r>
            <a:r>
              <a:rPr lang="fr-FR" sz="1600" dirty="0" smtClean="0"/>
              <a:t> arrangements</a:t>
            </a:r>
          </a:p>
          <a:p>
            <a:r>
              <a:rPr lang="fr-FR" sz="1600" dirty="0" err="1" smtClean="0"/>
              <a:t>Risks</a:t>
            </a:r>
            <a:r>
              <a:rPr lang="fr-FR" sz="1600" dirty="0" smtClean="0"/>
              <a:t>/</a:t>
            </a:r>
            <a:r>
              <a:rPr lang="fr-FR" sz="1600" dirty="0" err="1" smtClean="0"/>
              <a:t>benefits</a:t>
            </a:r>
            <a:r>
              <a:rPr lang="fr-FR" sz="1600" dirty="0" smtClean="0"/>
              <a:t>… </a:t>
            </a:r>
            <a:r>
              <a:rPr lang="fr-FR" sz="1600" dirty="0" err="1" smtClean="0"/>
              <a:t>cover</a:t>
            </a:r>
            <a:r>
              <a:rPr lang="fr-FR" sz="1600" dirty="0" smtClean="0"/>
              <a:t> </a:t>
            </a:r>
            <a:r>
              <a:rPr lang="fr-FR" sz="1600" dirty="0" err="1" smtClean="0"/>
              <a:t>measures</a:t>
            </a:r>
            <a:r>
              <a:rPr lang="fr-FR" sz="1600" dirty="0" smtClean="0"/>
              <a:t> and monitoring</a:t>
            </a:r>
          </a:p>
          <a:p>
            <a:r>
              <a:rPr lang="fr-FR" sz="1600" dirty="0" err="1" smtClean="0"/>
              <a:t>Other</a:t>
            </a:r>
            <a:r>
              <a:rPr lang="fr-FR" sz="1600" dirty="0" smtClean="0"/>
              <a:t> </a:t>
            </a:r>
            <a:r>
              <a:rPr lang="fr-FR" sz="1600" dirty="0" err="1" smtClean="0"/>
              <a:t>elements</a:t>
            </a:r>
            <a:r>
              <a:rPr lang="fr-FR" sz="1600" dirty="0" smtClean="0"/>
              <a:t>…</a:t>
            </a:r>
            <a:endParaRPr lang="en-GB" sz="1600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idx="4294967295"/>
          </p:nvPr>
        </p:nvSpPr>
        <p:spPr>
          <a:xfrm>
            <a:off x="2843808" y="4299942"/>
            <a:ext cx="4104456" cy="57606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000" dirty="0" smtClean="0"/>
              <a:t>Record key challenges</a:t>
            </a:r>
            <a:endParaRPr lang="en-GB" sz="2000" dirty="0"/>
          </a:p>
        </p:txBody>
      </p:sp>
      <p:sp>
        <p:nvSpPr>
          <p:cNvPr id="8" name="Rectangle 7"/>
          <p:cNvSpPr/>
          <p:nvPr/>
        </p:nvSpPr>
        <p:spPr>
          <a:xfrm>
            <a:off x="-15548" y="2192867"/>
            <a:ext cx="2448272" cy="7459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ext Placeholder 1"/>
          <p:cNvSpPr>
            <a:spLocks noGrp="1"/>
          </p:cNvSpPr>
          <p:nvPr>
            <p:ph type="body" idx="4294967295"/>
          </p:nvPr>
        </p:nvSpPr>
        <p:spPr>
          <a:xfrm>
            <a:off x="118916" y="2336883"/>
            <a:ext cx="2385815" cy="136815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Pick up one PAM</a:t>
            </a:r>
            <a:endParaRPr lang="en-GB" sz="2000" dirty="0"/>
          </a:p>
        </p:txBody>
      </p:sp>
      <p:sp>
        <p:nvSpPr>
          <p:cNvPr id="11" name="Rectangle 10"/>
          <p:cNvSpPr/>
          <p:nvPr/>
        </p:nvSpPr>
        <p:spPr>
          <a:xfrm>
            <a:off x="6732240" y="2192867"/>
            <a:ext cx="2448272" cy="7459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ext Placeholder 1"/>
          <p:cNvSpPr>
            <a:spLocks noGrp="1"/>
          </p:cNvSpPr>
          <p:nvPr>
            <p:ph type="body" idx="4294967295"/>
          </p:nvPr>
        </p:nvSpPr>
        <p:spPr>
          <a:xfrm>
            <a:off x="6794697" y="2290775"/>
            <a:ext cx="2385815" cy="136815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Formulate the PAM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6624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 txBox="1">
            <a:spLocks/>
          </p:cNvSpPr>
          <p:nvPr/>
        </p:nvSpPr>
        <p:spPr>
          <a:xfrm>
            <a:off x="323528" y="1275606"/>
            <a:ext cx="3600400" cy="3672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D2232A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700" dirty="0"/>
              <a:t>By the end of this module, you should be able to:</a:t>
            </a:r>
          </a:p>
          <a:p>
            <a:pPr marL="228600" indent="-228600">
              <a:buAutoNum type="arabicPeriod"/>
            </a:pPr>
            <a:r>
              <a:rPr lang="en-US" sz="1700" dirty="0"/>
              <a:t>Define PAMs in the context of REDD+;</a:t>
            </a:r>
          </a:p>
          <a:p>
            <a:pPr marL="228600" indent="-228600">
              <a:buAutoNum type="arabicPeriod"/>
            </a:pPr>
            <a:r>
              <a:rPr lang="en-US" sz="1700" dirty="0"/>
              <a:t>Explain the relationship between PAMs and the 5 REDD+ activities;</a:t>
            </a:r>
          </a:p>
          <a:p>
            <a:pPr marL="228600" indent="-228600">
              <a:buAutoNum type="arabicPeriod"/>
            </a:pPr>
            <a:r>
              <a:rPr lang="en-US" sz="1700" dirty="0"/>
              <a:t>Describe what factors will guide the design, implementation and choice of appropriate PAMs;</a:t>
            </a:r>
          </a:p>
          <a:p>
            <a:pPr marL="228600" indent="-228600">
              <a:buAutoNum type="arabicPeriod"/>
            </a:pPr>
            <a:r>
              <a:rPr lang="en-US" sz="1700" dirty="0"/>
              <a:t>Describe the process and importance of monitoring the impact and effectiveness of PAMs.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CH" dirty="0" err="1"/>
              <a:t>Introductory</a:t>
            </a:r>
            <a:r>
              <a:rPr lang="fr-CH" dirty="0"/>
              <a:t> </a:t>
            </a:r>
            <a:r>
              <a:rPr lang="fr-CH" dirty="0" err="1"/>
              <a:t>presentation</a:t>
            </a:r>
            <a:r>
              <a:rPr lang="fr-CH" dirty="0"/>
              <a:t> on </a:t>
            </a:r>
            <a:r>
              <a:rPr lang="en-GB" dirty="0"/>
              <a:t>Policies and Measures for REDD+ </a:t>
            </a:r>
            <a:r>
              <a:rPr lang="en-GB" dirty="0" smtClean="0"/>
              <a:t>Implementation</a:t>
            </a:r>
          </a:p>
          <a:p>
            <a:endParaRPr lang="en-GB" dirty="0"/>
          </a:p>
          <a:p>
            <a:r>
              <a:rPr lang="en-GB" dirty="0" smtClean="0"/>
              <a:t>Identifying a comprehensive set of PAMs exercise</a:t>
            </a:r>
          </a:p>
          <a:p>
            <a:endParaRPr lang="en-GB" dirty="0"/>
          </a:p>
          <a:p>
            <a:r>
              <a:rPr lang="en-GB" dirty="0" smtClean="0"/>
              <a:t>Developing a specific PAM exercise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2785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CH" sz="2800" dirty="0"/>
              <a:t>What are </a:t>
            </a:r>
            <a:r>
              <a:rPr lang="de-CH" sz="2800" dirty="0" smtClean="0"/>
              <a:t>policies </a:t>
            </a:r>
            <a:r>
              <a:rPr lang="de-CH" sz="2800" dirty="0"/>
              <a:t>and </a:t>
            </a:r>
            <a:r>
              <a:rPr lang="de-CH" sz="2800" dirty="0" smtClean="0"/>
              <a:t>measures?</a:t>
            </a:r>
            <a:endParaRPr lang="de-CH" sz="2800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Policies and Measures for REDD+ Implementation</a:t>
            </a:r>
          </a:p>
        </p:txBody>
      </p:sp>
      <p:sp>
        <p:nvSpPr>
          <p:cNvPr id="6" name="Text Placeholder 1"/>
          <p:cNvSpPr>
            <a:spLocks noGrp="1"/>
          </p:cNvSpPr>
          <p:nvPr>
            <p:ph type="body" idx="4294967295"/>
          </p:nvPr>
        </p:nvSpPr>
        <p:spPr>
          <a:xfrm>
            <a:off x="232420" y="1203599"/>
            <a:ext cx="8372028" cy="331236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2300" dirty="0"/>
              <a:t>PA</a:t>
            </a:r>
            <a:r>
              <a:rPr lang="en-GB" sz="2100" dirty="0"/>
              <a:t>Ms - actions or interventions taken to support REDD+ activities (reducing emissions, conservation, sustainable management and enhancement</a:t>
            </a:r>
            <a:r>
              <a:rPr lang="en-GB" sz="2100" dirty="0" smtClean="0"/>
              <a:t>)</a:t>
            </a:r>
            <a:endParaRPr lang="en-GB" sz="2100" dirty="0"/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2100" dirty="0" smtClean="0"/>
              <a:t>Central part of the NSAP: answering the “why”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700" dirty="0" smtClean="0"/>
              <a:t>Anchored in the drivers and barriers analysis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700" dirty="0" smtClean="0"/>
              <a:t>Set of policies, laws, regulations, practices, programmes, incentive systems…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700" dirty="0" smtClean="0"/>
              <a:t>Can be direct or enabling</a:t>
            </a:r>
            <a:endParaRPr lang="en-GB" sz="1700" dirty="0"/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3291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CH" sz="2800" dirty="0" smtClean="0"/>
              <a:t>Illustrations of policies </a:t>
            </a:r>
            <a:r>
              <a:rPr lang="de-CH" sz="2800" dirty="0"/>
              <a:t>and </a:t>
            </a:r>
            <a:r>
              <a:rPr lang="de-CH" sz="2800" dirty="0" smtClean="0"/>
              <a:t>measures?</a:t>
            </a:r>
            <a:endParaRPr lang="de-CH" sz="2800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Policies and Measures for REDD+ Implementation</a:t>
            </a:r>
          </a:p>
        </p:txBody>
      </p:sp>
      <p:sp>
        <p:nvSpPr>
          <p:cNvPr id="6" name="Text Placeholder 1"/>
          <p:cNvSpPr>
            <a:spLocks noGrp="1"/>
          </p:cNvSpPr>
          <p:nvPr>
            <p:ph type="body" idx="4294967295"/>
          </p:nvPr>
        </p:nvSpPr>
        <p:spPr>
          <a:xfrm>
            <a:off x="232420" y="1203599"/>
            <a:ext cx="8372028" cy="3312368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lvl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2100" dirty="0" smtClean="0"/>
              <a:t>Funding </a:t>
            </a:r>
            <a:r>
              <a:rPr lang="en-GB" sz="2100" dirty="0"/>
              <a:t>of fire prevention programmes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2100" dirty="0" smtClean="0"/>
              <a:t>Implementation </a:t>
            </a:r>
            <a:r>
              <a:rPr lang="en-GB" sz="2100" dirty="0"/>
              <a:t>of sustainable biomass energy programmes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2100" dirty="0"/>
              <a:t>Strengthening of protected area networks and improved management (including community-based management)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2100" dirty="0"/>
              <a:t>Support to / enhance community forestry 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2100" dirty="0"/>
              <a:t>Strengthening of forest law enforcement combined with improved forest </a:t>
            </a:r>
            <a:r>
              <a:rPr lang="en-GB" sz="2100" dirty="0" smtClean="0"/>
              <a:t>monitoring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2100" dirty="0"/>
              <a:t>Removal of subsidies for deforestation and forest degradation and/or land clearance taxation (fiscal framework)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2100" dirty="0" smtClean="0"/>
              <a:t>Incentivizing agroforestry or plantations as alternate sources of wood with payments for environmental services or easy access to land title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2100" dirty="0" smtClean="0"/>
              <a:t>Etc.</a:t>
            </a:r>
            <a:endParaRPr lang="en-GB" sz="2100" dirty="0"/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8844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CH" sz="2800" dirty="0" smtClean="0"/>
              <a:t>Identifying policies </a:t>
            </a:r>
            <a:r>
              <a:rPr lang="de-CH" sz="2800" dirty="0"/>
              <a:t>and </a:t>
            </a:r>
            <a:r>
              <a:rPr lang="de-CH" sz="2800" dirty="0" smtClean="0"/>
              <a:t>measures</a:t>
            </a:r>
            <a:endParaRPr lang="de-CH" sz="2800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Policies and Measures for REDD+ Implementation</a:t>
            </a:r>
          </a:p>
        </p:txBody>
      </p:sp>
      <p:sp>
        <p:nvSpPr>
          <p:cNvPr id="6" name="Text Placeholder 1"/>
          <p:cNvSpPr>
            <a:spLocks noGrp="1"/>
          </p:cNvSpPr>
          <p:nvPr>
            <p:ph type="body" idx="4294967295"/>
          </p:nvPr>
        </p:nvSpPr>
        <p:spPr>
          <a:xfrm>
            <a:off x="232420" y="1203599"/>
            <a:ext cx="8372028" cy="331236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2000" dirty="0"/>
              <a:t>Qualitative and quantitative assessment of direct and indirect drivers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2000" dirty="0"/>
              <a:t>Using decision-support tools, for example: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800" dirty="0" smtClean="0"/>
              <a:t>IDRISI </a:t>
            </a:r>
            <a:r>
              <a:rPr lang="en-GB" sz="1800" dirty="0" err="1"/>
              <a:t>Selva</a:t>
            </a:r>
            <a:r>
              <a:rPr lang="en-GB" sz="1800" dirty="0"/>
              <a:t> Land Change </a:t>
            </a:r>
            <a:r>
              <a:rPr lang="en-GB" sz="1800" dirty="0" err="1"/>
              <a:t>Modeler</a:t>
            </a:r>
            <a:r>
              <a:rPr lang="en-GB" sz="1800" dirty="0"/>
              <a:t> (LCM)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800" dirty="0" smtClean="0"/>
              <a:t>The </a:t>
            </a:r>
            <a:r>
              <a:rPr lang="en-GB" sz="1800" dirty="0"/>
              <a:t>High Conservation Value Forest (HCVF) Toolkit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800" dirty="0" smtClean="0"/>
              <a:t>World </a:t>
            </a:r>
            <a:r>
              <a:rPr lang="en-GB" sz="1800" dirty="0"/>
              <a:t>Bank Workbook for estimating opportunity cost of REDD+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800" dirty="0" smtClean="0"/>
              <a:t>UN-REDD </a:t>
            </a:r>
            <a:r>
              <a:rPr lang="en-GB" sz="1800" dirty="0"/>
              <a:t>Benefit and Risks Tool (</a:t>
            </a:r>
            <a:r>
              <a:rPr lang="en-GB" sz="1800" dirty="0" err="1"/>
              <a:t>BeRT</a:t>
            </a:r>
            <a:r>
              <a:rPr lang="en-GB" sz="1800" dirty="0"/>
              <a:t>).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800" dirty="0"/>
              <a:t>Spatial mapping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14760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371259" cy="719137"/>
          </a:xfrm>
        </p:spPr>
        <p:txBody>
          <a:bodyPr>
            <a:normAutofit/>
          </a:bodyPr>
          <a:lstStyle/>
          <a:p>
            <a:r>
              <a:rPr lang="de-CH" sz="2800" dirty="0" smtClean="0"/>
              <a:t>Possible process to design policies </a:t>
            </a:r>
            <a:r>
              <a:rPr lang="de-CH" sz="2800" dirty="0"/>
              <a:t>and </a:t>
            </a:r>
            <a:r>
              <a:rPr lang="de-CH" sz="2800" dirty="0" smtClean="0"/>
              <a:t>measures</a:t>
            </a:r>
            <a:endParaRPr lang="de-CH" sz="2800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Policies and Measures for REDD+ Implementation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367112" y="915566"/>
            <a:ext cx="1877854" cy="938927"/>
            <a:chOff x="3382247" y="459"/>
            <a:chExt cx="1877854" cy="93892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30" name="Rounded Rectangle 29"/>
            <p:cNvSpPr/>
            <p:nvPr/>
          </p:nvSpPr>
          <p:spPr>
            <a:xfrm>
              <a:off x="3382247" y="459"/>
              <a:ext cx="1877854" cy="938927"/>
            </a:xfrm>
            <a:prstGeom prst="round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31" name="Rounded Rectangle 4"/>
            <p:cNvSpPr/>
            <p:nvPr/>
          </p:nvSpPr>
          <p:spPr>
            <a:xfrm>
              <a:off x="3428082" y="46294"/>
              <a:ext cx="1786184" cy="84725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1000" b="1" kern="1200" dirty="0" err="1" smtClean="0"/>
                <a:t>Analysing</a:t>
              </a:r>
              <a:r>
                <a:rPr lang="es-EC" sz="1000" b="1" kern="1200" dirty="0" smtClean="0"/>
                <a:t> drivers and </a:t>
              </a:r>
              <a:r>
                <a:rPr lang="es-EC" sz="1000" b="1" kern="1200" dirty="0" err="1" smtClean="0"/>
                <a:t>barriers</a:t>
              </a:r>
              <a:endParaRPr lang="en-US" sz="1000" b="1" kern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142418" y="1995686"/>
            <a:ext cx="1877854" cy="1195911"/>
            <a:chOff x="4997326" y="1045391"/>
            <a:chExt cx="1877854" cy="1195911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ounded Rectangle 27"/>
            <p:cNvSpPr/>
            <p:nvPr/>
          </p:nvSpPr>
          <p:spPr>
            <a:xfrm>
              <a:off x="4997326" y="1045391"/>
              <a:ext cx="1877854" cy="1195911"/>
            </a:xfrm>
            <a:prstGeom prst="round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116192"/>
                <a:satOff val="6725"/>
                <a:lumOff val="539"/>
                <a:alphaOff val="0"/>
              </a:schemeClr>
            </a:fillRef>
            <a:effectRef idx="2">
              <a:schemeClr val="accent4">
                <a:hueOff val="-1116192"/>
                <a:satOff val="6725"/>
                <a:lumOff val="539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9" name="Rounded Rectangle 4"/>
            <p:cNvSpPr/>
            <p:nvPr/>
          </p:nvSpPr>
          <p:spPr>
            <a:xfrm>
              <a:off x="5055706" y="1103771"/>
              <a:ext cx="1761094" cy="107915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1000" b="1" kern="1200" dirty="0" err="1" smtClean="0"/>
                <a:t>Apply</a:t>
              </a:r>
              <a:r>
                <a:rPr lang="es-EC" sz="1000" b="1" kern="1200" dirty="0" smtClean="0"/>
                <a:t> </a:t>
              </a:r>
              <a:r>
                <a:rPr lang="es-EC" sz="1000" b="1" kern="1200" dirty="0" err="1" smtClean="0"/>
                <a:t>relevant</a:t>
              </a:r>
              <a:r>
                <a:rPr lang="es-EC" sz="1000" b="1" kern="1200" dirty="0" smtClean="0"/>
                <a:t> </a:t>
              </a:r>
              <a:r>
                <a:rPr lang="es-EC" sz="1000" b="1" kern="1200" dirty="0" err="1" smtClean="0"/>
                <a:t>tools</a:t>
              </a:r>
              <a:r>
                <a:rPr lang="es-EC" sz="1000" b="1" kern="1200" dirty="0" smtClean="0"/>
                <a:t> to </a:t>
              </a:r>
              <a:r>
                <a:rPr lang="es-EC" sz="1000" b="1" kern="1200" dirty="0" err="1" smtClean="0"/>
                <a:t>shape</a:t>
              </a:r>
              <a:r>
                <a:rPr lang="es-EC" sz="1000" b="1" kern="1200" dirty="0" smtClean="0"/>
                <a:t> PAMs</a:t>
              </a:r>
              <a:endParaRPr lang="en-US" sz="1000" b="1" kern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710370" y="4011910"/>
            <a:ext cx="1877854" cy="938927"/>
            <a:chOff x="4380421" y="3072522"/>
            <a:chExt cx="1877854" cy="93892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6" name="Rounded Rectangle 25"/>
            <p:cNvSpPr/>
            <p:nvPr/>
          </p:nvSpPr>
          <p:spPr>
            <a:xfrm>
              <a:off x="4380421" y="3072522"/>
              <a:ext cx="1877854" cy="938927"/>
            </a:xfrm>
            <a:prstGeom prst="round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2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7" name="Rounded Rectangle 6"/>
            <p:cNvSpPr/>
            <p:nvPr/>
          </p:nvSpPr>
          <p:spPr>
            <a:xfrm>
              <a:off x="4426256" y="3118357"/>
              <a:ext cx="1786184" cy="84725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1000" b="1" dirty="0" err="1" smtClean="0"/>
                <a:t>Take</a:t>
              </a:r>
              <a:r>
                <a:rPr lang="es-EC" sz="1000" b="1" dirty="0" smtClean="0"/>
                <a:t> </a:t>
              </a:r>
              <a:r>
                <a:rPr lang="es-EC" sz="1000" b="1" dirty="0" err="1" smtClean="0"/>
                <a:t>into</a:t>
              </a:r>
              <a:r>
                <a:rPr lang="es-EC" sz="1000" b="1" dirty="0" smtClean="0"/>
                <a:t> </a:t>
              </a:r>
              <a:r>
                <a:rPr lang="es-EC" sz="1000" b="1" dirty="0" err="1" smtClean="0"/>
                <a:t>account</a:t>
              </a:r>
              <a:r>
                <a:rPr lang="es-EC" sz="1000" b="1" dirty="0" smtClean="0"/>
                <a:t> </a:t>
              </a:r>
              <a:r>
                <a:rPr lang="es-EC" sz="1000" b="1" dirty="0" err="1" smtClean="0"/>
                <a:t>strategic</a:t>
              </a:r>
              <a:r>
                <a:rPr lang="es-EC" sz="1000" b="1" dirty="0" smtClean="0"/>
                <a:t> </a:t>
              </a:r>
              <a:r>
                <a:rPr lang="es-EC" sz="1000" b="1" dirty="0" err="1" smtClean="0"/>
                <a:t>priorities</a:t>
              </a:r>
              <a:endParaRPr lang="en-US" sz="1000" b="1" kern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339752" y="4011910"/>
            <a:ext cx="1877854" cy="938927"/>
            <a:chOff x="2384074" y="3072522"/>
            <a:chExt cx="1877854" cy="93892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4" name="Rounded Rectangle 23"/>
            <p:cNvSpPr/>
            <p:nvPr/>
          </p:nvSpPr>
          <p:spPr>
            <a:xfrm>
              <a:off x="2384074" y="3072522"/>
              <a:ext cx="1877854" cy="938927"/>
            </a:xfrm>
            <a:prstGeom prst="round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3348577"/>
                <a:satOff val="20174"/>
                <a:lumOff val="1617"/>
                <a:alphaOff val="0"/>
              </a:schemeClr>
            </a:fillRef>
            <a:effectRef idx="2">
              <a:schemeClr val="accent4">
                <a:hueOff val="-3348577"/>
                <a:satOff val="20174"/>
                <a:lumOff val="161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5" name="Rounded Rectangle 8"/>
            <p:cNvSpPr/>
            <p:nvPr/>
          </p:nvSpPr>
          <p:spPr>
            <a:xfrm>
              <a:off x="2429909" y="3118357"/>
              <a:ext cx="1786184" cy="84725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1000" b="1" kern="1200" dirty="0" err="1" smtClean="0"/>
                <a:t>Prioritize</a:t>
              </a:r>
              <a:r>
                <a:rPr lang="es-EC" sz="1000" b="1" kern="1200" dirty="0" smtClean="0"/>
                <a:t> REDD+ PAMs</a:t>
              </a:r>
              <a:endParaRPr lang="en-US" sz="1000" b="1" kern="12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763688" y="2025535"/>
            <a:ext cx="1877854" cy="1194287"/>
            <a:chOff x="1767168" y="1046203"/>
            <a:chExt cx="1877854" cy="119428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2" name="Rounded Rectangle 21"/>
            <p:cNvSpPr/>
            <p:nvPr/>
          </p:nvSpPr>
          <p:spPr>
            <a:xfrm>
              <a:off x="1767168" y="1046203"/>
              <a:ext cx="1877854" cy="1194287"/>
            </a:xfrm>
            <a:prstGeom prst="round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2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3" name="Rounded Rectangle 10"/>
            <p:cNvSpPr/>
            <p:nvPr/>
          </p:nvSpPr>
          <p:spPr>
            <a:xfrm>
              <a:off x="1825468" y="1104503"/>
              <a:ext cx="1761254" cy="107768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1000" b="1" kern="1200" dirty="0" err="1" smtClean="0"/>
                <a:t>Design</a:t>
              </a:r>
              <a:r>
                <a:rPr lang="es-EC" sz="1000" b="1" kern="1200" dirty="0" smtClean="0"/>
                <a:t> </a:t>
              </a:r>
              <a:r>
                <a:rPr lang="es-EC" sz="1000" b="1" kern="1200" dirty="0" err="1" smtClean="0"/>
                <a:t>implementation</a:t>
              </a:r>
              <a:r>
                <a:rPr lang="es-EC" sz="1000" b="1" kern="1200" dirty="0" smtClean="0"/>
                <a:t> </a:t>
              </a:r>
              <a:r>
                <a:rPr lang="es-EC" sz="1000" b="1" kern="1200" dirty="0" err="1" smtClean="0"/>
                <a:t>plans</a:t>
              </a:r>
              <a:r>
                <a:rPr lang="es-EC" sz="1000" b="1" kern="1200" dirty="0" smtClean="0"/>
                <a:t> </a:t>
              </a:r>
              <a:r>
                <a:rPr lang="es-EC" sz="1000" b="1" kern="1200" dirty="0" err="1" smtClean="0"/>
                <a:t>for</a:t>
              </a:r>
              <a:r>
                <a:rPr lang="es-EC" sz="1000" b="1" kern="1200" dirty="0" smtClean="0"/>
                <a:t> PAMs, </a:t>
              </a:r>
              <a:r>
                <a:rPr lang="es-EC" sz="1000" b="1" kern="1200" dirty="0" err="1" smtClean="0"/>
                <a:t>articulating</a:t>
              </a:r>
              <a:r>
                <a:rPr lang="es-EC" sz="1000" b="1" kern="1200" dirty="0" smtClean="0"/>
                <a:t> </a:t>
              </a:r>
              <a:r>
                <a:rPr lang="es-EC" sz="1000" b="1" kern="1200" dirty="0" err="1" smtClean="0"/>
                <a:t>cross-cuting</a:t>
              </a:r>
              <a:r>
                <a:rPr lang="es-EC" sz="1000" b="1" kern="1200" dirty="0" smtClean="0"/>
                <a:t> </a:t>
              </a:r>
              <a:r>
                <a:rPr lang="es-EC" sz="1000" b="1" kern="1200" dirty="0" err="1" smtClean="0"/>
                <a:t>elements</a:t>
              </a:r>
              <a:r>
                <a:rPr lang="es-EC" sz="1000" b="1" kern="1200" dirty="0" smtClean="0"/>
                <a:t> </a:t>
              </a:r>
              <a:r>
                <a:rPr lang="es-EC" sz="1000" b="1" kern="1200" dirty="0" err="1" smtClean="0"/>
                <a:t>like</a:t>
              </a:r>
              <a:r>
                <a:rPr lang="es-EC" sz="1000" b="1" kern="1200" dirty="0" smtClean="0"/>
                <a:t> </a:t>
              </a:r>
              <a:r>
                <a:rPr lang="es-EC" sz="1000" b="1" kern="1200" dirty="0" err="1" smtClean="0"/>
                <a:t>safeguards</a:t>
              </a:r>
              <a:r>
                <a:rPr lang="es-EC" sz="1000" b="1" kern="1200" dirty="0" smtClean="0"/>
                <a:t>, </a:t>
              </a:r>
              <a:r>
                <a:rPr lang="es-EC" sz="1000" b="1" kern="1200" dirty="0" err="1" smtClean="0"/>
                <a:t>participation</a:t>
              </a:r>
              <a:r>
                <a:rPr lang="es-EC" sz="1000" b="1" kern="1200" dirty="0" smtClean="0"/>
                <a:t> and </a:t>
              </a:r>
              <a:r>
                <a:rPr lang="es-EC" sz="1000" b="1" kern="1200" dirty="0" err="1" smtClean="0"/>
                <a:t>finance</a:t>
              </a:r>
              <a:endParaRPr lang="en-US" sz="1000" b="1" kern="1200" dirty="0"/>
            </a:p>
          </p:txBody>
        </p:sp>
      </p:grpSp>
      <p:cxnSp>
        <p:nvCxnSpPr>
          <p:cNvPr id="13" name="Straight Arrow Connector 12"/>
          <p:cNvCxnSpPr/>
          <p:nvPr/>
        </p:nvCxnSpPr>
        <p:spPr>
          <a:xfrm>
            <a:off x="5580112" y="1385029"/>
            <a:ext cx="360040" cy="42362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4343733" y="4515966"/>
            <a:ext cx="300275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771800" y="1419622"/>
            <a:ext cx="290855" cy="3932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2699792" y="3523266"/>
            <a:ext cx="288032" cy="34462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5868144" y="3506151"/>
            <a:ext cx="304800" cy="42362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35"/>
          <p:cNvSpPr txBox="1"/>
          <p:nvPr/>
        </p:nvSpPr>
        <p:spPr>
          <a:xfrm>
            <a:off x="7236296" y="2233776"/>
            <a:ext cx="1368152" cy="1015663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/>
            <a:r>
              <a:rPr lang="es-EC" sz="1000" b="1" dirty="0" err="1" smtClean="0"/>
              <a:t>Cost</a:t>
            </a:r>
            <a:r>
              <a:rPr lang="es-EC" sz="1000" b="1" dirty="0" smtClean="0"/>
              <a:t>/</a:t>
            </a:r>
            <a:r>
              <a:rPr lang="es-EC" sz="1000" b="1" dirty="0" err="1" smtClean="0"/>
              <a:t>benefits</a:t>
            </a:r>
            <a:r>
              <a:rPr lang="es-EC" sz="1000" b="1" dirty="0" smtClean="0"/>
              <a:t> </a:t>
            </a:r>
            <a:r>
              <a:rPr lang="es-EC" sz="1000" b="1" dirty="0" err="1" smtClean="0"/>
              <a:t>analysis</a:t>
            </a:r>
            <a:r>
              <a:rPr lang="es-EC" sz="1000" b="1" dirty="0" smtClean="0"/>
              <a:t>, </a:t>
            </a:r>
            <a:r>
              <a:rPr lang="es-EC" sz="1000" b="1" dirty="0" err="1" smtClean="0"/>
              <a:t>spatial</a:t>
            </a:r>
            <a:r>
              <a:rPr lang="es-EC" sz="1000" b="1" dirty="0" smtClean="0"/>
              <a:t> </a:t>
            </a:r>
            <a:r>
              <a:rPr lang="es-EC" sz="1000" b="1" dirty="0" err="1" smtClean="0"/>
              <a:t>planning</a:t>
            </a:r>
            <a:r>
              <a:rPr lang="es-EC" sz="1000" b="1" dirty="0" smtClean="0"/>
              <a:t>, social and </a:t>
            </a:r>
            <a:r>
              <a:rPr lang="es-EC" sz="1000" b="1" dirty="0" err="1" smtClean="0"/>
              <a:t>environmental</a:t>
            </a:r>
            <a:r>
              <a:rPr lang="es-EC" sz="1000" b="1" dirty="0" smtClean="0"/>
              <a:t> </a:t>
            </a:r>
            <a:r>
              <a:rPr lang="es-EC" sz="1000" b="1" dirty="0" err="1" smtClean="0"/>
              <a:t>strategic</a:t>
            </a:r>
            <a:r>
              <a:rPr lang="es-EC" sz="1000" b="1" dirty="0" smtClean="0"/>
              <a:t> </a:t>
            </a:r>
            <a:r>
              <a:rPr lang="es-EC" sz="1000" b="1" dirty="0" err="1" smtClean="0"/>
              <a:t>assessment</a:t>
            </a:r>
            <a:r>
              <a:rPr lang="es-EC" sz="1000" b="1" dirty="0" smtClean="0"/>
              <a:t>…</a:t>
            </a:r>
            <a:endParaRPr lang="en-US" b="1" dirty="0"/>
          </a:p>
        </p:txBody>
      </p:sp>
      <p:sp>
        <p:nvSpPr>
          <p:cNvPr id="19" name="TextBox 36"/>
          <p:cNvSpPr txBox="1"/>
          <p:nvPr/>
        </p:nvSpPr>
        <p:spPr>
          <a:xfrm>
            <a:off x="971600" y="3939902"/>
            <a:ext cx="1224136" cy="55399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s-EC" sz="1000" b="1" dirty="0" err="1" smtClean="0"/>
              <a:t>What</a:t>
            </a:r>
            <a:r>
              <a:rPr lang="es-EC" sz="1000" b="1" dirty="0" smtClean="0"/>
              <a:t> to </a:t>
            </a:r>
            <a:r>
              <a:rPr lang="es-EC" sz="1000" b="1" dirty="0" err="1" smtClean="0"/>
              <a:t>implement</a:t>
            </a:r>
            <a:r>
              <a:rPr lang="es-EC" sz="1000" b="1" dirty="0" smtClean="0"/>
              <a:t> </a:t>
            </a:r>
            <a:r>
              <a:rPr lang="es-EC" sz="1000" b="1" dirty="0" err="1" smtClean="0"/>
              <a:t>first</a:t>
            </a:r>
            <a:r>
              <a:rPr lang="es-EC" sz="1000" b="1" dirty="0" smtClean="0"/>
              <a:t>? </a:t>
            </a:r>
            <a:r>
              <a:rPr lang="es-EC" sz="1000" b="1" dirty="0" err="1" smtClean="0"/>
              <a:t>Where</a:t>
            </a:r>
            <a:r>
              <a:rPr lang="es-EC" sz="1000" b="1" dirty="0" smtClean="0"/>
              <a:t>…</a:t>
            </a:r>
            <a:endParaRPr lang="en-US" sz="1000" b="1" dirty="0"/>
          </a:p>
        </p:txBody>
      </p:sp>
      <p:sp>
        <p:nvSpPr>
          <p:cNvPr id="20" name="TextBox 37"/>
          <p:cNvSpPr txBox="1"/>
          <p:nvPr/>
        </p:nvSpPr>
        <p:spPr>
          <a:xfrm>
            <a:off x="683568" y="2569135"/>
            <a:ext cx="720080" cy="24622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s-EC" sz="1000" b="1" dirty="0" err="1" smtClean="0"/>
              <a:t>How</a:t>
            </a:r>
            <a:r>
              <a:rPr lang="es-EC" sz="1000" b="1" dirty="0" smtClean="0"/>
              <a:t>?</a:t>
            </a:r>
            <a:endParaRPr lang="en-US" sz="1000" b="1" dirty="0"/>
          </a:p>
        </p:txBody>
      </p:sp>
      <p:sp>
        <p:nvSpPr>
          <p:cNvPr id="21" name="TextBox 38"/>
          <p:cNvSpPr txBox="1"/>
          <p:nvPr/>
        </p:nvSpPr>
        <p:spPr>
          <a:xfrm>
            <a:off x="5868144" y="1059582"/>
            <a:ext cx="1656184" cy="400110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/>
            <a:r>
              <a:rPr lang="es-EC" sz="1000" b="1" dirty="0" err="1" smtClean="0"/>
              <a:t>Directs</a:t>
            </a:r>
            <a:r>
              <a:rPr lang="es-EC" sz="1000" b="1" dirty="0" smtClean="0"/>
              <a:t> and </a:t>
            </a:r>
            <a:r>
              <a:rPr lang="es-EC" sz="1000" b="1" dirty="0" err="1" smtClean="0"/>
              <a:t>underlying</a:t>
            </a:r>
            <a:r>
              <a:rPr lang="es-EC" sz="1000" b="1" dirty="0" smtClean="0"/>
              <a:t> </a:t>
            </a:r>
            <a:r>
              <a:rPr lang="es-EC" sz="1000" b="1" dirty="0" err="1" smtClean="0"/>
              <a:t>factors</a:t>
            </a:r>
            <a:endParaRPr lang="es-EC" sz="1000" b="1" dirty="0" smtClean="0"/>
          </a:p>
        </p:txBody>
      </p:sp>
      <p:sp>
        <p:nvSpPr>
          <p:cNvPr id="32" name="TextBox 35"/>
          <p:cNvSpPr txBox="1"/>
          <p:nvPr/>
        </p:nvSpPr>
        <p:spPr>
          <a:xfrm>
            <a:off x="6912260" y="4204374"/>
            <a:ext cx="1224136" cy="246221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/>
            <a:r>
              <a:rPr lang="es-EC" sz="1000" b="1" dirty="0" smtClean="0"/>
              <a:t>REDD+ vision</a:t>
            </a:r>
            <a:endParaRPr lang="en-US" b="1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4067944" y="2741607"/>
            <a:ext cx="576064" cy="0"/>
          </a:xfrm>
          <a:prstGeom prst="straightConnector1">
            <a:avLst/>
          </a:prstGeom>
          <a:ln w="28575"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4171771" y="2427734"/>
            <a:ext cx="312318" cy="648073"/>
          </a:xfrm>
          <a:prstGeom prst="straightConnector1">
            <a:avLst/>
          </a:prstGeom>
          <a:ln w="28575"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4067944" y="2828213"/>
            <a:ext cx="494128" cy="391609"/>
          </a:xfrm>
          <a:prstGeom prst="straightConnector1">
            <a:avLst/>
          </a:prstGeom>
          <a:ln w="28575"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4211960" y="2904170"/>
            <a:ext cx="498410" cy="324038"/>
          </a:xfrm>
          <a:prstGeom prst="straightConnector1">
            <a:avLst/>
          </a:prstGeom>
          <a:ln w="28575"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681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CH" sz="2800" dirty="0" smtClean="0"/>
              <a:t>Dimensions to consider</a:t>
            </a:r>
            <a:endParaRPr lang="de-CH" sz="2800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Policies and Measures for REDD+ Implementation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26894365"/>
              </p:ext>
            </p:extLst>
          </p:nvPr>
        </p:nvGraphicFramePr>
        <p:xfrm>
          <a:off x="2555418" y="484346"/>
          <a:ext cx="6841118" cy="4391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6910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CH" sz="2800" dirty="0" smtClean="0"/>
              <a:t>Issues to consider</a:t>
            </a:r>
            <a:endParaRPr lang="de-CH" sz="2800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Policies and Measures for REDD+ Implementation</a:t>
            </a:r>
          </a:p>
        </p:txBody>
      </p:sp>
      <p:sp>
        <p:nvSpPr>
          <p:cNvPr id="6" name="Text Placeholder 1"/>
          <p:cNvSpPr>
            <a:spLocks noGrp="1"/>
          </p:cNvSpPr>
          <p:nvPr>
            <p:ph type="body" idx="4294967295"/>
          </p:nvPr>
        </p:nvSpPr>
        <p:spPr>
          <a:xfrm>
            <a:off x="1096516" y="1203599"/>
            <a:ext cx="6931868" cy="331236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000" dirty="0" smtClean="0"/>
              <a:t>PAMS </a:t>
            </a:r>
            <a:r>
              <a:rPr lang="en-US" sz="2000" dirty="0"/>
              <a:t>should evolve in parallel with development of safeguards systems</a:t>
            </a:r>
            <a:endParaRPr lang="en-GB" sz="2000" dirty="0"/>
          </a:p>
          <a:p>
            <a:r>
              <a:rPr lang="en-US" sz="2000" dirty="0" smtClean="0"/>
              <a:t>Cross-sectorial and multi-stakeholders process, with various related challenges</a:t>
            </a:r>
          </a:p>
          <a:p>
            <a:r>
              <a:rPr lang="en-US" sz="2000" dirty="0" smtClean="0"/>
              <a:t>Political implications</a:t>
            </a:r>
          </a:p>
          <a:p>
            <a:r>
              <a:rPr lang="en-US" sz="2000" dirty="0" smtClean="0"/>
              <a:t>Scale of implementation and multiple levels of governance</a:t>
            </a:r>
          </a:p>
          <a:p>
            <a:r>
              <a:rPr lang="en-US" sz="2000" dirty="0"/>
              <a:t>Identifying sources of finance to implement </a:t>
            </a:r>
            <a:r>
              <a:rPr lang="en-US" sz="2000" dirty="0" smtClean="0"/>
              <a:t>PAMs</a:t>
            </a:r>
          </a:p>
          <a:p>
            <a:r>
              <a:rPr lang="en-US" sz="2000" dirty="0" smtClean="0"/>
              <a:t>Monitoring system for PAMs implementation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16482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</TotalTime>
  <Words>863</Words>
  <Application>Microsoft Office PowerPoint</Application>
  <PresentationFormat>On-screen Show (16:9)</PresentationFormat>
  <Paragraphs>120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Chapter1</vt:lpstr>
      <vt:lpstr>Policies and Measures  for REDD+ Implementation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MDP14-1</dc:creator>
  <cp:lastModifiedBy>Mihaela Secrieru</cp:lastModifiedBy>
  <cp:revision>54</cp:revision>
  <cp:lastPrinted>2015-07-17T14:43:55Z</cp:lastPrinted>
  <dcterms:created xsi:type="dcterms:W3CDTF">2015-10-31T11:46:01Z</dcterms:created>
  <dcterms:modified xsi:type="dcterms:W3CDTF">2015-11-20T08:28:53Z</dcterms:modified>
</cp:coreProperties>
</file>