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DC37-AB3E-4387-B5FC-5138D8B66365}" type="datetimeFigureOut">
              <a:rPr lang="en-US" smtClean="0"/>
              <a:pPr/>
              <a:t>6/29/2011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D844-B640-4B04-9E09-7003C95FA44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DC37-AB3E-4387-B5FC-5138D8B66365}" type="datetimeFigureOut">
              <a:rPr lang="en-US" smtClean="0"/>
              <a:pPr/>
              <a:t>6/29/2011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D844-B640-4B04-9E09-7003C95FA44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DC37-AB3E-4387-B5FC-5138D8B66365}" type="datetimeFigureOut">
              <a:rPr lang="en-US" smtClean="0"/>
              <a:pPr/>
              <a:t>6/29/2011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D844-B640-4B04-9E09-7003C95FA44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DC37-AB3E-4387-B5FC-5138D8B66365}" type="datetimeFigureOut">
              <a:rPr lang="en-US" smtClean="0"/>
              <a:pPr/>
              <a:t>6/29/2011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D844-B640-4B04-9E09-7003C95FA44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DC37-AB3E-4387-B5FC-5138D8B66365}" type="datetimeFigureOut">
              <a:rPr lang="en-US" smtClean="0"/>
              <a:pPr/>
              <a:t>6/29/2011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D844-B640-4B04-9E09-7003C95FA44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DC37-AB3E-4387-B5FC-5138D8B66365}" type="datetimeFigureOut">
              <a:rPr lang="en-US" smtClean="0"/>
              <a:pPr/>
              <a:t>6/29/2011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D844-B640-4B04-9E09-7003C95FA44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DC37-AB3E-4387-B5FC-5138D8B66365}" type="datetimeFigureOut">
              <a:rPr lang="en-US" smtClean="0"/>
              <a:pPr/>
              <a:t>6/29/2011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D844-B640-4B04-9E09-7003C95FA44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DC37-AB3E-4387-B5FC-5138D8B66365}" type="datetimeFigureOut">
              <a:rPr lang="en-US" smtClean="0"/>
              <a:pPr/>
              <a:t>6/29/2011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D844-B640-4B04-9E09-7003C95FA44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DC37-AB3E-4387-B5FC-5138D8B66365}" type="datetimeFigureOut">
              <a:rPr lang="en-US" smtClean="0"/>
              <a:pPr/>
              <a:t>6/29/2011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D844-B640-4B04-9E09-7003C95FA44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DC37-AB3E-4387-B5FC-5138D8B66365}" type="datetimeFigureOut">
              <a:rPr lang="en-US" smtClean="0"/>
              <a:pPr/>
              <a:t>6/29/2011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D844-B640-4B04-9E09-7003C95FA44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DC37-AB3E-4387-B5FC-5138D8B66365}" type="datetimeFigureOut">
              <a:rPr lang="en-US" smtClean="0"/>
              <a:pPr/>
              <a:t>6/29/2011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4D844-B640-4B04-9E09-7003C95FA44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BDC37-AB3E-4387-B5FC-5138D8B66365}" type="datetimeFigureOut">
              <a:rPr lang="en-US" smtClean="0"/>
              <a:pPr/>
              <a:t>6/29/2011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4D844-B640-4B04-9E09-7003C95FA44C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00240"/>
            <a:ext cx="8858280" cy="1470025"/>
          </a:xfrm>
        </p:spPr>
        <p:txBody>
          <a:bodyPr>
            <a:noAutofit/>
          </a:bodyPr>
          <a:lstStyle/>
          <a:p>
            <a:r>
              <a:rPr lang="en-ZA" dirty="0" smtClean="0">
                <a:solidFill>
                  <a:schemeClr val="accent1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Initiatives related to REDD+ in Zambia</a:t>
            </a:r>
            <a:endParaRPr lang="en-ZA" dirty="0">
              <a:solidFill>
                <a:schemeClr val="accent1">
                  <a:lumMod val="5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66" y="3786190"/>
            <a:ext cx="6400800" cy="1752600"/>
          </a:xfrm>
        </p:spPr>
        <p:txBody>
          <a:bodyPr>
            <a:normAutofit/>
          </a:bodyPr>
          <a:lstStyle/>
          <a:p>
            <a:r>
              <a:rPr lang="en-ZA" sz="2000" dirty="0" smtClean="0">
                <a:solidFill>
                  <a:schemeClr val="accent1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REDD+ Orientation Workshop</a:t>
            </a:r>
            <a:endParaRPr lang="en-ZA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ZA" sz="2000" dirty="0" smtClean="0">
                <a:solidFill>
                  <a:schemeClr val="accent1">
                    <a:lumMod val="50000"/>
                  </a:schemeClr>
                </a:solidFill>
              </a:rPr>
              <a:t>29</a:t>
            </a:r>
            <a:r>
              <a:rPr lang="en-ZA" sz="2000" baseline="30000" dirty="0" smtClean="0">
                <a:solidFill>
                  <a:schemeClr val="accent1">
                    <a:lumMod val="50000"/>
                  </a:schemeClr>
                </a:solidFill>
              </a:rPr>
              <a:t>th</a:t>
            </a:r>
            <a:r>
              <a:rPr lang="en-ZA" sz="2000" dirty="0" smtClean="0">
                <a:solidFill>
                  <a:schemeClr val="accent1">
                    <a:lumMod val="50000"/>
                  </a:schemeClr>
                </a:solidFill>
              </a:rPr>
              <a:t> June</a:t>
            </a:r>
          </a:p>
          <a:p>
            <a:r>
              <a:rPr lang="en-ZA" sz="2000" dirty="0" smtClean="0">
                <a:solidFill>
                  <a:schemeClr val="accent1">
                    <a:lumMod val="50000"/>
                  </a:schemeClr>
                </a:solidFill>
              </a:rPr>
              <a:t>Golf View Hotel, Lusaka</a:t>
            </a:r>
            <a:endParaRPr lang="en-ZA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 descr="UN-REDD-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5857892"/>
            <a:ext cx="1601953" cy="442588"/>
          </a:xfrm>
          <a:prstGeom prst="rect">
            <a:avLst/>
          </a:prstGeom>
        </p:spPr>
      </p:pic>
      <p:pic>
        <p:nvPicPr>
          <p:cNvPr id="5" name="Picture 4" descr="coat of arms Zambia_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5286388"/>
            <a:ext cx="1000132" cy="11183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ZA" sz="2800" b="1" dirty="0" smtClean="0"/>
              <a:t>“Management Oriented Monitoring System”</a:t>
            </a:r>
          </a:p>
          <a:p>
            <a:pPr algn="ctr">
              <a:buNone/>
            </a:pPr>
            <a:r>
              <a:rPr lang="en-ZA" sz="2400" dirty="0" smtClean="0"/>
              <a:t>Vincent </a:t>
            </a:r>
            <a:r>
              <a:rPr lang="en-ZA" sz="2400" dirty="0" err="1" smtClean="0"/>
              <a:t>Ziba</a:t>
            </a:r>
            <a:r>
              <a:rPr lang="en-ZA" sz="2400" dirty="0" smtClean="0"/>
              <a:t> / CBNRM Forum</a:t>
            </a:r>
          </a:p>
          <a:p>
            <a:pPr>
              <a:buNone/>
            </a:pPr>
            <a:endParaRPr lang="en-ZA" dirty="0" smtClean="0"/>
          </a:p>
          <a:p>
            <a:pPr algn="ctr">
              <a:buNone/>
            </a:pPr>
            <a:r>
              <a:rPr lang="en-ZA" sz="2800" b="1" dirty="0" smtClean="0"/>
              <a:t>“</a:t>
            </a:r>
            <a:r>
              <a:rPr lang="en-ZA" sz="2800" b="1" dirty="0" err="1" smtClean="0"/>
              <a:t>CeLIM</a:t>
            </a:r>
            <a:r>
              <a:rPr lang="en-ZA" sz="2800" b="1" dirty="0" smtClean="0"/>
              <a:t> intervention in Mongu District, Western Province”</a:t>
            </a:r>
            <a:endParaRPr lang="en-ZA" sz="2800" b="1" dirty="0" smtClean="0"/>
          </a:p>
          <a:p>
            <a:pPr algn="ctr">
              <a:buNone/>
            </a:pPr>
            <a:r>
              <a:rPr lang="en-ZA" sz="2400" dirty="0" err="1" smtClean="0"/>
              <a:t>Simataa</a:t>
            </a:r>
            <a:r>
              <a:rPr lang="en-ZA" sz="2400" dirty="0" smtClean="0"/>
              <a:t> </a:t>
            </a:r>
            <a:r>
              <a:rPr lang="en-ZA" sz="2400" dirty="0" err="1" smtClean="0"/>
              <a:t>Nakamboa</a:t>
            </a:r>
            <a:r>
              <a:rPr lang="en-ZA" sz="2400" dirty="0" smtClean="0"/>
              <a:t> / </a:t>
            </a:r>
            <a:r>
              <a:rPr lang="en-ZA" sz="2400" dirty="0" err="1" smtClean="0"/>
              <a:t>Celim</a:t>
            </a:r>
            <a:r>
              <a:rPr lang="en-ZA" sz="2400" dirty="0" smtClean="0"/>
              <a:t>-Italian NGO</a:t>
            </a:r>
          </a:p>
          <a:p>
            <a:pPr algn="ctr">
              <a:buNone/>
            </a:pPr>
            <a:endParaRPr lang="en-ZA" sz="2800" dirty="0" smtClean="0"/>
          </a:p>
          <a:p>
            <a:pPr algn="ctr">
              <a:buNone/>
            </a:pPr>
            <a:r>
              <a:rPr lang="en-ZA" sz="2800" b="1" dirty="0" smtClean="0"/>
              <a:t>“Community Green Empowerment </a:t>
            </a:r>
            <a:r>
              <a:rPr lang="en-ZA" sz="2800" b="1" dirty="0" err="1" smtClean="0"/>
              <a:t>Zm</a:t>
            </a:r>
            <a:r>
              <a:rPr lang="en-ZA" sz="2800" b="1" dirty="0" smtClean="0"/>
              <a:t> programme”</a:t>
            </a:r>
          </a:p>
          <a:p>
            <a:pPr algn="ctr">
              <a:buNone/>
            </a:pPr>
            <a:r>
              <a:rPr lang="en-ZA" sz="2400" dirty="0" smtClean="0"/>
              <a:t>Joseph </a:t>
            </a:r>
            <a:r>
              <a:rPr lang="en-ZA" sz="2400" dirty="0" err="1" smtClean="0"/>
              <a:t>Chansa</a:t>
            </a:r>
            <a:r>
              <a:rPr lang="en-ZA" sz="2400" dirty="0" smtClean="0"/>
              <a:t> / YEN-Zambia and </a:t>
            </a:r>
            <a:r>
              <a:rPr lang="en-ZA" sz="2400" dirty="0" err="1" smtClean="0"/>
              <a:t>Munda</a:t>
            </a:r>
            <a:r>
              <a:rPr lang="en-ZA" sz="2400" dirty="0" smtClean="0"/>
              <a:t> </a:t>
            </a:r>
            <a:r>
              <a:rPr lang="en-ZA" sz="2400" dirty="0" err="1" smtClean="0"/>
              <a:t>Wanga</a:t>
            </a:r>
            <a:endParaRPr lang="en-ZA" sz="2400" dirty="0" smtClean="0"/>
          </a:p>
          <a:p>
            <a:pPr algn="ctr">
              <a:buNone/>
            </a:pPr>
            <a:endParaRPr lang="en-ZA" sz="2400" dirty="0" smtClean="0"/>
          </a:p>
          <a:p>
            <a:pPr algn="ctr">
              <a:buNone/>
            </a:pPr>
            <a:r>
              <a:rPr lang="en-ZA" sz="2400" b="1" dirty="0" smtClean="0"/>
              <a:t>Initiatives Related to Forest Management and REDD+ in </a:t>
            </a:r>
            <a:r>
              <a:rPr lang="en-ZA" sz="2400" b="1" dirty="0" err="1" smtClean="0"/>
              <a:t>Northwesten</a:t>
            </a:r>
            <a:r>
              <a:rPr lang="en-ZA" sz="2400" b="1" dirty="0" smtClean="0"/>
              <a:t> Province</a:t>
            </a:r>
          </a:p>
          <a:p>
            <a:pPr algn="ctr">
              <a:buNone/>
            </a:pPr>
            <a:r>
              <a:rPr lang="en-ZA" sz="2400" dirty="0" smtClean="0"/>
              <a:t>Mr. </a:t>
            </a:r>
            <a:r>
              <a:rPr lang="en-ZA" sz="2400" dirty="0" err="1" smtClean="0"/>
              <a:t>Kambeu</a:t>
            </a:r>
            <a:r>
              <a:rPr lang="en-ZA" sz="2400" dirty="0" smtClean="0"/>
              <a:t>, Forestry Department</a:t>
            </a:r>
            <a:endParaRPr lang="en-ZA" sz="2400" dirty="0" smtClean="0"/>
          </a:p>
          <a:p>
            <a:pPr>
              <a:buNone/>
            </a:pPr>
            <a:endParaRPr lang="en-ZA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75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Initiatives related to REDD+ in Zambia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Kasaro</cp:lastModifiedBy>
  <cp:revision>7</cp:revision>
  <dcterms:created xsi:type="dcterms:W3CDTF">2011-06-23T20:36:22Z</dcterms:created>
  <dcterms:modified xsi:type="dcterms:W3CDTF">2011-06-29T06:41:53Z</dcterms:modified>
</cp:coreProperties>
</file>