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72" r:id="rId8"/>
    <p:sldId id="273" r:id="rId9"/>
    <p:sldId id="275" r:id="rId10"/>
    <p:sldId id="274" r:id="rId11"/>
    <p:sldId id="276" r:id="rId12"/>
    <p:sldId id="278" r:id="rId13"/>
    <p:sldId id="270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3D9A90-21FE-49C1-AD2D-EFEB1DC09712}" type="datetimeFigureOut">
              <a:rPr lang="en-US" smtClean="0"/>
              <a:pPr/>
              <a:t>4/15/2009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E0AE5C-2228-4F39-8A8A-DAE73E582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Identifying UN-REDD Priorities in Indonesia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2: Successful provincial demonstration </a:t>
            </a:r>
            <a:r>
              <a:rPr lang="en-US" smtClean="0"/>
              <a:t>of MARV </a:t>
            </a:r>
            <a:r>
              <a:rPr lang="en-US" dirty="0" smtClean="0"/>
              <a:t>and fair payment systems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2667000"/>
            <a:ext cx="8534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2.2 Reference emissions level (REL) established</a:t>
            </a:r>
            <a:endParaRPr lang="en-GB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124200"/>
            <a:ext cx="8534400" cy="2743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Review of methodologies for establishing scenario/baseline at a provincial level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Awareness raising of purpose of REL and calculation methodology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Compilation of data to support establishment of the REL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Establishment of a provisional Baseline and Reference emissions level (REL) 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Stakeholder consultations on provisional REL 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Scientific peer review of provisional REL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Establishment of revised REL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Dissemination of REL information</a:t>
            </a:r>
            <a:endParaRPr lang="en-GB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85344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2.1 Improved Capacity to capture REDD elements within MARV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2: Successful provincial demonstration of MARV and fair payment systems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76400"/>
            <a:ext cx="8534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2.1 Improved Capacity to capture REDD elements within MARV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2971800"/>
            <a:ext cx="8534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2.3 Harmonized fair and equitable payment mechanism at provincial level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2438400"/>
            <a:ext cx="8534400" cy="5715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2.2 Reference emissions level (REL) established</a:t>
            </a:r>
            <a:endParaRPr lang="en-GB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810000"/>
            <a:ext cx="8534400" cy="2895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Compilation of information on existing payment systems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Analysis and review of benefits and constraints of existing payment systems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Formulation of options for modifications required to meet requirements of a REDD payment system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Stakeholder consultations on proposed modifications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Integration of modifications to create a REDD payment system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Pilot payment system with seed money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Training of staff of local institutions on application of modifications to the payment system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2: Successful provincial demonstration of MARV and fair payment systems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00200"/>
            <a:ext cx="8534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2.1 Improved Capacity to capture REDD elements within MARV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2971800"/>
            <a:ext cx="8534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2.3 Harmonized fair and equitable payment mechanism at provincial level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2362200"/>
            <a:ext cx="8534400" cy="60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2.2 Reference emissions level (REL) established</a:t>
            </a:r>
            <a:endParaRPr lang="en-GB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4343400"/>
            <a:ext cx="85344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Development and testing of the Priority Setting Toolkit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Training of provincial staff of BAPLA, BAPPEDA and others in its use;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Mapping of above- and below-ground carbon stocks inside and outside the Forest Estate at provincial level;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Overlay mapping to incorporate co-benefits into the planning products and produce GIS maps</a:t>
            </a:r>
            <a:endParaRPr lang="en-GB" sz="20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733800"/>
            <a:ext cx="8534400" cy="60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2.4 Toolkit for priority setting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3: Capacity established to implement REDD at decentralized levels 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76400"/>
            <a:ext cx="8534400" cy="60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Output 3.1 Capacity for spatial socio-economic planning incorporating REDD at the district level </a:t>
            </a:r>
            <a:endParaRPr kumimoji="0" lang="en-US" sz="24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590800"/>
            <a:ext cx="8534400" cy="160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Identify areas of REDD-eligible forest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Analyse opportunity costs of alternative land uses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Mainstream REDD into existing spatial planning and forest utilization planning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Develop district based consensus on land – and forest use allocation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Approve the REDD mainstreamed spatial plan.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3: Capacity established to implement REDD at decentralized levels 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76400"/>
            <a:ext cx="8534400" cy="60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Output 3.1 Capacity for spatial socio-economic planning incorporating REDD at the district level </a:t>
            </a:r>
            <a:endParaRPr kumimoji="0" lang="en-US" sz="24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2514600"/>
            <a:ext cx="8534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3.2 Empowered local stakeholders are able to benefit from REDD</a:t>
            </a:r>
            <a:endParaRPr lang="en-GB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3505200"/>
            <a:ext cx="8534400" cy="160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Capacity needs assessment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Design of capacity building processes, including training programmes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Training of trainers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Conduct of training and other capacity building activities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Assessment of follow-up activities required to improve and sustain capacity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3: Capacity established to implement REDD at decentralized levels 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76400"/>
            <a:ext cx="8534400" cy="60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Output 3.1 Capacity for spatial socio-economic planning incorporating REDD at the district level </a:t>
            </a:r>
            <a:endParaRPr kumimoji="0" lang="en-US" sz="24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2514600"/>
            <a:ext cx="8534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3.2 Empowered local stakeholders are able to benefit from REDD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3429000"/>
            <a:ext cx="8534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3.3 Multi-stakeholder-endorsed District plans for REDD implementation</a:t>
            </a:r>
            <a:endParaRPr lang="en-GB" sz="2400" dirty="0" smtClean="0"/>
          </a:p>
          <a:p>
            <a:endParaRPr lang="en-GB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4267200"/>
            <a:ext cx="8534400" cy="160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Develop REDD implementation plans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Socialize REDD to stakeholders in districts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Scoping 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Meetings with all stakeholder groups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953000"/>
            <a:ext cx="82296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Discussions on harmonization with WB</a:t>
            </a: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057400"/>
            <a:ext cx="82296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Scoping Mission - Nov. 2008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Post-Scoping 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Gaps analysis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543300"/>
            <a:ext cx="82296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 services to </a:t>
            </a:r>
            <a:r>
              <a:rPr kumimoji="0" lang="en-GB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MoF</a:t>
            </a:r>
            <a:endParaRPr kumimoji="0" lang="en-GB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953000"/>
            <a:ext cx="82296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of “Draft 0”</a:t>
            </a: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Formulation 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76200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Formulation Mission - Feb. 2009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124200"/>
            <a:ext cx="82296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Discussions with </a:t>
            </a:r>
            <a:r>
              <a:rPr kumimoji="0" lang="en-GB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MoF</a:t>
            </a: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other stakeholder groups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343400"/>
            <a:ext cx="82296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Harmonization with R-PLAN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4864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of JPD for submission to UN-REDD Policy Board</a:t>
            </a: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 project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b="1" dirty="0" smtClean="0"/>
              <a:t>Objective of UN-REDD Programme in Indonesia:</a:t>
            </a:r>
          </a:p>
          <a:p>
            <a:pPr>
              <a:buNone/>
            </a:pPr>
            <a:endParaRPr lang="en-US" sz="2500" b="1" dirty="0" smtClean="0"/>
          </a:p>
          <a:p>
            <a:pPr lvl="0"/>
            <a:endParaRPr lang="en-GB" sz="2500" dirty="0" smtClean="0"/>
          </a:p>
          <a:p>
            <a:pPr lvl="0"/>
            <a:r>
              <a:rPr lang="en-GB" sz="3200" dirty="0" smtClean="0"/>
              <a:t>To assist the </a:t>
            </a:r>
            <a:r>
              <a:rPr lang="en-GB" sz="3200" dirty="0" err="1" smtClean="0"/>
              <a:t>GoI</a:t>
            </a:r>
            <a:r>
              <a:rPr lang="en-GB" sz="3200" dirty="0" smtClean="0"/>
              <a:t> in attaining REDD-readiness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5344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Outcome 1: Strengthened multi-stakeholder participation at national level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895600"/>
            <a:ext cx="8534400" cy="129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800" dirty="0" smtClean="0"/>
              <a:t>Outcome 2: Successful provincial demonstration of establishing MARV and fair payment systems based on the national REDD architecture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495800"/>
            <a:ext cx="8534400" cy="914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800" dirty="0" smtClean="0"/>
              <a:t>Outcome 3: Capacity established to implement REDD at decentralized levels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1: Strengthened multi-stakeholder participation at national level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Output 1.1 Consensus on key-issues for REDD policy development</a:t>
            </a:r>
            <a:endParaRPr kumimoji="0" lang="en-US" sz="25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362200"/>
            <a:ext cx="8534400" cy="1828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Organize national and sub-national consultations on key-issues, including inter-ministerial round table discussions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Analyze key issues identified by stakeholders to streamline the REDD value chain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Prepare policy recommendations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Develop roadmap for issuing policies to address these issues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1: Strengthened multi-stakeholder participation at national level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981200"/>
            <a:ext cx="85344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Output 1.1 Consensus on key-issues for REDD policy development</a:t>
            </a:r>
            <a:endParaRPr kumimoji="0" lang="en-US" sz="25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2590800"/>
            <a:ext cx="8534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1.2 Communications and knowledge exchange programme</a:t>
            </a:r>
            <a:endParaRPr lang="en-GB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3429000"/>
            <a:ext cx="8534400" cy="2667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Conducting awareness baseline assessment;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Design of social marketing campaign, specifically focusing on high level government decision makers;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Engage with existing REDD projects to analyze lessons (particularly related to issues of poverty)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Develop REDD Information, Education and Communication materials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National knowledge &amp; learning platform established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Conduct training on REDD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2: Successful provincial demonstration of MARV and fair payment systems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400" dirty="0" smtClean="0"/>
              <a:t>Output 2.1 Improved Capacity to capture REDD elements within MARV</a:t>
            </a:r>
            <a:endParaRPr lang="en-GB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2743200"/>
            <a:ext cx="8534400" cy="2590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Organization of a seminar at provincial level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/>
              <a:t>Identification and assessment of capacity building needs and feasibility for MARV at the provincial level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Training of staff of provincial institutions in implementation of MARV system</a:t>
            </a:r>
            <a:endParaRPr lang="en-GB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Mobilization of technical support for designing scalable NFI sampling scheme and standards.</a:t>
            </a: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Demonstration and formulation of standards for the estimation of carbon storage and temporal change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562</TotalTime>
  <Words>820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Identifying UN-REDD Priorities in Indonesia</vt:lpstr>
      <vt:lpstr>Step 1: Scoping Mission</vt:lpstr>
      <vt:lpstr>Step 2: Post-Scoping Mission</vt:lpstr>
      <vt:lpstr>Step 3: Formulation Mission</vt:lpstr>
      <vt:lpstr>Draft project structure</vt:lpstr>
      <vt:lpstr>Outcomes</vt:lpstr>
      <vt:lpstr>1: Strengthened multi-stakeholder participation at national level </vt:lpstr>
      <vt:lpstr>1: Strengthened multi-stakeholder participation at national level </vt:lpstr>
      <vt:lpstr>2: Successful provincial demonstration of MARV and fair payment systems</vt:lpstr>
      <vt:lpstr>2: Successful provincial demonstration of MARV and fair payment systems</vt:lpstr>
      <vt:lpstr>2: Successful provincial demonstration of MARV and fair payment systems</vt:lpstr>
      <vt:lpstr>2: Successful provincial demonstration of MARV and fair payment systems</vt:lpstr>
      <vt:lpstr>3: Capacity established to implement REDD at decentralized levels </vt:lpstr>
      <vt:lpstr>3: Capacity established to implement REDD at decentralized levels </vt:lpstr>
      <vt:lpstr>3: Capacity established to implement REDD at decentralized levels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UN-REDD Priorities in Viet Nam</dc:title>
  <dc:creator>Kwanruen Seub-Am</dc:creator>
  <cp:lastModifiedBy>kwanruen.seubam</cp:lastModifiedBy>
  <cp:revision>17</cp:revision>
  <dcterms:created xsi:type="dcterms:W3CDTF">2009-01-08T23:50:14Z</dcterms:created>
  <dcterms:modified xsi:type="dcterms:W3CDTF">2009-04-15T01:54:21Z</dcterms:modified>
</cp:coreProperties>
</file>