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2" r:id="rId2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7" autoAdjust="0"/>
    <p:restoredTop sz="98644" autoAdjust="0"/>
  </p:normalViewPr>
  <p:slideViewPr>
    <p:cSldViewPr>
      <p:cViewPr>
        <p:scale>
          <a:sx n="80" d="100"/>
          <a:sy n="80" d="100"/>
        </p:scale>
        <p:origin x="-1360" y="-95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06/10/15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06/10/15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sp>
        <p:nvSpPr>
          <p:cNvPr id="9" name="Rectangle 8"/>
          <p:cNvSpPr/>
          <p:nvPr userDrawn="1"/>
        </p:nvSpPr>
        <p:spPr>
          <a:xfrm>
            <a:off x="4139952" y="1707654"/>
            <a:ext cx="792088" cy="720080"/>
          </a:xfrm>
          <a:prstGeom prst="rect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000" dirty="0" smtClean="0">
                <a:latin typeface="Bebas Neue" pitchFamily="34" charset="0"/>
                <a:ea typeface="Open Sans" pitchFamily="34" charset="0"/>
                <a:cs typeface="Open Sans" pitchFamily="34" charset="0"/>
              </a:rPr>
              <a:t>5</a:t>
            </a:r>
            <a:endParaRPr lang="fr-CH" sz="4000" dirty="0">
              <a:latin typeface="Bebas Neue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339752" y="699542"/>
            <a:ext cx="5040560" cy="576064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4701527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Objetivos</a:t>
            </a: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aprendizaje</a:t>
            </a: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173537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Ejercicio</a:t>
            </a: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4716016" y="618823"/>
            <a:ext cx="4268516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Agenda para la sesión 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58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06/10/15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64" r:id="rId4"/>
    <p:sldLayoutId id="2147483650" r:id="rId5"/>
    <p:sldLayoutId id="2147483660" r:id="rId6"/>
    <p:sldLayoutId id="2147483661" r:id="rId7"/>
    <p:sldLayoutId id="2147483662" r:id="rId8"/>
    <p:sldLayoutId id="2147483655" r:id="rId9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076056" y="1275606"/>
            <a:ext cx="3888432" cy="3672408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427984" y="177966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/>
              <a:t>Cuál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fortaleza</a:t>
            </a:r>
            <a:r>
              <a:rPr lang="en-US" dirty="0" smtClean="0"/>
              <a:t> de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país</a:t>
            </a:r>
            <a:r>
              <a:rPr lang="en-US" dirty="0" smtClean="0"/>
              <a:t> en </a:t>
            </a:r>
            <a:r>
              <a:rPr lang="en-US" dirty="0" err="1" smtClean="0"/>
              <a:t>relación</a:t>
            </a:r>
            <a:r>
              <a:rPr lang="en-US" dirty="0" smtClean="0"/>
              <a:t> a los SNMB </a:t>
            </a:r>
            <a:endParaRPr lang="en-US" dirty="0"/>
          </a:p>
          <a:p>
            <a:r>
              <a:rPr lang="en-US" dirty="0" err="1" smtClean="0"/>
              <a:t>Cuáles</a:t>
            </a:r>
            <a:r>
              <a:rPr lang="en-US" dirty="0" smtClean="0"/>
              <a:t> son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debilidades</a:t>
            </a:r>
            <a:r>
              <a:rPr lang="en-US" dirty="0" smtClean="0"/>
              <a:t> en </a:t>
            </a:r>
            <a:r>
              <a:rPr lang="en-US" dirty="0" err="1" smtClean="0"/>
              <a:t>relación</a:t>
            </a:r>
            <a:r>
              <a:rPr lang="en-US" dirty="0" smtClean="0"/>
              <a:t> al SNMB </a:t>
            </a:r>
            <a:endParaRPr lang="en-US" dirty="0"/>
          </a:p>
          <a:p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oportunidades</a:t>
            </a:r>
            <a:r>
              <a:rPr lang="en-US" dirty="0" smtClean="0"/>
              <a:t> </a:t>
            </a:r>
            <a:r>
              <a:rPr lang="en-US" dirty="0" err="1" smtClean="0"/>
              <a:t>existen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mejorar</a:t>
            </a:r>
            <a:r>
              <a:rPr lang="en-US" dirty="0" smtClean="0"/>
              <a:t> el SNMB? 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podría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díficil</a:t>
            </a:r>
            <a:r>
              <a:rPr lang="en-US" dirty="0" smtClean="0"/>
              <a:t> la </a:t>
            </a:r>
            <a:r>
              <a:rPr lang="en-US" dirty="0" err="1" smtClean="0"/>
              <a:t>consolidación</a:t>
            </a:r>
            <a:r>
              <a:rPr lang="en-US" dirty="0" smtClean="0"/>
              <a:t> del SNMB?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51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6652</TotalTime>
  <Words>38</Words>
  <Application>Microsoft Macintosh PowerPoint</Application>
  <PresentationFormat>On-screen Show (16:9)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Chapter1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ANGEL  PARRA</cp:lastModifiedBy>
  <cp:revision>63</cp:revision>
  <dcterms:created xsi:type="dcterms:W3CDTF">2015-06-03T08:03:08Z</dcterms:created>
  <dcterms:modified xsi:type="dcterms:W3CDTF">2015-10-06T13:37:07Z</dcterms:modified>
</cp:coreProperties>
</file>