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95" r:id="rId3"/>
    <p:sldId id="297" r:id="rId4"/>
    <p:sldId id="294" r:id="rId5"/>
    <p:sldId id="296" r:id="rId6"/>
  </p:sldIdLst>
  <p:sldSz cx="9144000" cy="5143500" type="screen16x9"/>
  <p:notesSz cx="9774238" cy="66484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094">
          <p15:clr>
            <a:srgbClr val="A4A3A4"/>
          </p15:clr>
        </p15:guide>
        <p15:guide id="2" pos="307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CBCB"/>
    <a:srgbClr val="D2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17" autoAdjust="0"/>
    <p:restoredTop sz="94660"/>
  </p:normalViewPr>
  <p:slideViewPr>
    <p:cSldViewPr>
      <p:cViewPr varScale="1">
        <p:scale>
          <a:sx n="89" d="100"/>
          <a:sy n="89" d="100"/>
        </p:scale>
        <p:origin x="-768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2094"/>
        <p:guide pos="307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048FE9-2717-4334-A699-99ADB08BCD29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B7621E6-B032-41DC-952C-BB0FD66464CC}">
      <dgm:prSet phldrT="[Text]"/>
      <dgm:spPr/>
      <dgm:t>
        <a:bodyPr/>
        <a:lstStyle/>
        <a:p>
          <a:r>
            <a:rPr lang="es-ES" b="1" dirty="0" smtClean="0"/>
            <a:t>NO </a:t>
          </a:r>
          <a:endParaRPr lang="en-US" b="1" dirty="0"/>
        </a:p>
      </dgm:t>
    </dgm:pt>
    <dgm:pt modelId="{B7BA648F-855A-4486-B6DB-5E3B36E1A8D3}" type="parTrans" cxnId="{5FA57951-EAEA-4C53-9D44-DACC08642F26}">
      <dgm:prSet/>
      <dgm:spPr/>
      <dgm:t>
        <a:bodyPr/>
        <a:lstStyle/>
        <a:p>
          <a:endParaRPr lang="en-US"/>
        </a:p>
      </dgm:t>
    </dgm:pt>
    <dgm:pt modelId="{360C67FC-7F22-42E9-86F0-D14FB90648C7}" type="sibTrans" cxnId="{5FA57951-EAEA-4C53-9D44-DACC08642F26}">
      <dgm:prSet/>
      <dgm:spPr/>
      <dgm:t>
        <a:bodyPr/>
        <a:lstStyle/>
        <a:p>
          <a:endParaRPr lang="en-US"/>
        </a:p>
      </dgm:t>
    </dgm:pt>
    <dgm:pt modelId="{87034E02-01C1-42B1-BC4C-6F9C0617B965}">
      <dgm:prSet phldrT="[Text]"/>
      <dgm:spPr/>
      <dgm:t>
        <a:bodyPr/>
        <a:lstStyle/>
        <a:p>
          <a:r>
            <a:rPr lang="es-ES" dirty="0" smtClean="0"/>
            <a:t>Abusar del PowerPoint</a:t>
          </a:r>
          <a:endParaRPr lang="en-US" dirty="0"/>
        </a:p>
      </dgm:t>
    </dgm:pt>
    <dgm:pt modelId="{78CD900F-2B3A-459B-8A72-B31C191EB21C}" type="parTrans" cxnId="{42B4A9B6-27D4-493D-8108-DDE7DD9A2C49}">
      <dgm:prSet/>
      <dgm:spPr/>
      <dgm:t>
        <a:bodyPr/>
        <a:lstStyle/>
        <a:p>
          <a:endParaRPr lang="en-US"/>
        </a:p>
      </dgm:t>
    </dgm:pt>
    <dgm:pt modelId="{6B5E8602-B68E-40C0-ACB7-B59D4FA0A58B}" type="sibTrans" cxnId="{42B4A9B6-27D4-493D-8108-DDE7DD9A2C49}">
      <dgm:prSet/>
      <dgm:spPr/>
      <dgm:t>
        <a:bodyPr/>
        <a:lstStyle/>
        <a:p>
          <a:endParaRPr lang="en-US"/>
        </a:p>
      </dgm:t>
    </dgm:pt>
    <dgm:pt modelId="{6B039DD3-EE78-4955-904D-4A5577354B1B}">
      <dgm:prSet phldrT="[Text]"/>
      <dgm:spPr/>
      <dgm:t>
        <a:bodyPr/>
        <a:lstStyle/>
        <a:p>
          <a:r>
            <a:rPr lang="es-ES" dirty="0" smtClean="0"/>
            <a:t>Leer la presentación</a:t>
          </a:r>
          <a:endParaRPr lang="en-US" dirty="0"/>
        </a:p>
      </dgm:t>
    </dgm:pt>
    <dgm:pt modelId="{6DD95AC0-2626-4AAA-96A9-33AFD7A4BB85}" type="parTrans" cxnId="{1EAB4CCE-E5EF-4925-9FD4-51838786DD47}">
      <dgm:prSet/>
      <dgm:spPr/>
      <dgm:t>
        <a:bodyPr/>
        <a:lstStyle/>
        <a:p>
          <a:endParaRPr lang="en-US"/>
        </a:p>
      </dgm:t>
    </dgm:pt>
    <dgm:pt modelId="{1F457BD8-82D3-4872-83BC-2DCAD811DC44}" type="sibTrans" cxnId="{1EAB4CCE-E5EF-4925-9FD4-51838786DD47}">
      <dgm:prSet/>
      <dgm:spPr/>
      <dgm:t>
        <a:bodyPr/>
        <a:lstStyle/>
        <a:p>
          <a:endParaRPr lang="en-US"/>
        </a:p>
      </dgm:t>
    </dgm:pt>
    <dgm:pt modelId="{9BFAB20F-FD7D-4159-A209-BFD0C6EA2AE7}">
      <dgm:prSet phldrT="[Text]"/>
      <dgm:spPr/>
      <dgm:t>
        <a:bodyPr/>
        <a:lstStyle/>
        <a:p>
          <a:r>
            <a:rPr lang="es-ES" b="1" dirty="0" smtClean="0"/>
            <a:t>SI </a:t>
          </a:r>
          <a:endParaRPr lang="en-US" b="1" dirty="0"/>
        </a:p>
      </dgm:t>
    </dgm:pt>
    <dgm:pt modelId="{8883BD03-E72E-4E9B-94A5-2B00E8CDAA6D}" type="parTrans" cxnId="{91C2A38F-54B8-4A73-8F56-9D8E1C5B963E}">
      <dgm:prSet/>
      <dgm:spPr/>
      <dgm:t>
        <a:bodyPr/>
        <a:lstStyle/>
        <a:p>
          <a:endParaRPr lang="en-US"/>
        </a:p>
      </dgm:t>
    </dgm:pt>
    <dgm:pt modelId="{71F0EF2A-75AA-4824-BDB6-15DC31FE7A03}" type="sibTrans" cxnId="{91C2A38F-54B8-4A73-8F56-9D8E1C5B963E}">
      <dgm:prSet/>
      <dgm:spPr/>
      <dgm:t>
        <a:bodyPr/>
        <a:lstStyle/>
        <a:p>
          <a:endParaRPr lang="en-US"/>
        </a:p>
      </dgm:t>
    </dgm:pt>
    <dgm:pt modelId="{720DCD27-5308-4DDA-82A4-3AD8EBF75104}">
      <dgm:prSet phldrT="[Text]"/>
      <dgm:spPr/>
      <dgm:t>
        <a:bodyPr/>
        <a:lstStyle/>
        <a:p>
          <a:r>
            <a:rPr lang="es-ES" dirty="0" smtClean="0"/>
            <a:t>Ensayar la presentación </a:t>
          </a:r>
          <a:endParaRPr lang="en-US" dirty="0"/>
        </a:p>
      </dgm:t>
    </dgm:pt>
    <dgm:pt modelId="{7F9E495E-46F5-4167-9C43-D1442C20D21F}" type="parTrans" cxnId="{FF73B56E-1F93-4C98-A611-5B7D5C3842A7}">
      <dgm:prSet/>
      <dgm:spPr/>
      <dgm:t>
        <a:bodyPr/>
        <a:lstStyle/>
        <a:p>
          <a:endParaRPr lang="en-US"/>
        </a:p>
      </dgm:t>
    </dgm:pt>
    <dgm:pt modelId="{65F03E1F-4304-4E27-9A97-38C9EB55AD99}" type="sibTrans" cxnId="{FF73B56E-1F93-4C98-A611-5B7D5C3842A7}">
      <dgm:prSet/>
      <dgm:spPr/>
      <dgm:t>
        <a:bodyPr/>
        <a:lstStyle/>
        <a:p>
          <a:endParaRPr lang="en-US"/>
        </a:p>
      </dgm:t>
    </dgm:pt>
    <dgm:pt modelId="{F1EF3456-5F83-4F49-BB65-7558B6494F3D}">
      <dgm:prSet phldrT="[Text]"/>
      <dgm:spPr/>
      <dgm:t>
        <a:bodyPr/>
        <a:lstStyle/>
        <a:p>
          <a:r>
            <a:rPr lang="es-ES" dirty="0" smtClean="0"/>
            <a:t>Incorporar retroalimentación</a:t>
          </a:r>
          <a:endParaRPr lang="en-US" dirty="0"/>
        </a:p>
      </dgm:t>
    </dgm:pt>
    <dgm:pt modelId="{22480CF0-89A3-4D8B-907E-170DD8293F2C}" type="parTrans" cxnId="{1E8B4C3F-B68A-4BEF-A4CC-C2004C0C99C8}">
      <dgm:prSet/>
      <dgm:spPr/>
      <dgm:t>
        <a:bodyPr/>
        <a:lstStyle/>
        <a:p>
          <a:endParaRPr lang="en-US"/>
        </a:p>
      </dgm:t>
    </dgm:pt>
    <dgm:pt modelId="{37BCDC78-5487-47C8-A77B-DD9F449B9F54}" type="sibTrans" cxnId="{1E8B4C3F-B68A-4BEF-A4CC-C2004C0C99C8}">
      <dgm:prSet/>
      <dgm:spPr/>
      <dgm:t>
        <a:bodyPr/>
        <a:lstStyle/>
        <a:p>
          <a:endParaRPr lang="en-US"/>
        </a:p>
      </dgm:t>
    </dgm:pt>
    <dgm:pt modelId="{6F19CECD-2B5B-4403-ABD0-D53504DC89F2}">
      <dgm:prSet phldrT="[Text]"/>
      <dgm:spPr/>
      <dgm:t>
        <a:bodyPr/>
        <a:lstStyle/>
        <a:p>
          <a:r>
            <a:rPr lang="es-ES" dirty="0" smtClean="0"/>
            <a:t>Usar muchos tecnicismos y acrónimos</a:t>
          </a:r>
          <a:endParaRPr lang="en-US" dirty="0"/>
        </a:p>
      </dgm:t>
    </dgm:pt>
    <dgm:pt modelId="{E3E8FAB3-6AC5-422F-89B9-597C08E4B2FE}" type="parTrans" cxnId="{F66DD8E1-AC32-487C-AA09-05B337B8D417}">
      <dgm:prSet/>
      <dgm:spPr/>
      <dgm:t>
        <a:bodyPr/>
        <a:lstStyle/>
        <a:p>
          <a:endParaRPr lang="en-US"/>
        </a:p>
      </dgm:t>
    </dgm:pt>
    <dgm:pt modelId="{2FD91C93-305F-4A5E-AFB6-81AAE0737529}" type="sibTrans" cxnId="{F66DD8E1-AC32-487C-AA09-05B337B8D417}">
      <dgm:prSet/>
      <dgm:spPr/>
      <dgm:t>
        <a:bodyPr/>
        <a:lstStyle/>
        <a:p>
          <a:endParaRPr lang="en-US"/>
        </a:p>
      </dgm:t>
    </dgm:pt>
    <dgm:pt modelId="{39727AF2-0B8F-4A3F-BAC6-0D382E42C3DA}">
      <dgm:prSet phldrT="[Text]"/>
      <dgm:spPr/>
      <dgm:t>
        <a:bodyPr/>
        <a:lstStyle/>
        <a:p>
          <a:r>
            <a:rPr lang="es-ES" dirty="0" smtClean="0"/>
            <a:t>Preguntar y contra-preguntar</a:t>
          </a:r>
          <a:endParaRPr lang="en-US" dirty="0"/>
        </a:p>
      </dgm:t>
    </dgm:pt>
    <dgm:pt modelId="{A1D3BA53-9DAA-46CA-AE53-72E0D5DD1E50}" type="parTrans" cxnId="{01E06703-2EAD-4C16-B2C4-55CB15FAFEC2}">
      <dgm:prSet/>
      <dgm:spPr/>
      <dgm:t>
        <a:bodyPr/>
        <a:lstStyle/>
        <a:p>
          <a:endParaRPr lang="en-US"/>
        </a:p>
      </dgm:t>
    </dgm:pt>
    <dgm:pt modelId="{8AA8C22B-487C-4173-BCC5-FD584F410293}" type="sibTrans" cxnId="{01E06703-2EAD-4C16-B2C4-55CB15FAFEC2}">
      <dgm:prSet/>
      <dgm:spPr/>
      <dgm:t>
        <a:bodyPr/>
        <a:lstStyle/>
        <a:p>
          <a:endParaRPr lang="en-US"/>
        </a:p>
      </dgm:t>
    </dgm:pt>
    <dgm:pt modelId="{6D9C206B-52E0-4663-BCBF-4CE5774852B6}">
      <dgm:prSet phldrT="[Text]"/>
      <dgm:spPr/>
      <dgm:t>
        <a:bodyPr/>
        <a:lstStyle/>
        <a:p>
          <a:endParaRPr lang="en-US" dirty="0"/>
        </a:p>
      </dgm:t>
    </dgm:pt>
    <dgm:pt modelId="{1E965FCB-769F-44C9-83DA-4076956AAC9B}" type="parTrans" cxnId="{EE856ABA-0987-4493-AFA9-9C57D4AF1682}">
      <dgm:prSet/>
      <dgm:spPr/>
      <dgm:t>
        <a:bodyPr/>
        <a:lstStyle/>
        <a:p>
          <a:endParaRPr lang="en-US"/>
        </a:p>
      </dgm:t>
    </dgm:pt>
    <dgm:pt modelId="{D3ADAAD2-8C79-4C61-B42C-407D200D9751}" type="sibTrans" cxnId="{EE856ABA-0987-4493-AFA9-9C57D4AF1682}">
      <dgm:prSet/>
      <dgm:spPr/>
      <dgm:t>
        <a:bodyPr/>
        <a:lstStyle/>
        <a:p>
          <a:endParaRPr lang="en-US"/>
        </a:p>
      </dgm:t>
    </dgm:pt>
    <dgm:pt modelId="{8F47A392-AAC4-4D40-8AD9-DC55B59129C5}">
      <dgm:prSet phldrT="[Text]"/>
      <dgm:spPr/>
      <dgm:t>
        <a:bodyPr/>
        <a:lstStyle/>
        <a:p>
          <a:endParaRPr lang="en-US" dirty="0"/>
        </a:p>
      </dgm:t>
    </dgm:pt>
    <dgm:pt modelId="{DE673CBF-2A17-4127-B086-CDF64FC04F75}" type="parTrans" cxnId="{A18F710F-0075-46C1-93E3-6760DDDF53EF}">
      <dgm:prSet/>
      <dgm:spPr/>
      <dgm:t>
        <a:bodyPr/>
        <a:lstStyle/>
        <a:p>
          <a:endParaRPr lang="en-US"/>
        </a:p>
      </dgm:t>
    </dgm:pt>
    <dgm:pt modelId="{65CA4DA9-DF2F-407A-A800-A9453D95B37B}" type="sibTrans" cxnId="{A18F710F-0075-46C1-93E3-6760DDDF53EF}">
      <dgm:prSet/>
      <dgm:spPr/>
      <dgm:t>
        <a:bodyPr/>
        <a:lstStyle/>
        <a:p>
          <a:endParaRPr lang="en-US"/>
        </a:p>
      </dgm:t>
    </dgm:pt>
    <dgm:pt modelId="{9CE9D6C8-D6A4-411A-A027-70E54BA6DF78}">
      <dgm:prSet phldrT="[Text]"/>
      <dgm:spPr/>
      <dgm:t>
        <a:bodyPr/>
        <a:lstStyle/>
        <a:p>
          <a:endParaRPr lang="en-US" dirty="0"/>
        </a:p>
      </dgm:t>
    </dgm:pt>
    <dgm:pt modelId="{281EB501-4781-4A4F-960C-C6C2BB08205A}" type="parTrans" cxnId="{E9D4ECF7-D14E-447A-9F02-9028AE7365E9}">
      <dgm:prSet/>
      <dgm:spPr/>
      <dgm:t>
        <a:bodyPr/>
        <a:lstStyle/>
        <a:p>
          <a:endParaRPr lang="en-US"/>
        </a:p>
      </dgm:t>
    </dgm:pt>
    <dgm:pt modelId="{F4384F11-FC61-46F0-AA90-1922BB415724}" type="sibTrans" cxnId="{E9D4ECF7-D14E-447A-9F02-9028AE7365E9}">
      <dgm:prSet/>
      <dgm:spPr/>
      <dgm:t>
        <a:bodyPr/>
        <a:lstStyle/>
        <a:p>
          <a:endParaRPr lang="en-US"/>
        </a:p>
      </dgm:t>
    </dgm:pt>
    <dgm:pt modelId="{C30C0D42-8191-4230-8C37-47E92F39A0E6}">
      <dgm:prSet phldrT="[Text]"/>
      <dgm:spPr/>
      <dgm:t>
        <a:bodyPr/>
        <a:lstStyle/>
        <a:p>
          <a:endParaRPr lang="en-US" dirty="0"/>
        </a:p>
      </dgm:t>
    </dgm:pt>
    <dgm:pt modelId="{396A8339-7AA8-4DF9-9511-95D88B38BD6D}" type="parTrans" cxnId="{1DDF7A54-4067-40A7-80B6-CB72ED48F6D5}">
      <dgm:prSet/>
      <dgm:spPr/>
      <dgm:t>
        <a:bodyPr/>
        <a:lstStyle/>
        <a:p>
          <a:endParaRPr lang="en-US"/>
        </a:p>
      </dgm:t>
    </dgm:pt>
    <dgm:pt modelId="{7076EA8D-9271-4438-A107-F1984A52BF1A}" type="sibTrans" cxnId="{1DDF7A54-4067-40A7-80B6-CB72ED48F6D5}">
      <dgm:prSet/>
      <dgm:spPr/>
      <dgm:t>
        <a:bodyPr/>
        <a:lstStyle/>
        <a:p>
          <a:endParaRPr lang="en-US"/>
        </a:p>
      </dgm:t>
    </dgm:pt>
    <dgm:pt modelId="{F20D69DF-2735-49AF-9E4B-CBC59230CFA4}">
      <dgm:prSet phldrT="[Text]"/>
      <dgm:spPr/>
      <dgm:t>
        <a:bodyPr/>
        <a:lstStyle/>
        <a:p>
          <a:endParaRPr lang="en-US" dirty="0"/>
        </a:p>
      </dgm:t>
    </dgm:pt>
    <dgm:pt modelId="{49EA7781-B297-4238-A955-D48ADCE3CBC1}" type="parTrans" cxnId="{45E402E2-931D-4CDE-A70C-E2CE8A1EB230}">
      <dgm:prSet/>
      <dgm:spPr/>
      <dgm:t>
        <a:bodyPr/>
        <a:lstStyle/>
        <a:p>
          <a:endParaRPr lang="en-US"/>
        </a:p>
      </dgm:t>
    </dgm:pt>
    <dgm:pt modelId="{E7E46EBF-1BEB-4904-BD38-E05B24EB54F9}" type="sibTrans" cxnId="{45E402E2-931D-4CDE-A70C-E2CE8A1EB230}">
      <dgm:prSet/>
      <dgm:spPr/>
      <dgm:t>
        <a:bodyPr/>
        <a:lstStyle/>
        <a:p>
          <a:endParaRPr lang="en-US"/>
        </a:p>
      </dgm:t>
    </dgm:pt>
    <dgm:pt modelId="{C97CEB73-C60F-4DBC-B2F6-4C0825022205}">
      <dgm:prSet phldrT="[Text]"/>
      <dgm:spPr/>
      <dgm:t>
        <a:bodyPr/>
        <a:lstStyle/>
        <a:p>
          <a:endParaRPr lang="en-US" dirty="0"/>
        </a:p>
      </dgm:t>
    </dgm:pt>
    <dgm:pt modelId="{34992913-43B1-4689-9969-A1CF7CD24CEA}" type="parTrans" cxnId="{B4232DDA-473C-421A-8C4A-D9D662C2A30F}">
      <dgm:prSet/>
      <dgm:spPr/>
      <dgm:t>
        <a:bodyPr/>
        <a:lstStyle/>
        <a:p>
          <a:endParaRPr lang="en-US"/>
        </a:p>
      </dgm:t>
    </dgm:pt>
    <dgm:pt modelId="{0C3D34E3-0BA6-4C25-BF09-2C30C66D1A35}" type="sibTrans" cxnId="{B4232DDA-473C-421A-8C4A-D9D662C2A30F}">
      <dgm:prSet/>
      <dgm:spPr/>
      <dgm:t>
        <a:bodyPr/>
        <a:lstStyle/>
        <a:p>
          <a:endParaRPr lang="en-US"/>
        </a:p>
      </dgm:t>
    </dgm:pt>
    <dgm:pt modelId="{803032DE-DEC2-4489-9B09-EC5E821D6F09}" type="pres">
      <dgm:prSet presAssocID="{C0048FE9-2717-4334-A699-99ADB08BCD2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65A7735-9857-44FC-A012-7332C9AFDC1D}" type="pres">
      <dgm:prSet presAssocID="{FB7621E6-B032-41DC-952C-BB0FD66464CC}" presName="composite" presStyleCnt="0"/>
      <dgm:spPr/>
    </dgm:pt>
    <dgm:pt modelId="{44DAA830-3180-4253-9999-F5DF67D73D3D}" type="pres">
      <dgm:prSet presAssocID="{FB7621E6-B032-41DC-952C-BB0FD66464CC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BEEDDA-A2A4-4FED-8FBB-05636DE1DC9D}" type="pres">
      <dgm:prSet presAssocID="{FB7621E6-B032-41DC-952C-BB0FD66464CC}" presName="desTx" presStyleLbl="alignAccFollowNode1" presStyleIdx="0" presStyleCnt="2" custScaleX="136136" custLinFactNeighborX="-152" custLinFactNeighborY="-8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A434C1-BF8A-4D88-8998-59BBE7484332}" type="pres">
      <dgm:prSet presAssocID="{360C67FC-7F22-42E9-86F0-D14FB90648C7}" presName="space" presStyleCnt="0"/>
      <dgm:spPr/>
    </dgm:pt>
    <dgm:pt modelId="{65364CBF-7B70-47AA-B902-C974F25575AA}" type="pres">
      <dgm:prSet presAssocID="{9BFAB20F-FD7D-4159-A209-BFD0C6EA2AE7}" presName="composite" presStyleCnt="0"/>
      <dgm:spPr/>
    </dgm:pt>
    <dgm:pt modelId="{B60A9982-718D-4A72-8608-DE524C03079C}" type="pres">
      <dgm:prSet presAssocID="{9BFAB20F-FD7D-4159-A209-BFD0C6EA2AE7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753BD4-324B-4028-BFD7-C17EAD26137E}" type="pres">
      <dgm:prSet presAssocID="{9BFAB20F-FD7D-4159-A209-BFD0C6EA2AE7}" presName="desTx" presStyleLbl="alignAccFollowNode1" presStyleIdx="1" presStyleCnt="2" custScaleX="1500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5AEF7A-705A-41CB-80B7-7C1A2E40A0C0}" type="presOf" srcId="{39727AF2-0B8F-4A3F-BAC6-0D382E42C3DA}" destId="{5D753BD4-324B-4028-BFD7-C17EAD26137E}" srcOrd="0" destOrd="5" presId="urn:microsoft.com/office/officeart/2005/8/layout/hList1"/>
    <dgm:cxn modelId="{9AEA300B-2FCC-4F1A-B284-7AF8A01E383A}" type="presOf" srcId="{6B039DD3-EE78-4955-904D-4A5577354B1B}" destId="{07BEEDDA-A2A4-4FED-8FBB-05636DE1DC9D}" srcOrd="0" destOrd="3" presId="urn:microsoft.com/office/officeart/2005/8/layout/hList1"/>
    <dgm:cxn modelId="{E9D4ECF7-D14E-447A-9F02-9028AE7365E9}" srcId="{FB7621E6-B032-41DC-952C-BB0FD66464CC}" destId="{9CE9D6C8-D6A4-411A-A027-70E54BA6DF78}" srcOrd="2" destOrd="0" parTransId="{281EB501-4781-4A4F-960C-C6C2BB08205A}" sibTransId="{F4384F11-FC61-46F0-AA90-1922BB415724}"/>
    <dgm:cxn modelId="{D8D92800-D1EA-4AB7-97AC-870A71664F3B}" type="presOf" srcId="{87034E02-01C1-42B1-BC4C-6F9C0617B965}" destId="{07BEEDDA-A2A4-4FED-8FBB-05636DE1DC9D}" srcOrd="0" destOrd="1" presId="urn:microsoft.com/office/officeart/2005/8/layout/hList1"/>
    <dgm:cxn modelId="{421537AD-77FD-4634-B4E5-9BC5C3D87BD6}" type="presOf" srcId="{FB7621E6-B032-41DC-952C-BB0FD66464CC}" destId="{44DAA830-3180-4253-9999-F5DF67D73D3D}" srcOrd="0" destOrd="0" presId="urn:microsoft.com/office/officeart/2005/8/layout/hList1"/>
    <dgm:cxn modelId="{9A62E86C-0056-455C-81B6-DF676172BC58}" type="presOf" srcId="{C30C0D42-8191-4230-8C37-47E92F39A0E6}" destId="{07BEEDDA-A2A4-4FED-8FBB-05636DE1DC9D}" srcOrd="0" destOrd="4" presId="urn:microsoft.com/office/officeart/2005/8/layout/hList1"/>
    <dgm:cxn modelId="{1E8B4C3F-B68A-4BEF-A4CC-C2004C0C99C8}" srcId="{9BFAB20F-FD7D-4159-A209-BFD0C6EA2AE7}" destId="{F1EF3456-5F83-4F49-BB65-7558B6494F3D}" srcOrd="3" destOrd="0" parTransId="{22480CF0-89A3-4D8B-907E-170DD8293F2C}" sibTransId="{37BCDC78-5487-47C8-A77B-DD9F449B9F54}"/>
    <dgm:cxn modelId="{FE1E0AB7-6FBD-4653-A8DF-CE4AB3A75F36}" type="presOf" srcId="{720DCD27-5308-4DDA-82A4-3AD8EBF75104}" destId="{5D753BD4-324B-4028-BFD7-C17EAD26137E}" srcOrd="0" destOrd="1" presId="urn:microsoft.com/office/officeart/2005/8/layout/hList1"/>
    <dgm:cxn modelId="{E52D8884-9457-4033-BE0F-EFD2A8ADC6A5}" type="presOf" srcId="{9BFAB20F-FD7D-4159-A209-BFD0C6EA2AE7}" destId="{B60A9982-718D-4A72-8608-DE524C03079C}" srcOrd="0" destOrd="0" presId="urn:microsoft.com/office/officeart/2005/8/layout/hList1"/>
    <dgm:cxn modelId="{D54E564B-2D2C-4CB3-B473-76D81D99EB19}" type="presOf" srcId="{6D9C206B-52E0-4663-BCBF-4CE5774852B6}" destId="{5D753BD4-324B-4028-BFD7-C17EAD26137E}" srcOrd="0" destOrd="2" presId="urn:microsoft.com/office/officeart/2005/8/layout/hList1"/>
    <dgm:cxn modelId="{FF73B56E-1F93-4C98-A611-5B7D5C3842A7}" srcId="{9BFAB20F-FD7D-4159-A209-BFD0C6EA2AE7}" destId="{720DCD27-5308-4DDA-82A4-3AD8EBF75104}" srcOrd="1" destOrd="0" parTransId="{7F9E495E-46F5-4167-9C43-D1442C20D21F}" sibTransId="{65F03E1F-4304-4E27-9A97-38C9EB55AD99}"/>
    <dgm:cxn modelId="{B59CD0E3-7EC6-437B-988C-071895DD0754}" type="presOf" srcId="{F1EF3456-5F83-4F49-BB65-7558B6494F3D}" destId="{5D753BD4-324B-4028-BFD7-C17EAD26137E}" srcOrd="0" destOrd="3" presId="urn:microsoft.com/office/officeart/2005/8/layout/hList1"/>
    <dgm:cxn modelId="{A18F710F-0075-46C1-93E3-6760DDDF53EF}" srcId="{9BFAB20F-FD7D-4159-A209-BFD0C6EA2AE7}" destId="{8F47A392-AAC4-4D40-8AD9-DC55B59129C5}" srcOrd="4" destOrd="0" parTransId="{DE673CBF-2A17-4127-B086-CDF64FC04F75}" sibTransId="{65CA4DA9-DF2F-407A-A800-A9453D95B37B}"/>
    <dgm:cxn modelId="{EE856ABA-0987-4493-AFA9-9C57D4AF1682}" srcId="{9BFAB20F-FD7D-4159-A209-BFD0C6EA2AE7}" destId="{6D9C206B-52E0-4663-BCBF-4CE5774852B6}" srcOrd="2" destOrd="0" parTransId="{1E965FCB-769F-44C9-83DA-4076956AAC9B}" sibTransId="{D3ADAAD2-8C79-4C61-B42C-407D200D9751}"/>
    <dgm:cxn modelId="{E3829D7F-6441-4084-8698-E0202AD73524}" type="presOf" srcId="{8F47A392-AAC4-4D40-8AD9-DC55B59129C5}" destId="{5D753BD4-324B-4028-BFD7-C17EAD26137E}" srcOrd="0" destOrd="4" presId="urn:microsoft.com/office/officeart/2005/8/layout/hList1"/>
    <dgm:cxn modelId="{45E402E2-931D-4CDE-A70C-E2CE8A1EB230}" srcId="{FB7621E6-B032-41DC-952C-BB0FD66464CC}" destId="{F20D69DF-2735-49AF-9E4B-CBC59230CFA4}" srcOrd="0" destOrd="0" parTransId="{49EA7781-B297-4238-A955-D48ADCE3CBC1}" sibTransId="{E7E46EBF-1BEB-4904-BD38-E05B24EB54F9}"/>
    <dgm:cxn modelId="{F66DD8E1-AC32-487C-AA09-05B337B8D417}" srcId="{FB7621E6-B032-41DC-952C-BB0FD66464CC}" destId="{6F19CECD-2B5B-4403-ABD0-D53504DC89F2}" srcOrd="5" destOrd="0" parTransId="{E3E8FAB3-6AC5-422F-89B9-597C08E4B2FE}" sibTransId="{2FD91C93-305F-4A5E-AFB6-81AAE0737529}"/>
    <dgm:cxn modelId="{1EAB4CCE-E5EF-4925-9FD4-51838786DD47}" srcId="{FB7621E6-B032-41DC-952C-BB0FD66464CC}" destId="{6B039DD3-EE78-4955-904D-4A5577354B1B}" srcOrd="3" destOrd="0" parTransId="{6DD95AC0-2626-4AAA-96A9-33AFD7A4BB85}" sibTransId="{1F457BD8-82D3-4872-83BC-2DCAD811DC44}"/>
    <dgm:cxn modelId="{1DDF7A54-4067-40A7-80B6-CB72ED48F6D5}" srcId="{FB7621E6-B032-41DC-952C-BB0FD66464CC}" destId="{C30C0D42-8191-4230-8C37-47E92F39A0E6}" srcOrd="4" destOrd="0" parTransId="{396A8339-7AA8-4DF9-9511-95D88B38BD6D}" sibTransId="{7076EA8D-9271-4438-A107-F1984A52BF1A}"/>
    <dgm:cxn modelId="{B4232DDA-473C-421A-8C4A-D9D662C2A30F}" srcId="{9BFAB20F-FD7D-4159-A209-BFD0C6EA2AE7}" destId="{C97CEB73-C60F-4DBC-B2F6-4C0825022205}" srcOrd="0" destOrd="0" parTransId="{34992913-43B1-4689-9969-A1CF7CD24CEA}" sibTransId="{0C3D34E3-0BA6-4C25-BF09-2C30C66D1A35}"/>
    <dgm:cxn modelId="{066D12F1-E2E3-41EB-B14D-A7E1223D3135}" type="presOf" srcId="{9CE9D6C8-D6A4-411A-A027-70E54BA6DF78}" destId="{07BEEDDA-A2A4-4FED-8FBB-05636DE1DC9D}" srcOrd="0" destOrd="2" presId="urn:microsoft.com/office/officeart/2005/8/layout/hList1"/>
    <dgm:cxn modelId="{91C2A38F-54B8-4A73-8F56-9D8E1C5B963E}" srcId="{C0048FE9-2717-4334-A699-99ADB08BCD29}" destId="{9BFAB20F-FD7D-4159-A209-BFD0C6EA2AE7}" srcOrd="1" destOrd="0" parTransId="{8883BD03-E72E-4E9B-94A5-2B00E8CDAA6D}" sibTransId="{71F0EF2A-75AA-4824-BDB6-15DC31FE7A03}"/>
    <dgm:cxn modelId="{C5CB7CE6-5ED1-45CC-A2A5-A50CDC4989E8}" type="presOf" srcId="{F20D69DF-2735-49AF-9E4B-CBC59230CFA4}" destId="{07BEEDDA-A2A4-4FED-8FBB-05636DE1DC9D}" srcOrd="0" destOrd="0" presId="urn:microsoft.com/office/officeart/2005/8/layout/hList1"/>
    <dgm:cxn modelId="{42B4A9B6-27D4-493D-8108-DDE7DD9A2C49}" srcId="{FB7621E6-B032-41DC-952C-BB0FD66464CC}" destId="{87034E02-01C1-42B1-BC4C-6F9C0617B965}" srcOrd="1" destOrd="0" parTransId="{78CD900F-2B3A-459B-8A72-B31C191EB21C}" sibTransId="{6B5E8602-B68E-40C0-ACB7-B59D4FA0A58B}"/>
    <dgm:cxn modelId="{B8578F9C-6C4D-41AC-AA6E-2E78DE7D5056}" type="presOf" srcId="{6F19CECD-2B5B-4403-ABD0-D53504DC89F2}" destId="{07BEEDDA-A2A4-4FED-8FBB-05636DE1DC9D}" srcOrd="0" destOrd="5" presId="urn:microsoft.com/office/officeart/2005/8/layout/hList1"/>
    <dgm:cxn modelId="{5FA57951-EAEA-4C53-9D44-DACC08642F26}" srcId="{C0048FE9-2717-4334-A699-99ADB08BCD29}" destId="{FB7621E6-B032-41DC-952C-BB0FD66464CC}" srcOrd="0" destOrd="0" parTransId="{B7BA648F-855A-4486-B6DB-5E3B36E1A8D3}" sibTransId="{360C67FC-7F22-42E9-86F0-D14FB90648C7}"/>
    <dgm:cxn modelId="{7AB2190A-427A-4B4B-A515-558016FB9AA2}" type="presOf" srcId="{C97CEB73-C60F-4DBC-B2F6-4C0825022205}" destId="{5D753BD4-324B-4028-BFD7-C17EAD26137E}" srcOrd="0" destOrd="0" presId="urn:microsoft.com/office/officeart/2005/8/layout/hList1"/>
    <dgm:cxn modelId="{01E06703-2EAD-4C16-B2C4-55CB15FAFEC2}" srcId="{9BFAB20F-FD7D-4159-A209-BFD0C6EA2AE7}" destId="{39727AF2-0B8F-4A3F-BAC6-0D382E42C3DA}" srcOrd="5" destOrd="0" parTransId="{A1D3BA53-9DAA-46CA-AE53-72E0D5DD1E50}" sibTransId="{8AA8C22B-487C-4173-BCC5-FD584F410293}"/>
    <dgm:cxn modelId="{3308BF44-0DED-41BA-B40A-3CE83C0F3990}" type="presOf" srcId="{C0048FE9-2717-4334-A699-99ADB08BCD29}" destId="{803032DE-DEC2-4489-9B09-EC5E821D6F09}" srcOrd="0" destOrd="0" presId="urn:microsoft.com/office/officeart/2005/8/layout/hList1"/>
    <dgm:cxn modelId="{0D106663-DD64-4EA6-9FBE-437E497C141C}" type="presParOf" srcId="{803032DE-DEC2-4489-9B09-EC5E821D6F09}" destId="{E65A7735-9857-44FC-A012-7332C9AFDC1D}" srcOrd="0" destOrd="0" presId="urn:microsoft.com/office/officeart/2005/8/layout/hList1"/>
    <dgm:cxn modelId="{991C046F-582B-43A4-8DC6-459EBFF570A0}" type="presParOf" srcId="{E65A7735-9857-44FC-A012-7332C9AFDC1D}" destId="{44DAA830-3180-4253-9999-F5DF67D73D3D}" srcOrd="0" destOrd="0" presId="urn:microsoft.com/office/officeart/2005/8/layout/hList1"/>
    <dgm:cxn modelId="{30C91B8D-8AE2-4EA3-A99B-4673EBA1A24F}" type="presParOf" srcId="{E65A7735-9857-44FC-A012-7332C9AFDC1D}" destId="{07BEEDDA-A2A4-4FED-8FBB-05636DE1DC9D}" srcOrd="1" destOrd="0" presId="urn:microsoft.com/office/officeart/2005/8/layout/hList1"/>
    <dgm:cxn modelId="{5481E4D6-EA6D-46BE-B90C-59D1435B7671}" type="presParOf" srcId="{803032DE-DEC2-4489-9B09-EC5E821D6F09}" destId="{4BA434C1-BF8A-4D88-8998-59BBE7484332}" srcOrd="1" destOrd="0" presId="urn:microsoft.com/office/officeart/2005/8/layout/hList1"/>
    <dgm:cxn modelId="{9CAE3320-7406-4552-B7D1-8BEF149B2480}" type="presParOf" srcId="{803032DE-DEC2-4489-9B09-EC5E821D6F09}" destId="{65364CBF-7B70-47AA-B902-C974F25575AA}" srcOrd="2" destOrd="0" presId="urn:microsoft.com/office/officeart/2005/8/layout/hList1"/>
    <dgm:cxn modelId="{EDF87612-47B4-404B-A47A-F863BC362610}" type="presParOf" srcId="{65364CBF-7B70-47AA-B902-C974F25575AA}" destId="{B60A9982-718D-4A72-8608-DE524C03079C}" srcOrd="0" destOrd="0" presId="urn:microsoft.com/office/officeart/2005/8/layout/hList1"/>
    <dgm:cxn modelId="{23B57E0A-8CE1-4821-B982-80DF7AEF7381}" type="presParOf" srcId="{65364CBF-7B70-47AA-B902-C974F25575AA}" destId="{5D753BD4-324B-4028-BFD7-C17EAD26137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7CF3E4-D613-4145-8E88-06AC5ACAFA96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AC254E8-4318-42EA-9D0D-E8B4B740EC57}">
      <dgm:prSet phldrT="[Text]"/>
      <dgm:spPr/>
      <dgm:t>
        <a:bodyPr/>
        <a:lstStyle/>
        <a:p>
          <a:r>
            <a:rPr lang="es-ES" dirty="0" smtClean="0"/>
            <a:t>Regla 10/20 </a:t>
          </a:r>
          <a:endParaRPr lang="en-US" dirty="0"/>
        </a:p>
      </dgm:t>
    </dgm:pt>
    <dgm:pt modelId="{A270DDD0-2855-4D57-A040-7598D7CE4D64}" type="parTrans" cxnId="{BF3CCBA5-F978-48F1-9E88-3D0C84F43E23}">
      <dgm:prSet/>
      <dgm:spPr/>
      <dgm:t>
        <a:bodyPr/>
        <a:lstStyle/>
        <a:p>
          <a:endParaRPr lang="en-US"/>
        </a:p>
      </dgm:t>
    </dgm:pt>
    <dgm:pt modelId="{233A4B44-E104-4727-B732-B557B17BC181}" type="sibTrans" cxnId="{BF3CCBA5-F978-48F1-9E88-3D0C84F43E23}">
      <dgm:prSet/>
      <dgm:spPr/>
      <dgm:t>
        <a:bodyPr/>
        <a:lstStyle/>
        <a:p>
          <a:endParaRPr lang="en-US"/>
        </a:p>
      </dgm:t>
    </dgm:pt>
    <dgm:pt modelId="{D6EA01A4-FF3F-45E2-99D3-9BAEFF08C674}">
      <dgm:prSet phldrT="[Text]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s-ES" dirty="0" smtClean="0"/>
            <a:t>10 </a:t>
          </a:r>
          <a:r>
            <a:rPr lang="es-ES" dirty="0" err="1" smtClean="0"/>
            <a:t>slides</a:t>
          </a:r>
          <a:r>
            <a:rPr lang="es-ES" dirty="0" smtClean="0"/>
            <a:t>/20 minutos</a:t>
          </a:r>
          <a:endParaRPr lang="en-US" dirty="0"/>
        </a:p>
      </dgm:t>
    </dgm:pt>
    <dgm:pt modelId="{7DA0114A-F578-404A-B00A-83A6E49BD457}" type="parTrans" cxnId="{FA996A44-693E-48AB-9BB7-BD6F1377D430}">
      <dgm:prSet/>
      <dgm:spPr/>
      <dgm:t>
        <a:bodyPr/>
        <a:lstStyle/>
        <a:p>
          <a:endParaRPr lang="en-US"/>
        </a:p>
      </dgm:t>
    </dgm:pt>
    <dgm:pt modelId="{9AE36742-4A6C-4A3A-BC26-7F99435FA2D7}" type="sibTrans" cxnId="{FA996A44-693E-48AB-9BB7-BD6F1377D430}">
      <dgm:prSet/>
      <dgm:spPr/>
      <dgm:t>
        <a:bodyPr/>
        <a:lstStyle/>
        <a:p>
          <a:endParaRPr lang="en-US"/>
        </a:p>
      </dgm:t>
    </dgm:pt>
    <dgm:pt modelId="{C0C95C0F-8CFA-43BF-9EBB-B304F754B582}">
      <dgm:prSet phldrT="[Text]"/>
      <dgm:spPr/>
      <dgm:t>
        <a:bodyPr/>
        <a:lstStyle/>
        <a:p>
          <a:r>
            <a:rPr lang="es-ES" dirty="0" smtClean="0"/>
            <a:t>Ayuda Gráfica </a:t>
          </a:r>
          <a:endParaRPr lang="en-US" dirty="0"/>
        </a:p>
      </dgm:t>
    </dgm:pt>
    <dgm:pt modelId="{F9E8681E-26E1-4686-B598-171F9A9B68FC}" type="parTrans" cxnId="{024B18A1-C462-415B-96A4-C3169F21F51F}">
      <dgm:prSet/>
      <dgm:spPr/>
      <dgm:t>
        <a:bodyPr/>
        <a:lstStyle/>
        <a:p>
          <a:endParaRPr lang="en-US"/>
        </a:p>
      </dgm:t>
    </dgm:pt>
    <dgm:pt modelId="{C1A79FC3-5F43-4F51-8DE9-2EBA5BC2C285}" type="sibTrans" cxnId="{024B18A1-C462-415B-96A4-C3169F21F51F}">
      <dgm:prSet/>
      <dgm:spPr/>
      <dgm:t>
        <a:bodyPr/>
        <a:lstStyle/>
        <a:p>
          <a:endParaRPr lang="en-US"/>
        </a:p>
      </dgm:t>
    </dgm:pt>
    <dgm:pt modelId="{AB33B744-A243-49C2-BB67-23B803658FBF}">
      <dgm:prSet phldrT="[Text]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s-ES" dirty="0" smtClean="0"/>
            <a:t>No un documento de lectura </a:t>
          </a:r>
          <a:endParaRPr lang="en-US" dirty="0"/>
        </a:p>
      </dgm:t>
    </dgm:pt>
    <dgm:pt modelId="{CDFC96A9-1170-4882-863F-AED1AB276CD2}" type="parTrans" cxnId="{BE70EADC-BB3F-46FF-8F47-EEC50001C1F4}">
      <dgm:prSet/>
      <dgm:spPr/>
      <dgm:t>
        <a:bodyPr/>
        <a:lstStyle/>
        <a:p>
          <a:endParaRPr lang="en-US"/>
        </a:p>
      </dgm:t>
    </dgm:pt>
    <dgm:pt modelId="{2C057519-AD62-4969-AE2F-BBFB2A1C8595}" type="sibTrans" cxnId="{BE70EADC-BB3F-46FF-8F47-EEC50001C1F4}">
      <dgm:prSet/>
      <dgm:spPr/>
      <dgm:t>
        <a:bodyPr/>
        <a:lstStyle/>
        <a:p>
          <a:endParaRPr lang="en-US"/>
        </a:p>
      </dgm:t>
    </dgm:pt>
    <dgm:pt modelId="{1D51B044-8AAB-410D-B34F-3141594E3710}">
      <dgm:prSet phldrT="[Text]"/>
      <dgm:spPr/>
      <dgm:t>
        <a:bodyPr/>
        <a:lstStyle/>
        <a:p>
          <a:r>
            <a:rPr lang="es-ES" dirty="0" smtClean="0"/>
            <a:t>Mínimo texto</a:t>
          </a:r>
          <a:endParaRPr lang="en-US" dirty="0"/>
        </a:p>
      </dgm:t>
    </dgm:pt>
    <dgm:pt modelId="{E5091F51-84E5-4ED2-B1B2-90B0F870CFF4}" type="parTrans" cxnId="{BB8DF403-10CA-44EE-A8A8-8AB416562955}">
      <dgm:prSet/>
      <dgm:spPr/>
      <dgm:t>
        <a:bodyPr/>
        <a:lstStyle/>
        <a:p>
          <a:endParaRPr lang="en-US"/>
        </a:p>
      </dgm:t>
    </dgm:pt>
    <dgm:pt modelId="{81EF4BB4-032D-4ABE-9386-1A0150BF3956}" type="sibTrans" cxnId="{BB8DF403-10CA-44EE-A8A8-8AB416562955}">
      <dgm:prSet/>
      <dgm:spPr/>
      <dgm:t>
        <a:bodyPr/>
        <a:lstStyle/>
        <a:p>
          <a:endParaRPr lang="en-US"/>
        </a:p>
      </dgm:t>
    </dgm:pt>
    <dgm:pt modelId="{7B0EDFDA-EC91-4D6B-A416-16A3A75B7052}">
      <dgm:prSet phldrT="[Text]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s-ES" dirty="0" smtClean="0"/>
            <a:t>5 </a:t>
          </a:r>
          <a:r>
            <a:rPr lang="es-ES" dirty="0" err="1" smtClean="0"/>
            <a:t>bullets</a:t>
          </a:r>
          <a:r>
            <a:rPr lang="es-ES" dirty="0" smtClean="0"/>
            <a:t>/5 palabras</a:t>
          </a:r>
          <a:endParaRPr lang="en-US" dirty="0"/>
        </a:p>
      </dgm:t>
    </dgm:pt>
    <dgm:pt modelId="{96D9559A-DA42-4CFC-BD9C-56F907C7157C}" type="parTrans" cxnId="{A2EEABFD-82D4-425A-8E33-8D7F5175B6F3}">
      <dgm:prSet/>
      <dgm:spPr/>
      <dgm:t>
        <a:bodyPr/>
        <a:lstStyle/>
        <a:p>
          <a:endParaRPr lang="en-US"/>
        </a:p>
      </dgm:t>
    </dgm:pt>
    <dgm:pt modelId="{1F5119C6-6609-47D9-9C9C-FF93844933EB}" type="sibTrans" cxnId="{A2EEABFD-82D4-425A-8E33-8D7F5175B6F3}">
      <dgm:prSet/>
      <dgm:spPr/>
      <dgm:t>
        <a:bodyPr/>
        <a:lstStyle/>
        <a:p>
          <a:endParaRPr lang="en-US"/>
        </a:p>
      </dgm:t>
    </dgm:pt>
    <dgm:pt modelId="{AEFC56BE-8FC8-4CE2-BE6E-33218531B440}">
      <dgm:prSet phldrT="[Text]"/>
      <dgm:spPr/>
      <dgm:t>
        <a:bodyPr/>
        <a:lstStyle/>
        <a:p>
          <a:r>
            <a:rPr lang="es-ES" dirty="0" smtClean="0"/>
            <a:t>Imágenes y gráficos</a:t>
          </a:r>
          <a:endParaRPr lang="en-US" dirty="0"/>
        </a:p>
      </dgm:t>
    </dgm:pt>
    <dgm:pt modelId="{BE321B25-A515-488F-AC7A-DB69543B184C}" type="parTrans" cxnId="{2BEE95BC-FBA9-49F6-8B2E-13668225D889}">
      <dgm:prSet/>
      <dgm:spPr/>
      <dgm:t>
        <a:bodyPr/>
        <a:lstStyle/>
        <a:p>
          <a:endParaRPr lang="en-US"/>
        </a:p>
      </dgm:t>
    </dgm:pt>
    <dgm:pt modelId="{AAE15311-5128-4A9F-BD74-AE9C67FF7F9E}" type="sibTrans" cxnId="{2BEE95BC-FBA9-49F6-8B2E-13668225D889}">
      <dgm:prSet/>
      <dgm:spPr/>
      <dgm:t>
        <a:bodyPr/>
        <a:lstStyle/>
        <a:p>
          <a:endParaRPr lang="en-US"/>
        </a:p>
      </dgm:t>
    </dgm:pt>
    <dgm:pt modelId="{52ACBC7A-B10B-48C4-BE2D-B70DF0C0A4D2}">
      <dgm:prSet phldrT="[Text]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s-ES" dirty="0" smtClean="0"/>
            <a:t>Para describir conceptos, procesos, relaciones</a:t>
          </a:r>
          <a:endParaRPr lang="en-US" dirty="0"/>
        </a:p>
      </dgm:t>
    </dgm:pt>
    <dgm:pt modelId="{E948A60A-40C0-4582-9247-B99AD2BA5A09}" type="parTrans" cxnId="{985C2B71-887A-4F0E-AA36-09184ECEDAB7}">
      <dgm:prSet/>
      <dgm:spPr/>
      <dgm:t>
        <a:bodyPr/>
        <a:lstStyle/>
        <a:p>
          <a:endParaRPr lang="en-US"/>
        </a:p>
      </dgm:t>
    </dgm:pt>
    <dgm:pt modelId="{FB2F50BF-842D-42B2-8544-903E0923D9C2}" type="sibTrans" cxnId="{985C2B71-887A-4F0E-AA36-09184ECEDAB7}">
      <dgm:prSet/>
      <dgm:spPr/>
      <dgm:t>
        <a:bodyPr/>
        <a:lstStyle/>
        <a:p>
          <a:endParaRPr lang="en-US"/>
        </a:p>
      </dgm:t>
    </dgm:pt>
    <dgm:pt modelId="{0FB4E5F5-D91F-4DBF-8655-B08A492116B1}">
      <dgm:prSet phldrT="[Text]"/>
      <dgm:spPr/>
      <dgm:t>
        <a:bodyPr/>
        <a:lstStyle/>
        <a:p>
          <a:r>
            <a:rPr lang="es-ES" dirty="0" smtClean="0"/>
            <a:t>Consistencia visual</a:t>
          </a:r>
          <a:endParaRPr lang="en-US" dirty="0"/>
        </a:p>
      </dgm:t>
    </dgm:pt>
    <dgm:pt modelId="{E529E461-86AA-49AB-BAE1-F3B1A57F2C55}" type="parTrans" cxnId="{92E8D916-366D-4726-BB20-F8A655AA360E}">
      <dgm:prSet/>
      <dgm:spPr/>
      <dgm:t>
        <a:bodyPr/>
        <a:lstStyle/>
        <a:p>
          <a:endParaRPr lang="en-US"/>
        </a:p>
      </dgm:t>
    </dgm:pt>
    <dgm:pt modelId="{FBEFC09E-6536-4F2A-9F8D-EAF93306C648}" type="sibTrans" cxnId="{92E8D916-366D-4726-BB20-F8A655AA360E}">
      <dgm:prSet/>
      <dgm:spPr/>
      <dgm:t>
        <a:bodyPr/>
        <a:lstStyle/>
        <a:p>
          <a:endParaRPr lang="en-US"/>
        </a:p>
      </dgm:t>
    </dgm:pt>
    <dgm:pt modelId="{1321C572-013C-42A3-86CE-6CE936338C1D}">
      <dgm:prSet phldrT="[Text]"/>
      <dgm:spPr>
        <a:solidFill>
          <a:schemeClr val="bg1">
            <a:lumMod val="65000"/>
            <a:alpha val="90000"/>
          </a:schemeClr>
        </a:solidFill>
      </dgm:spPr>
      <dgm:t>
        <a:bodyPr/>
        <a:lstStyle/>
        <a:p>
          <a:r>
            <a:rPr lang="es-ES" dirty="0" smtClean="0"/>
            <a:t>Fuentes (Arial 20pt) fondo y color (</a:t>
          </a:r>
          <a:r>
            <a:rPr lang="es-ES" dirty="0" err="1" smtClean="0"/>
            <a:t>máx</a:t>
          </a:r>
          <a:r>
            <a:rPr lang="es-ES" dirty="0" smtClean="0"/>
            <a:t> 3) </a:t>
          </a:r>
          <a:endParaRPr lang="en-US" dirty="0"/>
        </a:p>
      </dgm:t>
    </dgm:pt>
    <dgm:pt modelId="{441363BC-B1C1-453B-9CC0-204252D2C5DD}" type="parTrans" cxnId="{8DDF3110-6EF7-4A07-8014-92D3C4CAF543}">
      <dgm:prSet/>
      <dgm:spPr/>
      <dgm:t>
        <a:bodyPr/>
        <a:lstStyle/>
        <a:p>
          <a:endParaRPr lang="en-US"/>
        </a:p>
      </dgm:t>
    </dgm:pt>
    <dgm:pt modelId="{27606D90-4ABC-46EC-86BB-9DF6DBD2540B}" type="sibTrans" cxnId="{8DDF3110-6EF7-4A07-8014-92D3C4CAF543}">
      <dgm:prSet/>
      <dgm:spPr/>
      <dgm:t>
        <a:bodyPr/>
        <a:lstStyle/>
        <a:p>
          <a:endParaRPr lang="en-US"/>
        </a:p>
      </dgm:t>
    </dgm:pt>
    <dgm:pt modelId="{DF0E162D-8198-454D-B34E-CE522F9A7888}" type="pres">
      <dgm:prSet presAssocID="{637CF3E4-D613-4145-8E88-06AC5ACAFA9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D17E15A-0B69-444E-906D-849B61427E7C}" type="pres">
      <dgm:prSet presAssocID="{9AC254E8-4318-42EA-9D0D-E8B4B740EC57}" presName="linNode" presStyleCnt="0"/>
      <dgm:spPr/>
    </dgm:pt>
    <dgm:pt modelId="{838B53AE-B83C-4714-88EE-6D1EA30FDD10}" type="pres">
      <dgm:prSet presAssocID="{9AC254E8-4318-42EA-9D0D-E8B4B740EC57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2E6ED5-68D8-4482-A934-14A6C597155D}" type="pres">
      <dgm:prSet presAssocID="{9AC254E8-4318-42EA-9D0D-E8B4B740EC57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C99F91-B1A9-40FE-8F7B-EE00AD637524}" type="pres">
      <dgm:prSet presAssocID="{233A4B44-E104-4727-B732-B557B17BC181}" presName="sp" presStyleCnt="0"/>
      <dgm:spPr/>
    </dgm:pt>
    <dgm:pt modelId="{2CE296C7-EFA4-4BB3-A968-5571B0E20115}" type="pres">
      <dgm:prSet presAssocID="{C0C95C0F-8CFA-43BF-9EBB-B304F754B582}" presName="linNode" presStyleCnt="0"/>
      <dgm:spPr/>
    </dgm:pt>
    <dgm:pt modelId="{0AFB9EB0-2129-4583-AE1D-5D016AABE686}" type="pres">
      <dgm:prSet presAssocID="{C0C95C0F-8CFA-43BF-9EBB-B304F754B582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A1D5C2-5D98-4AD0-AE6F-30706F3C01D5}" type="pres">
      <dgm:prSet presAssocID="{C0C95C0F-8CFA-43BF-9EBB-B304F754B582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2DAABD-C013-467F-8BB3-CEB0BD80AB98}" type="pres">
      <dgm:prSet presAssocID="{C1A79FC3-5F43-4F51-8DE9-2EBA5BC2C285}" presName="sp" presStyleCnt="0"/>
      <dgm:spPr/>
    </dgm:pt>
    <dgm:pt modelId="{D2EF0D58-F44C-42F8-B25E-D83747A70701}" type="pres">
      <dgm:prSet presAssocID="{1D51B044-8AAB-410D-B34F-3141594E3710}" presName="linNode" presStyleCnt="0"/>
      <dgm:spPr/>
    </dgm:pt>
    <dgm:pt modelId="{B4E04020-3802-45BD-AD02-8A8FA08EE3F3}" type="pres">
      <dgm:prSet presAssocID="{1D51B044-8AAB-410D-B34F-3141594E3710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006010-5266-4185-BEC3-6944B506D4C4}" type="pres">
      <dgm:prSet presAssocID="{1D51B044-8AAB-410D-B34F-3141594E3710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E8170D-34E3-4EB2-8DBE-2C8B00C4B987}" type="pres">
      <dgm:prSet presAssocID="{81EF4BB4-032D-4ABE-9386-1A0150BF3956}" presName="sp" presStyleCnt="0"/>
      <dgm:spPr/>
    </dgm:pt>
    <dgm:pt modelId="{758785D1-367D-4373-AECC-E6F7558A50B0}" type="pres">
      <dgm:prSet presAssocID="{AEFC56BE-8FC8-4CE2-BE6E-33218531B440}" presName="linNode" presStyleCnt="0"/>
      <dgm:spPr/>
    </dgm:pt>
    <dgm:pt modelId="{590F4BE6-FC38-4722-B646-F7AA77348267}" type="pres">
      <dgm:prSet presAssocID="{AEFC56BE-8FC8-4CE2-BE6E-33218531B440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F1D3B5-EAA7-4D74-82B8-35C504A25A55}" type="pres">
      <dgm:prSet presAssocID="{AEFC56BE-8FC8-4CE2-BE6E-33218531B440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D661CB-A03C-47EE-BB91-C4C18409642C}" type="pres">
      <dgm:prSet presAssocID="{AAE15311-5128-4A9F-BD74-AE9C67FF7F9E}" presName="sp" presStyleCnt="0"/>
      <dgm:spPr/>
    </dgm:pt>
    <dgm:pt modelId="{FD890088-54CF-4AED-8489-2E7A868BBA8C}" type="pres">
      <dgm:prSet presAssocID="{0FB4E5F5-D91F-4DBF-8655-B08A492116B1}" presName="linNode" presStyleCnt="0"/>
      <dgm:spPr/>
    </dgm:pt>
    <dgm:pt modelId="{36A7B5F6-78E9-4F34-A839-EB974D753DA3}" type="pres">
      <dgm:prSet presAssocID="{0FB4E5F5-D91F-4DBF-8655-B08A492116B1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41C24D-1AB1-4FFD-80BB-2D8B78ADD37A}" type="pres">
      <dgm:prSet presAssocID="{0FB4E5F5-D91F-4DBF-8655-B08A492116B1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B8DF403-10CA-44EE-A8A8-8AB416562955}" srcId="{637CF3E4-D613-4145-8E88-06AC5ACAFA96}" destId="{1D51B044-8AAB-410D-B34F-3141594E3710}" srcOrd="2" destOrd="0" parTransId="{E5091F51-84E5-4ED2-B1B2-90B0F870CFF4}" sibTransId="{81EF4BB4-032D-4ABE-9386-1A0150BF3956}"/>
    <dgm:cxn modelId="{85AE8D8A-E4BA-4851-9AD8-84C3FFF7FC7A}" type="presOf" srcId="{C0C95C0F-8CFA-43BF-9EBB-B304F754B582}" destId="{0AFB9EB0-2129-4583-AE1D-5D016AABE686}" srcOrd="0" destOrd="0" presId="urn:microsoft.com/office/officeart/2005/8/layout/vList5"/>
    <dgm:cxn modelId="{024B18A1-C462-415B-96A4-C3169F21F51F}" srcId="{637CF3E4-D613-4145-8E88-06AC5ACAFA96}" destId="{C0C95C0F-8CFA-43BF-9EBB-B304F754B582}" srcOrd="1" destOrd="0" parTransId="{F9E8681E-26E1-4686-B598-171F9A9B68FC}" sibTransId="{C1A79FC3-5F43-4F51-8DE9-2EBA5BC2C285}"/>
    <dgm:cxn modelId="{BE70EADC-BB3F-46FF-8F47-EEC50001C1F4}" srcId="{C0C95C0F-8CFA-43BF-9EBB-B304F754B582}" destId="{AB33B744-A243-49C2-BB67-23B803658FBF}" srcOrd="0" destOrd="0" parTransId="{CDFC96A9-1170-4882-863F-AED1AB276CD2}" sibTransId="{2C057519-AD62-4969-AE2F-BBFB2A1C8595}"/>
    <dgm:cxn modelId="{FA996A44-693E-48AB-9BB7-BD6F1377D430}" srcId="{9AC254E8-4318-42EA-9D0D-E8B4B740EC57}" destId="{D6EA01A4-FF3F-45E2-99D3-9BAEFF08C674}" srcOrd="0" destOrd="0" parTransId="{7DA0114A-F578-404A-B00A-83A6E49BD457}" sibTransId="{9AE36742-4A6C-4A3A-BC26-7F99435FA2D7}"/>
    <dgm:cxn modelId="{BF3CCBA5-F978-48F1-9E88-3D0C84F43E23}" srcId="{637CF3E4-D613-4145-8E88-06AC5ACAFA96}" destId="{9AC254E8-4318-42EA-9D0D-E8B4B740EC57}" srcOrd="0" destOrd="0" parTransId="{A270DDD0-2855-4D57-A040-7598D7CE4D64}" sibTransId="{233A4B44-E104-4727-B732-B557B17BC181}"/>
    <dgm:cxn modelId="{9B175282-4C31-4678-9909-58BDA70EAEB7}" type="presOf" srcId="{AEFC56BE-8FC8-4CE2-BE6E-33218531B440}" destId="{590F4BE6-FC38-4722-B646-F7AA77348267}" srcOrd="0" destOrd="0" presId="urn:microsoft.com/office/officeart/2005/8/layout/vList5"/>
    <dgm:cxn modelId="{E28BFBE6-BA27-4B9D-97D1-B4DA199BDCB2}" type="presOf" srcId="{AB33B744-A243-49C2-BB67-23B803658FBF}" destId="{AEA1D5C2-5D98-4AD0-AE6F-30706F3C01D5}" srcOrd="0" destOrd="0" presId="urn:microsoft.com/office/officeart/2005/8/layout/vList5"/>
    <dgm:cxn modelId="{2BEE95BC-FBA9-49F6-8B2E-13668225D889}" srcId="{637CF3E4-D613-4145-8E88-06AC5ACAFA96}" destId="{AEFC56BE-8FC8-4CE2-BE6E-33218531B440}" srcOrd="3" destOrd="0" parTransId="{BE321B25-A515-488F-AC7A-DB69543B184C}" sibTransId="{AAE15311-5128-4A9F-BD74-AE9C67FF7F9E}"/>
    <dgm:cxn modelId="{8DDF3110-6EF7-4A07-8014-92D3C4CAF543}" srcId="{0FB4E5F5-D91F-4DBF-8655-B08A492116B1}" destId="{1321C572-013C-42A3-86CE-6CE936338C1D}" srcOrd="0" destOrd="0" parTransId="{441363BC-B1C1-453B-9CC0-204252D2C5DD}" sibTransId="{27606D90-4ABC-46EC-86BB-9DF6DBD2540B}"/>
    <dgm:cxn modelId="{F3395265-F0BA-461B-A43E-DC9E35D7A48D}" type="presOf" srcId="{0FB4E5F5-D91F-4DBF-8655-B08A492116B1}" destId="{36A7B5F6-78E9-4F34-A839-EB974D753DA3}" srcOrd="0" destOrd="0" presId="urn:microsoft.com/office/officeart/2005/8/layout/vList5"/>
    <dgm:cxn modelId="{1CDA874F-A7D5-4CA2-8917-AF9B6A8A9423}" type="presOf" srcId="{D6EA01A4-FF3F-45E2-99D3-9BAEFF08C674}" destId="{1D2E6ED5-68D8-4482-A934-14A6C597155D}" srcOrd="0" destOrd="0" presId="urn:microsoft.com/office/officeart/2005/8/layout/vList5"/>
    <dgm:cxn modelId="{79579B0B-59B3-4EA1-A85C-1B9E1FEDE0A9}" type="presOf" srcId="{52ACBC7A-B10B-48C4-BE2D-B70DF0C0A4D2}" destId="{10F1D3B5-EAA7-4D74-82B8-35C504A25A55}" srcOrd="0" destOrd="0" presId="urn:microsoft.com/office/officeart/2005/8/layout/vList5"/>
    <dgm:cxn modelId="{11BE38CD-1FC6-4A9C-B809-9AA4D85F84F4}" type="presOf" srcId="{1321C572-013C-42A3-86CE-6CE936338C1D}" destId="{7941C24D-1AB1-4FFD-80BB-2D8B78ADD37A}" srcOrd="0" destOrd="0" presId="urn:microsoft.com/office/officeart/2005/8/layout/vList5"/>
    <dgm:cxn modelId="{1024F825-0321-460D-BE1B-F56FDE54DB63}" type="presOf" srcId="{637CF3E4-D613-4145-8E88-06AC5ACAFA96}" destId="{DF0E162D-8198-454D-B34E-CE522F9A7888}" srcOrd="0" destOrd="0" presId="urn:microsoft.com/office/officeart/2005/8/layout/vList5"/>
    <dgm:cxn modelId="{C526AE00-88D2-4E1C-BF78-EC1CB881DBF7}" type="presOf" srcId="{9AC254E8-4318-42EA-9D0D-E8B4B740EC57}" destId="{838B53AE-B83C-4714-88EE-6D1EA30FDD10}" srcOrd="0" destOrd="0" presId="urn:microsoft.com/office/officeart/2005/8/layout/vList5"/>
    <dgm:cxn modelId="{0E26D043-1B63-475B-8A09-E9EDAF1343C3}" type="presOf" srcId="{1D51B044-8AAB-410D-B34F-3141594E3710}" destId="{B4E04020-3802-45BD-AD02-8A8FA08EE3F3}" srcOrd="0" destOrd="0" presId="urn:microsoft.com/office/officeart/2005/8/layout/vList5"/>
    <dgm:cxn modelId="{92E8D916-366D-4726-BB20-F8A655AA360E}" srcId="{637CF3E4-D613-4145-8E88-06AC5ACAFA96}" destId="{0FB4E5F5-D91F-4DBF-8655-B08A492116B1}" srcOrd="4" destOrd="0" parTransId="{E529E461-86AA-49AB-BAE1-F3B1A57F2C55}" sibTransId="{FBEFC09E-6536-4F2A-9F8D-EAF93306C648}"/>
    <dgm:cxn modelId="{985C2B71-887A-4F0E-AA36-09184ECEDAB7}" srcId="{AEFC56BE-8FC8-4CE2-BE6E-33218531B440}" destId="{52ACBC7A-B10B-48C4-BE2D-B70DF0C0A4D2}" srcOrd="0" destOrd="0" parTransId="{E948A60A-40C0-4582-9247-B99AD2BA5A09}" sibTransId="{FB2F50BF-842D-42B2-8544-903E0923D9C2}"/>
    <dgm:cxn modelId="{A2EEABFD-82D4-425A-8E33-8D7F5175B6F3}" srcId="{1D51B044-8AAB-410D-B34F-3141594E3710}" destId="{7B0EDFDA-EC91-4D6B-A416-16A3A75B7052}" srcOrd="0" destOrd="0" parTransId="{96D9559A-DA42-4CFC-BD9C-56F907C7157C}" sibTransId="{1F5119C6-6609-47D9-9C9C-FF93844933EB}"/>
    <dgm:cxn modelId="{E3C68E10-AA83-44ED-BFA5-6AC8F50F9005}" type="presOf" srcId="{7B0EDFDA-EC91-4D6B-A416-16A3A75B7052}" destId="{C4006010-5266-4185-BEC3-6944B506D4C4}" srcOrd="0" destOrd="0" presId="urn:microsoft.com/office/officeart/2005/8/layout/vList5"/>
    <dgm:cxn modelId="{A85FDBB6-9584-45B1-9A96-E506A8AC5082}" type="presParOf" srcId="{DF0E162D-8198-454D-B34E-CE522F9A7888}" destId="{FD17E15A-0B69-444E-906D-849B61427E7C}" srcOrd="0" destOrd="0" presId="urn:microsoft.com/office/officeart/2005/8/layout/vList5"/>
    <dgm:cxn modelId="{58709068-DF2B-4C02-BA56-3E493DB5431E}" type="presParOf" srcId="{FD17E15A-0B69-444E-906D-849B61427E7C}" destId="{838B53AE-B83C-4714-88EE-6D1EA30FDD10}" srcOrd="0" destOrd="0" presId="urn:microsoft.com/office/officeart/2005/8/layout/vList5"/>
    <dgm:cxn modelId="{9660913B-9314-452C-A76D-FE3B8B9012C1}" type="presParOf" srcId="{FD17E15A-0B69-444E-906D-849B61427E7C}" destId="{1D2E6ED5-68D8-4482-A934-14A6C597155D}" srcOrd="1" destOrd="0" presId="urn:microsoft.com/office/officeart/2005/8/layout/vList5"/>
    <dgm:cxn modelId="{01BDC921-BF11-4977-9517-06180F1A4D8C}" type="presParOf" srcId="{DF0E162D-8198-454D-B34E-CE522F9A7888}" destId="{31C99F91-B1A9-40FE-8F7B-EE00AD637524}" srcOrd="1" destOrd="0" presId="urn:microsoft.com/office/officeart/2005/8/layout/vList5"/>
    <dgm:cxn modelId="{899EAF27-349D-4583-9477-B768506CED66}" type="presParOf" srcId="{DF0E162D-8198-454D-B34E-CE522F9A7888}" destId="{2CE296C7-EFA4-4BB3-A968-5571B0E20115}" srcOrd="2" destOrd="0" presId="urn:microsoft.com/office/officeart/2005/8/layout/vList5"/>
    <dgm:cxn modelId="{85C64010-B5C6-4E6D-B4D8-BC4763EF5708}" type="presParOf" srcId="{2CE296C7-EFA4-4BB3-A968-5571B0E20115}" destId="{0AFB9EB0-2129-4583-AE1D-5D016AABE686}" srcOrd="0" destOrd="0" presId="urn:microsoft.com/office/officeart/2005/8/layout/vList5"/>
    <dgm:cxn modelId="{4116C7A0-33E9-4846-B2B8-73F0605BFA0F}" type="presParOf" srcId="{2CE296C7-EFA4-4BB3-A968-5571B0E20115}" destId="{AEA1D5C2-5D98-4AD0-AE6F-30706F3C01D5}" srcOrd="1" destOrd="0" presId="urn:microsoft.com/office/officeart/2005/8/layout/vList5"/>
    <dgm:cxn modelId="{24D468DF-833F-4426-9C2F-B3B07ADB9265}" type="presParOf" srcId="{DF0E162D-8198-454D-B34E-CE522F9A7888}" destId="{552DAABD-C013-467F-8BB3-CEB0BD80AB98}" srcOrd="3" destOrd="0" presId="urn:microsoft.com/office/officeart/2005/8/layout/vList5"/>
    <dgm:cxn modelId="{77E3A166-F519-41CC-82A2-94BBB225AE47}" type="presParOf" srcId="{DF0E162D-8198-454D-B34E-CE522F9A7888}" destId="{D2EF0D58-F44C-42F8-B25E-D83747A70701}" srcOrd="4" destOrd="0" presId="urn:microsoft.com/office/officeart/2005/8/layout/vList5"/>
    <dgm:cxn modelId="{468F144E-69E9-47B6-B365-34BEC67765CF}" type="presParOf" srcId="{D2EF0D58-F44C-42F8-B25E-D83747A70701}" destId="{B4E04020-3802-45BD-AD02-8A8FA08EE3F3}" srcOrd="0" destOrd="0" presId="urn:microsoft.com/office/officeart/2005/8/layout/vList5"/>
    <dgm:cxn modelId="{83B1C95B-40E2-4B25-B62E-F2D4EF8D536B}" type="presParOf" srcId="{D2EF0D58-F44C-42F8-B25E-D83747A70701}" destId="{C4006010-5266-4185-BEC3-6944B506D4C4}" srcOrd="1" destOrd="0" presId="urn:microsoft.com/office/officeart/2005/8/layout/vList5"/>
    <dgm:cxn modelId="{4BDE151E-2504-4751-A999-41C8906D838D}" type="presParOf" srcId="{DF0E162D-8198-454D-B34E-CE522F9A7888}" destId="{02E8170D-34E3-4EB2-8DBE-2C8B00C4B987}" srcOrd="5" destOrd="0" presId="urn:microsoft.com/office/officeart/2005/8/layout/vList5"/>
    <dgm:cxn modelId="{65EC783A-C83E-4533-89F7-E433666EB723}" type="presParOf" srcId="{DF0E162D-8198-454D-B34E-CE522F9A7888}" destId="{758785D1-367D-4373-AECC-E6F7558A50B0}" srcOrd="6" destOrd="0" presId="urn:microsoft.com/office/officeart/2005/8/layout/vList5"/>
    <dgm:cxn modelId="{E45F6EE2-6B3D-4925-901B-49FB808611E3}" type="presParOf" srcId="{758785D1-367D-4373-AECC-E6F7558A50B0}" destId="{590F4BE6-FC38-4722-B646-F7AA77348267}" srcOrd="0" destOrd="0" presId="urn:microsoft.com/office/officeart/2005/8/layout/vList5"/>
    <dgm:cxn modelId="{54563B24-DFDC-43FF-A619-B5A08BCE71AB}" type="presParOf" srcId="{758785D1-367D-4373-AECC-E6F7558A50B0}" destId="{10F1D3B5-EAA7-4D74-82B8-35C504A25A55}" srcOrd="1" destOrd="0" presId="urn:microsoft.com/office/officeart/2005/8/layout/vList5"/>
    <dgm:cxn modelId="{79074AF5-3A24-4F18-8201-B24F933F836F}" type="presParOf" srcId="{DF0E162D-8198-454D-B34E-CE522F9A7888}" destId="{DFD661CB-A03C-47EE-BB91-C4C18409642C}" srcOrd="7" destOrd="0" presId="urn:microsoft.com/office/officeart/2005/8/layout/vList5"/>
    <dgm:cxn modelId="{174490C5-DBCD-4CCA-A616-54CA750F4DC7}" type="presParOf" srcId="{DF0E162D-8198-454D-B34E-CE522F9A7888}" destId="{FD890088-54CF-4AED-8489-2E7A868BBA8C}" srcOrd="8" destOrd="0" presId="urn:microsoft.com/office/officeart/2005/8/layout/vList5"/>
    <dgm:cxn modelId="{AB938D28-FA28-410E-9132-FF2E82A5A727}" type="presParOf" srcId="{FD890088-54CF-4AED-8489-2E7A868BBA8C}" destId="{36A7B5F6-78E9-4F34-A839-EB974D753DA3}" srcOrd="0" destOrd="0" presId="urn:microsoft.com/office/officeart/2005/8/layout/vList5"/>
    <dgm:cxn modelId="{04C3C2BD-07A0-44F2-B5B3-792D2730F134}" type="presParOf" srcId="{FD890088-54CF-4AED-8489-2E7A868BBA8C}" destId="{7941C24D-1AB1-4FFD-80BB-2D8B78ADD37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DAA830-3180-4253-9999-F5DF67D73D3D}">
      <dsp:nvSpPr>
        <dsp:cNvPr id="0" name=""/>
        <dsp:cNvSpPr/>
      </dsp:nvSpPr>
      <dsp:spPr>
        <a:xfrm>
          <a:off x="364755" y="49968"/>
          <a:ext cx="2013265" cy="4032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NO </a:t>
          </a:r>
          <a:endParaRPr lang="en-US" sz="1400" b="1" kern="1200" dirty="0"/>
        </a:p>
      </dsp:txBody>
      <dsp:txXfrm>
        <a:off x="364755" y="49968"/>
        <a:ext cx="2013265" cy="403200"/>
      </dsp:txXfrm>
    </dsp:sp>
    <dsp:sp modelId="{07BEEDDA-A2A4-4FED-8FBB-05636DE1DC9D}">
      <dsp:nvSpPr>
        <dsp:cNvPr id="0" name=""/>
        <dsp:cNvSpPr/>
      </dsp:nvSpPr>
      <dsp:spPr>
        <a:xfrm>
          <a:off x="0" y="433044"/>
          <a:ext cx="2740778" cy="230517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Abusar del PowerPoint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Leer la presentación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Usar muchos tecnicismos y acrónimos</a:t>
          </a:r>
          <a:endParaRPr lang="en-US" sz="1400" kern="1200" dirty="0"/>
        </a:p>
      </dsp:txBody>
      <dsp:txXfrm>
        <a:off x="0" y="433044"/>
        <a:ext cx="2740778" cy="2305174"/>
      </dsp:txXfrm>
    </dsp:sp>
    <dsp:sp modelId="{B60A9982-718D-4A72-8608-DE524C03079C}">
      <dsp:nvSpPr>
        <dsp:cNvPr id="0" name=""/>
        <dsp:cNvSpPr/>
      </dsp:nvSpPr>
      <dsp:spPr>
        <a:xfrm>
          <a:off x="3527535" y="49968"/>
          <a:ext cx="2013265" cy="4032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/>
            <a:t>SI </a:t>
          </a:r>
          <a:endParaRPr lang="en-US" sz="1400" b="1" kern="1200" dirty="0"/>
        </a:p>
      </dsp:txBody>
      <dsp:txXfrm>
        <a:off x="3527535" y="49968"/>
        <a:ext cx="2013265" cy="403200"/>
      </dsp:txXfrm>
    </dsp:sp>
    <dsp:sp modelId="{5D753BD4-324B-4028-BFD7-C17EAD26137E}">
      <dsp:nvSpPr>
        <dsp:cNvPr id="0" name=""/>
        <dsp:cNvSpPr/>
      </dsp:nvSpPr>
      <dsp:spPr>
        <a:xfrm>
          <a:off x="3023635" y="453168"/>
          <a:ext cx="3021065" cy="2305174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Ensayar la presentación 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Incorporar retroalimentación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400" kern="1200" dirty="0" smtClean="0"/>
            <a:t>Preguntar y contra-preguntar</a:t>
          </a:r>
          <a:endParaRPr lang="en-US" sz="1400" kern="1200" dirty="0"/>
        </a:p>
      </dsp:txBody>
      <dsp:txXfrm>
        <a:off x="3023635" y="453168"/>
        <a:ext cx="3021065" cy="23051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2E6ED5-68D8-4482-A934-14A6C597155D}">
      <dsp:nvSpPr>
        <dsp:cNvPr id="0" name=""/>
        <dsp:cNvSpPr/>
      </dsp:nvSpPr>
      <dsp:spPr>
        <a:xfrm rot="5400000">
          <a:off x="3914374" y="-1660767"/>
          <a:ext cx="461811" cy="3901440"/>
        </a:xfrm>
        <a:prstGeom prst="round2SameRect">
          <a:avLst/>
        </a:prstGeom>
        <a:solidFill>
          <a:schemeClr val="bg1">
            <a:lumMod val="75000"/>
            <a:alpha val="9000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300" kern="1200" dirty="0" smtClean="0"/>
            <a:t>10 </a:t>
          </a:r>
          <a:r>
            <a:rPr lang="es-ES" sz="1300" kern="1200" dirty="0" err="1" smtClean="0"/>
            <a:t>slides</a:t>
          </a:r>
          <a:r>
            <a:rPr lang="es-ES" sz="1300" kern="1200" dirty="0" smtClean="0"/>
            <a:t>/20 minutos</a:t>
          </a:r>
          <a:endParaRPr lang="en-US" sz="1300" kern="1200" dirty="0"/>
        </a:p>
      </dsp:txBody>
      <dsp:txXfrm rot="-5400000">
        <a:off x="2194560" y="81591"/>
        <a:ext cx="3878896" cy="416723"/>
      </dsp:txXfrm>
    </dsp:sp>
    <dsp:sp modelId="{838B53AE-B83C-4714-88EE-6D1EA30FDD10}">
      <dsp:nvSpPr>
        <dsp:cNvPr id="0" name=""/>
        <dsp:cNvSpPr/>
      </dsp:nvSpPr>
      <dsp:spPr>
        <a:xfrm>
          <a:off x="0" y="1320"/>
          <a:ext cx="2194560" cy="57726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Regla 10/20 </a:t>
          </a:r>
          <a:endParaRPr lang="en-US" sz="1700" kern="1200" dirty="0"/>
        </a:p>
      </dsp:txBody>
      <dsp:txXfrm>
        <a:off x="28180" y="29500"/>
        <a:ext cx="2138200" cy="520904"/>
      </dsp:txXfrm>
    </dsp:sp>
    <dsp:sp modelId="{AEA1D5C2-5D98-4AD0-AE6F-30706F3C01D5}">
      <dsp:nvSpPr>
        <dsp:cNvPr id="0" name=""/>
        <dsp:cNvSpPr/>
      </dsp:nvSpPr>
      <dsp:spPr>
        <a:xfrm rot="5400000">
          <a:off x="3914374" y="-1054639"/>
          <a:ext cx="461811" cy="3901440"/>
        </a:xfrm>
        <a:prstGeom prst="round2SameRect">
          <a:avLst/>
        </a:prstGeom>
        <a:solidFill>
          <a:schemeClr val="bg1">
            <a:lumMod val="75000"/>
            <a:alpha val="9000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300" kern="1200" dirty="0" smtClean="0"/>
            <a:t>No un documento de lectura </a:t>
          </a:r>
          <a:endParaRPr lang="en-US" sz="1300" kern="1200" dirty="0"/>
        </a:p>
      </dsp:txBody>
      <dsp:txXfrm rot="-5400000">
        <a:off x="2194560" y="687719"/>
        <a:ext cx="3878896" cy="416723"/>
      </dsp:txXfrm>
    </dsp:sp>
    <dsp:sp modelId="{0AFB9EB0-2129-4583-AE1D-5D016AABE686}">
      <dsp:nvSpPr>
        <dsp:cNvPr id="0" name=""/>
        <dsp:cNvSpPr/>
      </dsp:nvSpPr>
      <dsp:spPr>
        <a:xfrm>
          <a:off x="0" y="607448"/>
          <a:ext cx="2194560" cy="57726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Ayuda Gráfica </a:t>
          </a:r>
          <a:endParaRPr lang="en-US" sz="1700" kern="1200" dirty="0"/>
        </a:p>
      </dsp:txBody>
      <dsp:txXfrm>
        <a:off x="28180" y="635628"/>
        <a:ext cx="2138200" cy="520904"/>
      </dsp:txXfrm>
    </dsp:sp>
    <dsp:sp modelId="{C4006010-5266-4185-BEC3-6944B506D4C4}">
      <dsp:nvSpPr>
        <dsp:cNvPr id="0" name=""/>
        <dsp:cNvSpPr/>
      </dsp:nvSpPr>
      <dsp:spPr>
        <a:xfrm rot="5400000">
          <a:off x="3914374" y="-448511"/>
          <a:ext cx="461811" cy="3901440"/>
        </a:xfrm>
        <a:prstGeom prst="round2SameRect">
          <a:avLst/>
        </a:prstGeom>
        <a:solidFill>
          <a:schemeClr val="bg1">
            <a:lumMod val="75000"/>
            <a:alpha val="9000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300" kern="1200" dirty="0" smtClean="0"/>
            <a:t>5 </a:t>
          </a:r>
          <a:r>
            <a:rPr lang="es-ES" sz="1300" kern="1200" dirty="0" err="1" smtClean="0"/>
            <a:t>bullets</a:t>
          </a:r>
          <a:r>
            <a:rPr lang="es-ES" sz="1300" kern="1200" dirty="0" smtClean="0"/>
            <a:t>/5 palabras</a:t>
          </a:r>
          <a:endParaRPr lang="en-US" sz="1300" kern="1200" dirty="0"/>
        </a:p>
      </dsp:txBody>
      <dsp:txXfrm rot="-5400000">
        <a:off x="2194560" y="1293847"/>
        <a:ext cx="3878896" cy="416723"/>
      </dsp:txXfrm>
    </dsp:sp>
    <dsp:sp modelId="{B4E04020-3802-45BD-AD02-8A8FA08EE3F3}">
      <dsp:nvSpPr>
        <dsp:cNvPr id="0" name=""/>
        <dsp:cNvSpPr/>
      </dsp:nvSpPr>
      <dsp:spPr>
        <a:xfrm>
          <a:off x="0" y="1213576"/>
          <a:ext cx="2194560" cy="57726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Mínimo texto</a:t>
          </a:r>
          <a:endParaRPr lang="en-US" sz="1700" kern="1200" dirty="0"/>
        </a:p>
      </dsp:txBody>
      <dsp:txXfrm>
        <a:off x="28180" y="1241756"/>
        <a:ext cx="2138200" cy="520904"/>
      </dsp:txXfrm>
    </dsp:sp>
    <dsp:sp modelId="{10F1D3B5-EAA7-4D74-82B8-35C504A25A55}">
      <dsp:nvSpPr>
        <dsp:cNvPr id="0" name=""/>
        <dsp:cNvSpPr/>
      </dsp:nvSpPr>
      <dsp:spPr>
        <a:xfrm rot="5400000">
          <a:off x="3914374" y="157617"/>
          <a:ext cx="461811" cy="3901440"/>
        </a:xfrm>
        <a:prstGeom prst="round2SameRect">
          <a:avLst/>
        </a:prstGeom>
        <a:solidFill>
          <a:schemeClr val="bg1">
            <a:lumMod val="75000"/>
            <a:alpha val="9000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300" kern="1200" dirty="0" smtClean="0"/>
            <a:t>Para describir conceptos, procesos, relaciones</a:t>
          </a:r>
          <a:endParaRPr lang="en-US" sz="1300" kern="1200" dirty="0"/>
        </a:p>
      </dsp:txBody>
      <dsp:txXfrm rot="-5400000">
        <a:off x="2194560" y="1899975"/>
        <a:ext cx="3878896" cy="416723"/>
      </dsp:txXfrm>
    </dsp:sp>
    <dsp:sp modelId="{590F4BE6-FC38-4722-B646-F7AA77348267}">
      <dsp:nvSpPr>
        <dsp:cNvPr id="0" name=""/>
        <dsp:cNvSpPr/>
      </dsp:nvSpPr>
      <dsp:spPr>
        <a:xfrm>
          <a:off x="0" y="1819704"/>
          <a:ext cx="2194560" cy="57726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Imágenes y gráficos</a:t>
          </a:r>
          <a:endParaRPr lang="en-US" sz="1700" kern="1200" dirty="0"/>
        </a:p>
      </dsp:txBody>
      <dsp:txXfrm>
        <a:off x="28180" y="1847884"/>
        <a:ext cx="2138200" cy="520904"/>
      </dsp:txXfrm>
    </dsp:sp>
    <dsp:sp modelId="{7941C24D-1AB1-4FFD-80BB-2D8B78ADD37A}">
      <dsp:nvSpPr>
        <dsp:cNvPr id="0" name=""/>
        <dsp:cNvSpPr/>
      </dsp:nvSpPr>
      <dsp:spPr>
        <a:xfrm rot="5400000">
          <a:off x="3914374" y="763745"/>
          <a:ext cx="461811" cy="3901440"/>
        </a:xfrm>
        <a:prstGeom prst="round2SameRect">
          <a:avLst/>
        </a:prstGeom>
        <a:solidFill>
          <a:schemeClr val="bg1">
            <a:lumMod val="65000"/>
            <a:alpha val="90000"/>
          </a:schemeClr>
        </a:solidFill>
        <a:ln w="254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300" kern="1200" dirty="0" smtClean="0"/>
            <a:t>Fuentes (Arial 20pt) fondo y color (</a:t>
          </a:r>
          <a:r>
            <a:rPr lang="es-ES" sz="1300" kern="1200" dirty="0" err="1" smtClean="0"/>
            <a:t>máx</a:t>
          </a:r>
          <a:r>
            <a:rPr lang="es-ES" sz="1300" kern="1200" dirty="0" smtClean="0"/>
            <a:t> 3) </a:t>
          </a:r>
          <a:endParaRPr lang="en-US" sz="1300" kern="1200" dirty="0"/>
        </a:p>
      </dsp:txBody>
      <dsp:txXfrm rot="-5400000">
        <a:off x="2194560" y="2506103"/>
        <a:ext cx="3878896" cy="416723"/>
      </dsp:txXfrm>
    </dsp:sp>
    <dsp:sp modelId="{36A7B5F6-78E9-4F34-A839-EB974D753DA3}">
      <dsp:nvSpPr>
        <dsp:cNvPr id="0" name=""/>
        <dsp:cNvSpPr/>
      </dsp:nvSpPr>
      <dsp:spPr>
        <a:xfrm>
          <a:off x="0" y="2425832"/>
          <a:ext cx="2194560" cy="577264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/>
            <a:t>Consistencia visual</a:t>
          </a:r>
          <a:endParaRPr lang="en-US" sz="1700" kern="1200" dirty="0"/>
        </a:p>
      </dsp:txBody>
      <dsp:txXfrm>
        <a:off x="28180" y="2454012"/>
        <a:ext cx="2138200" cy="5209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36473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08/10/15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36473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36473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08/10/15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70175" y="498475"/>
            <a:ext cx="4433888" cy="24939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77424" y="3158014"/>
            <a:ext cx="7819390" cy="2991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36473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2339752" y="699542"/>
            <a:ext cx="5040560" cy="576064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6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4193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this topic covers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004048" y="618823"/>
            <a:ext cx="209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 points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08/10/15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50" r:id="rId4"/>
    <p:sldLayoutId id="2147483660" r:id="rId5"/>
    <p:sldLayoutId id="2147483661" r:id="rId6"/>
    <p:sldLayoutId id="2147483662" r:id="rId7"/>
    <p:sldLayoutId id="2147483655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688032" y="2427734"/>
            <a:ext cx="7772400" cy="1102519"/>
          </a:xfrm>
        </p:spPr>
        <p:txBody>
          <a:bodyPr/>
          <a:lstStyle/>
          <a:p>
            <a:r>
              <a:rPr lang="en-GB" dirty="0" smtClean="0"/>
              <a:t>Tips para </a:t>
            </a:r>
            <a:r>
              <a:rPr lang="en-GB" dirty="0" err="1" smtClean="0"/>
              <a:t>presentaciones</a:t>
            </a:r>
            <a:r>
              <a:rPr lang="en-GB" dirty="0" smtClean="0"/>
              <a:t> </a:t>
            </a:r>
            <a:r>
              <a:rPr lang="en-GB" dirty="0" err="1" smtClean="0"/>
              <a:t>efectivas</a:t>
            </a:r>
            <a:r>
              <a:rPr lang="en-GB" dirty="0" smtClean="0"/>
              <a:t>  </a:t>
            </a:r>
            <a:endParaRPr lang="fr-CH" dirty="0"/>
          </a:p>
        </p:txBody>
      </p:sp>
      <p:pic>
        <p:nvPicPr>
          <p:cNvPr id="3" name="Picture 2" descr="UN REDD LOGO-WHITE-WITH-UNDP-BLUE-ES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88"/>
          <a:stretch/>
        </p:blipFill>
        <p:spPr>
          <a:xfrm>
            <a:off x="3995936" y="3723878"/>
            <a:ext cx="4392488" cy="16654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Puntos claves al hacer presentaciones </a:t>
            </a:r>
            <a:endParaRPr lang="de-CH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79408" y="843558"/>
            <a:ext cx="875708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endParaRPr lang="en-GB" altLang="en-US" sz="2000" dirty="0" smtClean="0"/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en-GB" altLang="en-US" sz="2000" dirty="0" err="1" smtClean="0"/>
              <a:t>Conocer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bien</a:t>
            </a:r>
            <a:r>
              <a:rPr lang="en-GB" altLang="en-US" sz="2000" dirty="0" smtClean="0"/>
              <a:t> la </a:t>
            </a:r>
            <a:r>
              <a:rPr lang="en-GB" alt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audiencia</a:t>
            </a:r>
            <a:r>
              <a:rPr lang="en-GB" altLang="en-US" sz="2000" dirty="0" smtClean="0"/>
              <a:t> 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en-GB" altLang="en-US" sz="2000" dirty="0" err="1" smtClean="0"/>
              <a:t>Tener</a:t>
            </a:r>
            <a:r>
              <a:rPr lang="en-GB" altLang="en-US" sz="2000" dirty="0" smtClean="0"/>
              <a:t> un </a:t>
            </a:r>
            <a:r>
              <a:rPr lang="en-GB" alt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objetivo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claro</a:t>
            </a:r>
            <a:r>
              <a:rPr lang="en-GB" altLang="en-US" sz="2000" dirty="0" smtClean="0"/>
              <a:t> 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en-GB" altLang="en-US" sz="2000" dirty="0" err="1" smtClean="0"/>
              <a:t>Trabajar</a:t>
            </a:r>
            <a:r>
              <a:rPr lang="en-GB" altLang="en-US" sz="2000" dirty="0" smtClean="0"/>
              <a:t> </a:t>
            </a:r>
            <a:r>
              <a:rPr lang="en-GB" alt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conceptos</a:t>
            </a:r>
            <a:r>
              <a:rPr lang="en-GB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/</a:t>
            </a:r>
            <a:r>
              <a:rPr lang="en-GB" alt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mensajes</a:t>
            </a:r>
            <a:r>
              <a:rPr lang="en-GB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claves 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en-GB" altLang="en-US" sz="2000" dirty="0" err="1" smtClean="0"/>
              <a:t>Usar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ayudas</a:t>
            </a:r>
            <a:r>
              <a:rPr lang="en-GB" altLang="en-US" sz="2000" dirty="0"/>
              <a:t> </a:t>
            </a:r>
            <a:r>
              <a:rPr lang="en-GB" altLang="en-US" sz="2000" dirty="0" smtClean="0"/>
              <a:t>(</a:t>
            </a:r>
            <a:r>
              <a:rPr lang="en-GB" alt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historias</a:t>
            </a:r>
            <a:r>
              <a:rPr lang="en-GB" altLang="en-US" sz="2000" dirty="0" smtClean="0"/>
              <a:t>, </a:t>
            </a:r>
            <a:r>
              <a:rPr lang="en-GB" altLang="en-US" sz="2000" dirty="0" err="1" smtClean="0"/>
              <a:t>anécdotas</a:t>
            </a:r>
            <a:r>
              <a:rPr lang="en-GB" altLang="en-US" sz="2000" dirty="0" smtClean="0"/>
              <a:t>)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en-GB" altLang="en-US" sz="2000" dirty="0" err="1" smtClean="0"/>
              <a:t>Usar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gráficos</a:t>
            </a:r>
            <a:r>
              <a:rPr lang="en-GB" altLang="en-US" sz="2000" dirty="0" smtClean="0"/>
              <a:t> e </a:t>
            </a:r>
            <a:r>
              <a:rPr lang="en-GB" alt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imágenes</a:t>
            </a:r>
            <a:r>
              <a:rPr lang="en-GB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y </a:t>
            </a:r>
            <a:r>
              <a:rPr lang="en-GB" alt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recursos</a:t>
            </a:r>
            <a:r>
              <a:rPr lang="en-GB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alt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tecnológicos</a:t>
            </a:r>
            <a:r>
              <a:rPr lang="en-GB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altLang="en-US" sz="2000" dirty="0" smtClean="0"/>
              <a:t>(videos, </a:t>
            </a:r>
            <a:r>
              <a:rPr lang="en-GB" altLang="en-US" sz="2000" dirty="0" err="1" smtClean="0"/>
              <a:t>mapas</a:t>
            </a:r>
            <a:r>
              <a:rPr lang="en-GB" altLang="en-US" sz="2000" dirty="0" smtClean="0"/>
              <a:t>)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en-GB" altLang="en-US" sz="2000" dirty="0" err="1" smtClean="0"/>
              <a:t>Monógolo</a:t>
            </a:r>
            <a:r>
              <a:rPr lang="en-GB" altLang="en-US" sz="2000" dirty="0" smtClean="0"/>
              <a:t> vs </a:t>
            </a:r>
            <a:r>
              <a:rPr lang="en-GB" altLang="en-US" sz="2000" dirty="0" err="1" smtClean="0"/>
              <a:t>Diálogo</a:t>
            </a:r>
            <a:r>
              <a:rPr lang="en-GB" altLang="en-US" sz="2000" dirty="0" smtClean="0"/>
              <a:t>: Hay que </a:t>
            </a:r>
            <a:r>
              <a:rPr lang="en-GB" alt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involucrar</a:t>
            </a:r>
            <a:r>
              <a:rPr lang="en-GB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la </a:t>
            </a:r>
            <a:r>
              <a:rPr lang="en-GB" altLang="en-US" sz="2000" b="1" dirty="0" err="1" smtClean="0">
                <a:solidFill>
                  <a:schemeClr val="accent1">
                    <a:lumMod val="75000"/>
                  </a:schemeClr>
                </a:solidFill>
              </a:rPr>
              <a:t>audiencia</a:t>
            </a:r>
            <a:r>
              <a:rPr lang="en-GB" alt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 smtClean="0"/>
              <a:t>Cómo</a:t>
            </a:r>
            <a:r>
              <a:rPr lang="en-GB" dirty="0" smtClean="0"/>
              <a:t> </a:t>
            </a:r>
            <a:r>
              <a:rPr lang="en-GB" dirty="0" err="1" smtClean="0"/>
              <a:t>facilitar</a:t>
            </a:r>
            <a:r>
              <a:rPr lang="en-GB" dirty="0" smtClean="0"/>
              <a:t> el </a:t>
            </a:r>
            <a:r>
              <a:rPr lang="en-GB" dirty="0" err="1" smtClean="0"/>
              <a:t>aprendizaje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4259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Puntos claves al hacer presentaciones (cont.) </a:t>
            </a:r>
            <a:endParaRPr lang="de-CH" sz="2800" dirty="0"/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 smtClean="0"/>
              <a:t>Cómo</a:t>
            </a:r>
            <a:r>
              <a:rPr lang="en-GB" dirty="0" smtClean="0"/>
              <a:t> </a:t>
            </a:r>
            <a:r>
              <a:rPr lang="en-GB" dirty="0" err="1" smtClean="0"/>
              <a:t>facilitar</a:t>
            </a:r>
            <a:r>
              <a:rPr lang="en-GB" dirty="0" smtClean="0"/>
              <a:t> el </a:t>
            </a:r>
            <a:r>
              <a:rPr lang="en-GB" dirty="0" err="1" smtClean="0"/>
              <a:t>aprendizaje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1130647"/>
            <a:ext cx="5040560" cy="273921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altLang="en-US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LENGUAJE CORPORAL  </a:t>
            </a:r>
            <a:endParaRPr lang="en-GB" altLang="en-US" sz="2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altLang="en-US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Tono</a:t>
            </a:r>
            <a:r>
              <a:rPr lang="en-GB" alt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volumen</a:t>
            </a:r>
            <a:r>
              <a:rPr lang="en-GB" alt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GB" altLang="en-US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ritmo</a:t>
            </a:r>
            <a:endParaRPr lang="en-GB" alt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alt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alt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uena </a:t>
            </a:r>
            <a:r>
              <a:rPr lang="en-GB" alt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posición</a:t>
            </a:r>
            <a:r>
              <a:rPr lang="en-GB" alt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GB" alt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GB" alt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sala</a:t>
            </a:r>
            <a:r>
              <a:rPr lang="en-GB" alt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alt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altLang="en-US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lang="en-GB" alt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bueno</a:t>
            </a:r>
            <a:r>
              <a:rPr lang="en-GB" alt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moverse</a:t>
            </a:r>
            <a:r>
              <a:rPr lang="en-GB" alt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pero</a:t>
            </a:r>
            <a:r>
              <a:rPr lang="en-GB" alt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</a:t>
            </a:r>
            <a:r>
              <a:rPr lang="en-GB" altLang="en-US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demasiado</a:t>
            </a:r>
            <a:endParaRPr lang="en-GB" alt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alt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altLang="en-US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ontacto</a:t>
            </a:r>
            <a:r>
              <a:rPr lang="en-GB" alt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visual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altLang="en-US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Observar</a:t>
            </a:r>
            <a:r>
              <a:rPr lang="en-GB" alt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n-GB" alt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uso</a:t>
            </a:r>
            <a:r>
              <a:rPr lang="en-GB" alt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las </a:t>
            </a:r>
            <a:r>
              <a:rPr lang="en-GB" altLang="en-US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manos</a:t>
            </a:r>
            <a:endParaRPr lang="en-GB" alt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alt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n-GB" alt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humor</a:t>
            </a:r>
            <a:r>
              <a:rPr lang="en-GB" alt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</a:t>
            </a:r>
            <a:r>
              <a:rPr lang="en-GB" alt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importante</a:t>
            </a:r>
            <a:r>
              <a:rPr lang="en-GB" alt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alt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pero</a:t>
            </a:r>
            <a:r>
              <a:rPr lang="en-GB" alt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sensible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333"/>
          <a:stretch/>
        </p:blipFill>
        <p:spPr>
          <a:xfrm>
            <a:off x="5777428" y="1130647"/>
            <a:ext cx="3072760" cy="16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518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Qué hacer y qué no</a:t>
            </a:r>
            <a:endParaRPr lang="de-CH" sz="2800" dirty="0"/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 smtClean="0"/>
              <a:t>Cómo</a:t>
            </a:r>
            <a:r>
              <a:rPr lang="en-GB" dirty="0" smtClean="0"/>
              <a:t> </a:t>
            </a:r>
            <a:r>
              <a:rPr lang="en-GB" dirty="0" err="1" smtClean="0"/>
              <a:t>faciltar</a:t>
            </a:r>
            <a:r>
              <a:rPr lang="en-GB" dirty="0" smtClean="0"/>
              <a:t> el </a:t>
            </a:r>
            <a:r>
              <a:rPr lang="en-GB" dirty="0" err="1" smtClean="0"/>
              <a:t>aprendizaje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6" y="1923678"/>
            <a:ext cx="2307226" cy="172819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769729" y="915566"/>
            <a:ext cx="180019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?</a:t>
            </a:r>
            <a:endParaRPr lang="en-US" sz="9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259939534"/>
              </p:ext>
            </p:extLst>
          </p:nvPr>
        </p:nvGraphicFramePr>
        <p:xfrm>
          <a:off x="251520" y="1275606"/>
          <a:ext cx="6045700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17509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/>
          </a:bodyPr>
          <a:lstStyle/>
          <a:p>
            <a:r>
              <a:rPr lang="de-CH" sz="2800" dirty="0"/>
              <a:t>R</a:t>
            </a:r>
            <a:r>
              <a:rPr lang="de-CH" sz="2800" dirty="0" smtClean="0"/>
              <a:t>eglas básicas para presentaciones PowerPoint</a:t>
            </a:r>
            <a:endParaRPr lang="de-CH" sz="2800" dirty="0"/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 smtClean="0"/>
              <a:t>Cómo</a:t>
            </a:r>
            <a:r>
              <a:rPr lang="en-GB" dirty="0" smtClean="0"/>
              <a:t> </a:t>
            </a:r>
            <a:r>
              <a:rPr lang="en-GB" dirty="0" err="1" smtClean="0"/>
              <a:t>faciltar</a:t>
            </a:r>
            <a:r>
              <a:rPr lang="en-GB" dirty="0" smtClean="0"/>
              <a:t> el </a:t>
            </a:r>
            <a:r>
              <a:rPr lang="en-GB" dirty="0" err="1" smtClean="0"/>
              <a:t>aprendizaje</a:t>
            </a:r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12514869"/>
              </p:ext>
            </p:extLst>
          </p:nvPr>
        </p:nvGraphicFramePr>
        <p:xfrm>
          <a:off x="1010778" y="1203598"/>
          <a:ext cx="6096000" cy="30044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4757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1055</TotalTime>
  <Words>190</Words>
  <Application>Microsoft Macintosh PowerPoint</Application>
  <PresentationFormat>On-screen Show (16:9)</PresentationFormat>
  <Paragraphs>43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Chapter1</vt:lpstr>
      <vt:lpstr>Tips para presentaciones efectivas  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Mihaela Secrieru</cp:lastModifiedBy>
  <cp:revision>58</cp:revision>
  <cp:lastPrinted>2015-07-17T14:43:55Z</cp:lastPrinted>
  <dcterms:created xsi:type="dcterms:W3CDTF">2015-06-03T08:03:08Z</dcterms:created>
  <dcterms:modified xsi:type="dcterms:W3CDTF">2015-10-08T19:46:43Z</dcterms:modified>
</cp:coreProperties>
</file>