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1" r:id="rId3"/>
    <p:sldId id="291" r:id="rId4"/>
    <p:sldId id="294" r:id="rId5"/>
    <p:sldId id="295" r:id="rId6"/>
    <p:sldId id="292" r:id="rId7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094">
          <p15:clr>
            <a:srgbClr val="A4A3A4"/>
          </p15:clr>
        </p15:guide>
        <p15:guide id="2" pos="307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 varScale="1">
        <p:scale>
          <a:sx n="97" d="100"/>
          <a:sy n="97" d="100"/>
        </p:scale>
        <p:origin x="-57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44842-9279-4F58-A2AA-3D3DEE8E3D21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A032674-354C-4139-8AD5-CF0567099369}">
      <dgm:prSet phldrT="[Text]"/>
      <dgm:spPr/>
      <dgm:t>
        <a:bodyPr/>
        <a:lstStyle/>
        <a:p>
          <a:r>
            <a:rPr lang="es-ES" dirty="0" smtClean="0"/>
            <a:t>Aprendizaje </a:t>
          </a:r>
        </a:p>
        <a:p>
          <a:r>
            <a:rPr lang="es-ES" dirty="0" smtClean="0"/>
            <a:t>Adulto </a:t>
          </a:r>
          <a:endParaRPr lang="en-US" dirty="0"/>
        </a:p>
      </dgm:t>
    </dgm:pt>
    <dgm:pt modelId="{CB53FA15-C00F-48C4-A622-2ACF784A72E9}" type="parTrans" cxnId="{767C279D-4CCA-4B04-B15D-87C41B96B5A3}">
      <dgm:prSet/>
      <dgm:spPr/>
      <dgm:t>
        <a:bodyPr/>
        <a:lstStyle/>
        <a:p>
          <a:endParaRPr lang="en-US"/>
        </a:p>
      </dgm:t>
    </dgm:pt>
    <dgm:pt modelId="{02053069-CF49-4899-9008-CA11F2CB1B46}" type="sibTrans" cxnId="{767C279D-4CCA-4B04-B15D-87C41B96B5A3}">
      <dgm:prSet/>
      <dgm:spPr/>
      <dgm:t>
        <a:bodyPr/>
        <a:lstStyle/>
        <a:p>
          <a:endParaRPr lang="en-US"/>
        </a:p>
      </dgm:t>
    </dgm:pt>
    <dgm:pt modelId="{3DD11EEE-851B-4DC2-924F-CD44E8F91024}">
      <dgm:prSet phldrT="[Text]"/>
      <dgm:spPr/>
      <dgm:t>
        <a:bodyPr/>
        <a:lstStyle/>
        <a:p>
          <a:r>
            <a:rPr lang="es-ES" dirty="0" smtClean="0"/>
            <a:t>No puede ser forzado, requiere </a:t>
          </a:r>
        </a:p>
        <a:p>
          <a:r>
            <a:rPr lang="es-ES" dirty="0" smtClean="0"/>
            <a:t>MOTIVACIÓN</a:t>
          </a:r>
          <a:endParaRPr lang="en-US" dirty="0"/>
        </a:p>
      </dgm:t>
    </dgm:pt>
    <dgm:pt modelId="{6B9EFE09-4705-4F3C-BD8C-D9C406CD34DA}" type="parTrans" cxnId="{7493012F-0A09-4FFE-A61C-7A4F058A2577}">
      <dgm:prSet/>
      <dgm:spPr/>
      <dgm:t>
        <a:bodyPr/>
        <a:lstStyle/>
        <a:p>
          <a:endParaRPr lang="en-US"/>
        </a:p>
      </dgm:t>
    </dgm:pt>
    <dgm:pt modelId="{428CE8B2-80F1-4539-BCFE-7B90BAB069D3}" type="sibTrans" cxnId="{7493012F-0A09-4FFE-A61C-7A4F058A2577}">
      <dgm:prSet/>
      <dgm:spPr/>
      <dgm:t>
        <a:bodyPr/>
        <a:lstStyle/>
        <a:p>
          <a:endParaRPr lang="en-US"/>
        </a:p>
      </dgm:t>
    </dgm:pt>
    <dgm:pt modelId="{B4986B53-C06F-4434-BDE7-42CEE4E49476}">
      <dgm:prSet phldrT="[Text]"/>
      <dgm:spPr/>
      <dgm:t>
        <a:bodyPr/>
        <a:lstStyle/>
        <a:p>
          <a:endParaRPr lang="es-ES" dirty="0" smtClean="0"/>
        </a:p>
        <a:p>
          <a:r>
            <a:rPr lang="es-ES" dirty="0" smtClean="0"/>
            <a:t>Adultos aprenden lo que necesitan, debe ser  </a:t>
          </a:r>
        </a:p>
        <a:p>
          <a:r>
            <a:rPr lang="es-ES" dirty="0" smtClean="0"/>
            <a:t>PRACTICO. </a:t>
          </a:r>
          <a:endParaRPr lang="en-US" dirty="0"/>
        </a:p>
      </dgm:t>
    </dgm:pt>
    <dgm:pt modelId="{B604AB1B-BEB0-4571-B207-B1A26895CA35}" type="parTrans" cxnId="{C51CB9EF-A221-43C6-9FB7-3D6E8DBF812A}">
      <dgm:prSet/>
      <dgm:spPr/>
      <dgm:t>
        <a:bodyPr/>
        <a:lstStyle/>
        <a:p>
          <a:endParaRPr lang="en-US"/>
        </a:p>
      </dgm:t>
    </dgm:pt>
    <dgm:pt modelId="{C19DB973-43AB-4686-BD7E-10FA25A637FA}" type="sibTrans" cxnId="{C51CB9EF-A221-43C6-9FB7-3D6E8DBF812A}">
      <dgm:prSet/>
      <dgm:spPr/>
      <dgm:t>
        <a:bodyPr/>
        <a:lstStyle/>
        <a:p>
          <a:endParaRPr lang="en-US"/>
        </a:p>
      </dgm:t>
    </dgm:pt>
    <dgm:pt modelId="{527D9205-ECB3-4764-BFF5-DF38B1EA273C}">
      <dgm:prSet phldrT="[Text]"/>
      <dgm:spPr/>
      <dgm:t>
        <a:bodyPr/>
        <a:lstStyle/>
        <a:p>
          <a:r>
            <a:rPr lang="es-ES" dirty="0" smtClean="0"/>
            <a:t>Adultos aprenden haciendo, requiere</a:t>
          </a:r>
        </a:p>
        <a:p>
          <a:r>
            <a:rPr lang="es-ES" dirty="0" smtClean="0"/>
            <a:t>PARTICIPACIÓN</a:t>
          </a:r>
          <a:endParaRPr lang="en-US" dirty="0"/>
        </a:p>
      </dgm:t>
    </dgm:pt>
    <dgm:pt modelId="{91EB08C2-5D1D-40B7-9BED-52B22A6D1A43}" type="parTrans" cxnId="{D17E11B2-9B62-4A1A-AD85-7E01622373E5}">
      <dgm:prSet/>
      <dgm:spPr/>
      <dgm:t>
        <a:bodyPr/>
        <a:lstStyle/>
        <a:p>
          <a:endParaRPr lang="en-US"/>
        </a:p>
      </dgm:t>
    </dgm:pt>
    <dgm:pt modelId="{7FF13B83-0D40-4876-AA71-DAAE4AF30427}" type="sibTrans" cxnId="{D17E11B2-9B62-4A1A-AD85-7E01622373E5}">
      <dgm:prSet/>
      <dgm:spPr/>
      <dgm:t>
        <a:bodyPr/>
        <a:lstStyle/>
        <a:p>
          <a:endParaRPr lang="en-US"/>
        </a:p>
      </dgm:t>
    </dgm:pt>
    <dgm:pt modelId="{A91F33FE-B57D-40D6-BB5A-0EA50A075A92}">
      <dgm:prSet phldrT="[Text]"/>
      <dgm:spPr/>
      <dgm:t>
        <a:bodyPr/>
        <a:lstStyle/>
        <a:p>
          <a:r>
            <a:rPr lang="es-ES" dirty="0" smtClean="0"/>
            <a:t>Basado en problemas reales, para encontrar SOLUCIONES reales</a:t>
          </a:r>
          <a:endParaRPr lang="en-US" dirty="0"/>
        </a:p>
      </dgm:t>
    </dgm:pt>
    <dgm:pt modelId="{8B3EB14D-DFD0-46CB-8E58-A6DBB05B0D26}" type="parTrans" cxnId="{8514E122-DE48-44EB-A4D4-85A89F4FB649}">
      <dgm:prSet/>
      <dgm:spPr/>
      <dgm:t>
        <a:bodyPr/>
        <a:lstStyle/>
        <a:p>
          <a:endParaRPr lang="en-US"/>
        </a:p>
      </dgm:t>
    </dgm:pt>
    <dgm:pt modelId="{33B20DE3-3AC4-4CB6-87A3-193D8BB4C5A3}" type="sibTrans" cxnId="{8514E122-DE48-44EB-A4D4-85A89F4FB649}">
      <dgm:prSet/>
      <dgm:spPr/>
      <dgm:t>
        <a:bodyPr/>
        <a:lstStyle/>
        <a:p>
          <a:endParaRPr lang="en-US"/>
        </a:p>
      </dgm:t>
    </dgm:pt>
    <dgm:pt modelId="{CD0899A3-9855-416C-AF6B-5C712396D490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s-ES" dirty="0" smtClean="0"/>
            <a:t>Requiere FLEXIBILIDAD e  INFORMALIDAD </a:t>
          </a:r>
          <a:endParaRPr lang="en-US" dirty="0"/>
        </a:p>
      </dgm:t>
    </dgm:pt>
    <dgm:pt modelId="{03055682-53BF-4253-BA63-0760FC3E2DEB}" type="parTrans" cxnId="{29AB57B5-7838-42B0-999E-715F0C9BE06B}">
      <dgm:prSet/>
      <dgm:spPr/>
      <dgm:t>
        <a:bodyPr/>
        <a:lstStyle/>
        <a:p>
          <a:endParaRPr lang="en-US"/>
        </a:p>
      </dgm:t>
    </dgm:pt>
    <dgm:pt modelId="{CCFF885E-9C87-41AF-AFB6-B5520756E13B}" type="sibTrans" cxnId="{29AB57B5-7838-42B0-999E-715F0C9BE06B}">
      <dgm:prSet/>
      <dgm:spPr/>
      <dgm:t>
        <a:bodyPr/>
        <a:lstStyle/>
        <a:p>
          <a:endParaRPr lang="en-US"/>
        </a:p>
      </dgm:t>
    </dgm:pt>
    <dgm:pt modelId="{E42EFA53-5B6B-4461-BF92-170089679535}">
      <dgm:prSet/>
      <dgm:spPr/>
      <dgm:t>
        <a:bodyPr/>
        <a:lstStyle/>
        <a:p>
          <a:r>
            <a:rPr lang="es-ES" dirty="0" smtClean="0"/>
            <a:t>Requiere GUIA e INTERACCIÓN en igualdad de condiciones </a:t>
          </a:r>
          <a:endParaRPr lang="en-US" dirty="0"/>
        </a:p>
      </dgm:t>
    </dgm:pt>
    <dgm:pt modelId="{8C1E1129-3826-4A4D-A7B4-E7404934CC05}" type="parTrans" cxnId="{8A2F220C-2D41-4FEF-BB7F-5F8B5788268D}">
      <dgm:prSet/>
      <dgm:spPr/>
      <dgm:t>
        <a:bodyPr/>
        <a:lstStyle/>
        <a:p>
          <a:endParaRPr lang="en-US"/>
        </a:p>
      </dgm:t>
    </dgm:pt>
    <dgm:pt modelId="{52B64C77-ECF7-425F-8E0A-60E67AB3F8FE}" type="sibTrans" cxnId="{8A2F220C-2D41-4FEF-BB7F-5F8B5788268D}">
      <dgm:prSet/>
      <dgm:spPr/>
      <dgm:t>
        <a:bodyPr/>
        <a:lstStyle/>
        <a:p>
          <a:endParaRPr lang="en-US"/>
        </a:p>
      </dgm:t>
    </dgm:pt>
    <dgm:pt modelId="{989355F6-1BCE-4557-893B-54CC86AC383D}" type="pres">
      <dgm:prSet presAssocID="{67C44842-9279-4F58-A2AA-3D3DEE8E3D2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F02F44-EE2D-4D33-A9A5-FD95CD963EF2}" type="pres">
      <dgm:prSet presAssocID="{3A032674-354C-4139-8AD5-CF0567099369}" presName="centerShape" presStyleLbl="node0" presStyleIdx="0" presStyleCnt="1"/>
      <dgm:spPr/>
      <dgm:t>
        <a:bodyPr/>
        <a:lstStyle/>
        <a:p>
          <a:endParaRPr lang="en-US"/>
        </a:p>
      </dgm:t>
    </dgm:pt>
    <dgm:pt modelId="{2021109C-62CE-4182-8C96-9A8A7F526AFA}" type="pres">
      <dgm:prSet presAssocID="{6B9EFE09-4705-4F3C-BD8C-D9C406CD34DA}" presName="parTrans" presStyleLbl="sibTrans2D1" presStyleIdx="0" presStyleCnt="6"/>
      <dgm:spPr/>
      <dgm:t>
        <a:bodyPr/>
        <a:lstStyle/>
        <a:p>
          <a:endParaRPr lang="en-US"/>
        </a:p>
      </dgm:t>
    </dgm:pt>
    <dgm:pt modelId="{4AB1CC03-725A-4962-AC19-E3AEC96B3B8F}" type="pres">
      <dgm:prSet presAssocID="{6B9EFE09-4705-4F3C-BD8C-D9C406CD34DA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A5B434DD-B6F1-4D04-A2ED-F530A883ACF5}" type="pres">
      <dgm:prSet presAssocID="{3DD11EEE-851B-4DC2-924F-CD44E8F9102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78072F-EEAC-4203-9121-F360DC8F553A}" type="pres">
      <dgm:prSet presAssocID="{B604AB1B-BEB0-4571-B207-B1A26895CA35}" presName="parTrans" presStyleLbl="sibTrans2D1" presStyleIdx="1" presStyleCnt="6"/>
      <dgm:spPr/>
      <dgm:t>
        <a:bodyPr/>
        <a:lstStyle/>
        <a:p>
          <a:endParaRPr lang="en-US"/>
        </a:p>
      </dgm:t>
    </dgm:pt>
    <dgm:pt modelId="{CC9F817B-DE89-4FBC-BB7C-B868854D4265}" type="pres">
      <dgm:prSet presAssocID="{B604AB1B-BEB0-4571-B207-B1A26895CA35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C925FE6-A39E-4D72-AA03-B9B2C1EDA942}" type="pres">
      <dgm:prSet presAssocID="{B4986B53-C06F-4434-BDE7-42CEE4E4947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C8216-C7E2-4D16-9694-3FAF337EFB04}" type="pres">
      <dgm:prSet presAssocID="{91EB08C2-5D1D-40B7-9BED-52B22A6D1A43}" presName="parTrans" presStyleLbl="sibTrans2D1" presStyleIdx="2" presStyleCnt="6"/>
      <dgm:spPr/>
      <dgm:t>
        <a:bodyPr/>
        <a:lstStyle/>
        <a:p>
          <a:endParaRPr lang="en-US"/>
        </a:p>
      </dgm:t>
    </dgm:pt>
    <dgm:pt modelId="{E8E94ECB-D877-4E18-84BC-CAF96EA3C8AC}" type="pres">
      <dgm:prSet presAssocID="{91EB08C2-5D1D-40B7-9BED-52B22A6D1A43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F3274C1E-53FD-4D23-90AA-364DDAF2D9CC}" type="pres">
      <dgm:prSet presAssocID="{527D9205-ECB3-4764-BFF5-DF38B1EA273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B56BEF-5A8C-4906-A8E2-3BB6B25A65CA}" type="pres">
      <dgm:prSet presAssocID="{8B3EB14D-DFD0-46CB-8E58-A6DBB05B0D26}" presName="parTrans" presStyleLbl="sibTrans2D1" presStyleIdx="3" presStyleCnt="6"/>
      <dgm:spPr/>
      <dgm:t>
        <a:bodyPr/>
        <a:lstStyle/>
        <a:p>
          <a:endParaRPr lang="en-US"/>
        </a:p>
      </dgm:t>
    </dgm:pt>
    <dgm:pt modelId="{E7547C52-DB5C-458D-ABE5-5767FB5BD771}" type="pres">
      <dgm:prSet presAssocID="{8B3EB14D-DFD0-46CB-8E58-A6DBB05B0D26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01A74300-0CD0-40D8-BFAD-A1C95A9849D4}" type="pres">
      <dgm:prSet presAssocID="{A91F33FE-B57D-40D6-BB5A-0EA50A075A9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5DC700-50D5-4F8D-923C-41E85DB1733D}" type="pres">
      <dgm:prSet presAssocID="{8C1E1129-3826-4A4D-A7B4-E7404934CC05}" presName="parTrans" presStyleLbl="sibTrans2D1" presStyleIdx="4" presStyleCnt="6"/>
      <dgm:spPr/>
      <dgm:t>
        <a:bodyPr/>
        <a:lstStyle/>
        <a:p>
          <a:endParaRPr lang="en-US"/>
        </a:p>
      </dgm:t>
    </dgm:pt>
    <dgm:pt modelId="{52B1C594-2953-46D8-88C9-3EB806935FA2}" type="pres">
      <dgm:prSet presAssocID="{8C1E1129-3826-4A4D-A7B4-E7404934CC05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3A71DE89-2799-4276-B00D-6A42C7050A45}" type="pres">
      <dgm:prSet presAssocID="{E42EFA53-5B6B-4461-BF92-17008967953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A65D7-039E-4AC0-8D49-F0202ABC0461}" type="pres">
      <dgm:prSet presAssocID="{03055682-53BF-4253-BA63-0760FC3E2DEB}" presName="parTrans" presStyleLbl="sibTrans2D1" presStyleIdx="5" presStyleCnt="6"/>
      <dgm:spPr/>
      <dgm:t>
        <a:bodyPr/>
        <a:lstStyle/>
        <a:p>
          <a:endParaRPr lang="en-US"/>
        </a:p>
      </dgm:t>
    </dgm:pt>
    <dgm:pt modelId="{BF2CC07C-9D39-47B2-81B0-67913A339CFF}" type="pres">
      <dgm:prSet presAssocID="{03055682-53BF-4253-BA63-0760FC3E2D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448F47FA-7F30-464E-8449-2A11FEE7DD55}" type="pres">
      <dgm:prSet presAssocID="{CD0899A3-9855-416C-AF6B-5C712396D49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1D34BB-8D11-4614-A30E-EB3FF011CDE9}" type="presOf" srcId="{E42EFA53-5B6B-4461-BF92-170089679535}" destId="{3A71DE89-2799-4276-B00D-6A42C7050A45}" srcOrd="0" destOrd="0" presId="urn:microsoft.com/office/officeart/2005/8/layout/radial5"/>
    <dgm:cxn modelId="{EF69E07F-6374-48A6-B670-97A4058E5318}" type="presOf" srcId="{91EB08C2-5D1D-40B7-9BED-52B22A6D1A43}" destId="{E8E94ECB-D877-4E18-84BC-CAF96EA3C8AC}" srcOrd="1" destOrd="0" presId="urn:microsoft.com/office/officeart/2005/8/layout/radial5"/>
    <dgm:cxn modelId="{7CEE1BAE-1F22-4866-8929-134F2CCA894C}" type="presOf" srcId="{8B3EB14D-DFD0-46CB-8E58-A6DBB05B0D26}" destId="{E7547C52-DB5C-458D-ABE5-5767FB5BD771}" srcOrd="1" destOrd="0" presId="urn:microsoft.com/office/officeart/2005/8/layout/radial5"/>
    <dgm:cxn modelId="{EADB1313-304A-4799-BAEC-9B8BF2086B28}" type="presOf" srcId="{8B3EB14D-DFD0-46CB-8E58-A6DBB05B0D26}" destId="{2DB56BEF-5A8C-4906-A8E2-3BB6B25A65CA}" srcOrd="0" destOrd="0" presId="urn:microsoft.com/office/officeart/2005/8/layout/radial5"/>
    <dgm:cxn modelId="{6B4CA14C-B1C6-4354-985F-2B0D4B237F9F}" type="presOf" srcId="{527D9205-ECB3-4764-BFF5-DF38B1EA273C}" destId="{F3274C1E-53FD-4D23-90AA-364DDAF2D9CC}" srcOrd="0" destOrd="0" presId="urn:microsoft.com/office/officeart/2005/8/layout/radial5"/>
    <dgm:cxn modelId="{ACCA3AD9-5A68-4E69-A12B-05253689413A}" type="presOf" srcId="{6B9EFE09-4705-4F3C-BD8C-D9C406CD34DA}" destId="{2021109C-62CE-4182-8C96-9A8A7F526AFA}" srcOrd="0" destOrd="0" presId="urn:microsoft.com/office/officeart/2005/8/layout/radial5"/>
    <dgm:cxn modelId="{7493012F-0A09-4FFE-A61C-7A4F058A2577}" srcId="{3A032674-354C-4139-8AD5-CF0567099369}" destId="{3DD11EEE-851B-4DC2-924F-CD44E8F91024}" srcOrd="0" destOrd="0" parTransId="{6B9EFE09-4705-4F3C-BD8C-D9C406CD34DA}" sibTransId="{428CE8B2-80F1-4539-BCFE-7B90BAB069D3}"/>
    <dgm:cxn modelId="{8514E122-DE48-44EB-A4D4-85A89F4FB649}" srcId="{3A032674-354C-4139-8AD5-CF0567099369}" destId="{A91F33FE-B57D-40D6-BB5A-0EA50A075A92}" srcOrd="3" destOrd="0" parTransId="{8B3EB14D-DFD0-46CB-8E58-A6DBB05B0D26}" sibTransId="{33B20DE3-3AC4-4CB6-87A3-193D8BB4C5A3}"/>
    <dgm:cxn modelId="{22E30114-6EA1-4BFA-BACF-613E9FF4808D}" type="presOf" srcId="{8C1E1129-3826-4A4D-A7B4-E7404934CC05}" destId="{52B1C594-2953-46D8-88C9-3EB806935FA2}" srcOrd="1" destOrd="0" presId="urn:microsoft.com/office/officeart/2005/8/layout/radial5"/>
    <dgm:cxn modelId="{FCF43A47-7F80-4676-B423-41F6E36DF8D5}" type="presOf" srcId="{03055682-53BF-4253-BA63-0760FC3E2DEB}" destId="{569A65D7-039E-4AC0-8D49-F0202ABC0461}" srcOrd="0" destOrd="0" presId="urn:microsoft.com/office/officeart/2005/8/layout/radial5"/>
    <dgm:cxn modelId="{F0C312E6-2EA3-4968-8709-0E4873830D1D}" type="presOf" srcId="{3A032674-354C-4139-8AD5-CF0567099369}" destId="{EBF02F44-EE2D-4D33-A9A5-FD95CD963EF2}" srcOrd="0" destOrd="0" presId="urn:microsoft.com/office/officeart/2005/8/layout/radial5"/>
    <dgm:cxn modelId="{AD39621A-BE6B-49A7-A7CA-E145CD4E3354}" type="presOf" srcId="{B4986B53-C06F-4434-BDE7-42CEE4E49476}" destId="{0C925FE6-A39E-4D72-AA03-B9B2C1EDA942}" srcOrd="0" destOrd="0" presId="urn:microsoft.com/office/officeart/2005/8/layout/radial5"/>
    <dgm:cxn modelId="{767C279D-4CCA-4B04-B15D-87C41B96B5A3}" srcId="{67C44842-9279-4F58-A2AA-3D3DEE8E3D21}" destId="{3A032674-354C-4139-8AD5-CF0567099369}" srcOrd="0" destOrd="0" parTransId="{CB53FA15-C00F-48C4-A622-2ACF784A72E9}" sibTransId="{02053069-CF49-4899-9008-CA11F2CB1B46}"/>
    <dgm:cxn modelId="{8A2F220C-2D41-4FEF-BB7F-5F8B5788268D}" srcId="{3A032674-354C-4139-8AD5-CF0567099369}" destId="{E42EFA53-5B6B-4461-BF92-170089679535}" srcOrd="4" destOrd="0" parTransId="{8C1E1129-3826-4A4D-A7B4-E7404934CC05}" sibTransId="{52B64C77-ECF7-425F-8E0A-60E67AB3F8FE}"/>
    <dgm:cxn modelId="{ED0F0748-CFF0-47E3-8193-154016FF3503}" type="presOf" srcId="{67C44842-9279-4F58-A2AA-3D3DEE8E3D21}" destId="{989355F6-1BCE-4557-893B-54CC86AC383D}" srcOrd="0" destOrd="0" presId="urn:microsoft.com/office/officeart/2005/8/layout/radial5"/>
    <dgm:cxn modelId="{C51CB9EF-A221-43C6-9FB7-3D6E8DBF812A}" srcId="{3A032674-354C-4139-8AD5-CF0567099369}" destId="{B4986B53-C06F-4434-BDE7-42CEE4E49476}" srcOrd="1" destOrd="0" parTransId="{B604AB1B-BEB0-4571-B207-B1A26895CA35}" sibTransId="{C19DB973-43AB-4686-BD7E-10FA25A637FA}"/>
    <dgm:cxn modelId="{E9309BEB-5600-4B5B-9201-F06F9A0DA9FF}" type="presOf" srcId="{B604AB1B-BEB0-4571-B207-B1A26895CA35}" destId="{2C78072F-EEAC-4203-9121-F360DC8F553A}" srcOrd="0" destOrd="0" presId="urn:microsoft.com/office/officeart/2005/8/layout/radial5"/>
    <dgm:cxn modelId="{AAF67711-5EA0-4121-8584-C0E6A9996ADF}" type="presOf" srcId="{B604AB1B-BEB0-4571-B207-B1A26895CA35}" destId="{CC9F817B-DE89-4FBC-BB7C-B868854D4265}" srcOrd="1" destOrd="0" presId="urn:microsoft.com/office/officeart/2005/8/layout/radial5"/>
    <dgm:cxn modelId="{9E2416C1-5F3E-4FE0-BE54-BDA2258CE76E}" type="presOf" srcId="{A91F33FE-B57D-40D6-BB5A-0EA50A075A92}" destId="{01A74300-0CD0-40D8-BFAD-A1C95A9849D4}" srcOrd="0" destOrd="0" presId="urn:microsoft.com/office/officeart/2005/8/layout/radial5"/>
    <dgm:cxn modelId="{E986180A-F483-4BD1-810A-E68E0B9675D4}" type="presOf" srcId="{6B9EFE09-4705-4F3C-BD8C-D9C406CD34DA}" destId="{4AB1CC03-725A-4962-AC19-E3AEC96B3B8F}" srcOrd="1" destOrd="0" presId="urn:microsoft.com/office/officeart/2005/8/layout/radial5"/>
    <dgm:cxn modelId="{557E9107-8FBF-4DDC-804F-1FD48662254C}" type="presOf" srcId="{8C1E1129-3826-4A4D-A7B4-E7404934CC05}" destId="{7F5DC700-50D5-4F8D-923C-41E85DB1733D}" srcOrd="0" destOrd="0" presId="urn:microsoft.com/office/officeart/2005/8/layout/radial5"/>
    <dgm:cxn modelId="{90B600AC-691A-460C-8BA5-9E4C575D343A}" type="presOf" srcId="{03055682-53BF-4253-BA63-0760FC3E2DEB}" destId="{BF2CC07C-9D39-47B2-81B0-67913A339CFF}" srcOrd="1" destOrd="0" presId="urn:microsoft.com/office/officeart/2005/8/layout/radial5"/>
    <dgm:cxn modelId="{65B2189F-4506-45E5-9045-A01E67ABCF17}" type="presOf" srcId="{3DD11EEE-851B-4DC2-924F-CD44E8F91024}" destId="{A5B434DD-B6F1-4D04-A2ED-F530A883ACF5}" srcOrd="0" destOrd="0" presId="urn:microsoft.com/office/officeart/2005/8/layout/radial5"/>
    <dgm:cxn modelId="{D17E11B2-9B62-4A1A-AD85-7E01622373E5}" srcId="{3A032674-354C-4139-8AD5-CF0567099369}" destId="{527D9205-ECB3-4764-BFF5-DF38B1EA273C}" srcOrd="2" destOrd="0" parTransId="{91EB08C2-5D1D-40B7-9BED-52B22A6D1A43}" sibTransId="{7FF13B83-0D40-4876-AA71-DAAE4AF30427}"/>
    <dgm:cxn modelId="{CCB7B9F6-B95C-4EA1-8A3E-7F5EB4DAEAE4}" type="presOf" srcId="{91EB08C2-5D1D-40B7-9BED-52B22A6D1A43}" destId="{E36C8216-C7E2-4D16-9694-3FAF337EFB04}" srcOrd="0" destOrd="0" presId="urn:microsoft.com/office/officeart/2005/8/layout/radial5"/>
    <dgm:cxn modelId="{0A830A0C-9347-4362-8422-9EB19FAA34D3}" type="presOf" srcId="{CD0899A3-9855-416C-AF6B-5C712396D490}" destId="{448F47FA-7F30-464E-8449-2A11FEE7DD55}" srcOrd="0" destOrd="0" presId="urn:microsoft.com/office/officeart/2005/8/layout/radial5"/>
    <dgm:cxn modelId="{29AB57B5-7838-42B0-999E-715F0C9BE06B}" srcId="{3A032674-354C-4139-8AD5-CF0567099369}" destId="{CD0899A3-9855-416C-AF6B-5C712396D490}" srcOrd="5" destOrd="0" parTransId="{03055682-53BF-4253-BA63-0760FC3E2DEB}" sibTransId="{CCFF885E-9C87-41AF-AFB6-B5520756E13B}"/>
    <dgm:cxn modelId="{6EA47BE1-7F51-459A-AA93-80E4938D87D3}" type="presParOf" srcId="{989355F6-1BCE-4557-893B-54CC86AC383D}" destId="{EBF02F44-EE2D-4D33-A9A5-FD95CD963EF2}" srcOrd="0" destOrd="0" presId="urn:microsoft.com/office/officeart/2005/8/layout/radial5"/>
    <dgm:cxn modelId="{F0EA531B-11B8-4AD4-84DA-5902B862ABC1}" type="presParOf" srcId="{989355F6-1BCE-4557-893B-54CC86AC383D}" destId="{2021109C-62CE-4182-8C96-9A8A7F526AFA}" srcOrd="1" destOrd="0" presId="urn:microsoft.com/office/officeart/2005/8/layout/radial5"/>
    <dgm:cxn modelId="{2F9C1ADF-F18F-4142-A824-9FDBA79E3861}" type="presParOf" srcId="{2021109C-62CE-4182-8C96-9A8A7F526AFA}" destId="{4AB1CC03-725A-4962-AC19-E3AEC96B3B8F}" srcOrd="0" destOrd="0" presId="urn:microsoft.com/office/officeart/2005/8/layout/radial5"/>
    <dgm:cxn modelId="{477EDD91-A1FF-4DA1-8312-52AAEADE5217}" type="presParOf" srcId="{989355F6-1BCE-4557-893B-54CC86AC383D}" destId="{A5B434DD-B6F1-4D04-A2ED-F530A883ACF5}" srcOrd="2" destOrd="0" presId="urn:microsoft.com/office/officeart/2005/8/layout/radial5"/>
    <dgm:cxn modelId="{8F99BD4D-44FD-4396-99C6-FABFB0613DA9}" type="presParOf" srcId="{989355F6-1BCE-4557-893B-54CC86AC383D}" destId="{2C78072F-EEAC-4203-9121-F360DC8F553A}" srcOrd="3" destOrd="0" presId="urn:microsoft.com/office/officeart/2005/8/layout/radial5"/>
    <dgm:cxn modelId="{5647E254-1FAD-4ED6-86E8-49CCFF21A86A}" type="presParOf" srcId="{2C78072F-EEAC-4203-9121-F360DC8F553A}" destId="{CC9F817B-DE89-4FBC-BB7C-B868854D4265}" srcOrd="0" destOrd="0" presId="urn:microsoft.com/office/officeart/2005/8/layout/radial5"/>
    <dgm:cxn modelId="{30F9D4F6-CF87-4FD6-A673-DFD900FC00B6}" type="presParOf" srcId="{989355F6-1BCE-4557-893B-54CC86AC383D}" destId="{0C925FE6-A39E-4D72-AA03-B9B2C1EDA942}" srcOrd="4" destOrd="0" presId="urn:microsoft.com/office/officeart/2005/8/layout/radial5"/>
    <dgm:cxn modelId="{F7CCF082-93F9-4F4F-B8B5-9FF464EC4A1B}" type="presParOf" srcId="{989355F6-1BCE-4557-893B-54CC86AC383D}" destId="{E36C8216-C7E2-4D16-9694-3FAF337EFB04}" srcOrd="5" destOrd="0" presId="urn:microsoft.com/office/officeart/2005/8/layout/radial5"/>
    <dgm:cxn modelId="{072B9E7F-A4A3-4E1F-ADE2-78F43A75DCC0}" type="presParOf" srcId="{E36C8216-C7E2-4D16-9694-3FAF337EFB04}" destId="{E8E94ECB-D877-4E18-84BC-CAF96EA3C8AC}" srcOrd="0" destOrd="0" presId="urn:microsoft.com/office/officeart/2005/8/layout/radial5"/>
    <dgm:cxn modelId="{45CBE8F7-B564-4B0F-B216-CA4270B35708}" type="presParOf" srcId="{989355F6-1BCE-4557-893B-54CC86AC383D}" destId="{F3274C1E-53FD-4D23-90AA-364DDAF2D9CC}" srcOrd="6" destOrd="0" presId="urn:microsoft.com/office/officeart/2005/8/layout/radial5"/>
    <dgm:cxn modelId="{0C62A657-FA33-4074-9A7A-E9501953BA70}" type="presParOf" srcId="{989355F6-1BCE-4557-893B-54CC86AC383D}" destId="{2DB56BEF-5A8C-4906-A8E2-3BB6B25A65CA}" srcOrd="7" destOrd="0" presId="urn:microsoft.com/office/officeart/2005/8/layout/radial5"/>
    <dgm:cxn modelId="{705D37C1-BA65-4619-9AAC-932A3AD6175C}" type="presParOf" srcId="{2DB56BEF-5A8C-4906-A8E2-3BB6B25A65CA}" destId="{E7547C52-DB5C-458D-ABE5-5767FB5BD771}" srcOrd="0" destOrd="0" presId="urn:microsoft.com/office/officeart/2005/8/layout/radial5"/>
    <dgm:cxn modelId="{D515A712-E77A-45AF-8F21-F6B0A9239FE8}" type="presParOf" srcId="{989355F6-1BCE-4557-893B-54CC86AC383D}" destId="{01A74300-0CD0-40D8-BFAD-A1C95A9849D4}" srcOrd="8" destOrd="0" presId="urn:microsoft.com/office/officeart/2005/8/layout/radial5"/>
    <dgm:cxn modelId="{2F3E55B9-2C95-4660-B872-600D19F117C9}" type="presParOf" srcId="{989355F6-1BCE-4557-893B-54CC86AC383D}" destId="{7F5DC700-50D5-4F8D-923C-41E85DB1733D}" srcOrd="9" destOrd="0" presId="urn:microsoft.com/office/officeart/2005/8/layout/radial5"/>
    <dgm:cxn modelId="{B756679F-7DBF-4F32-9177-83825CE9ED41}" type="presParOf" srcId="{7F5DC700-50D5-4F8D-923C-41E85DB1733D}" destId="{52B1C594-2953-46D8-88C9-3EB806935FA2}" srcOrd="0" destOrd="0" presId="urn:microsoft.com/office/officeart/2005/8/layout/radial5"/>
    <dgm:cxn modelId="{52BCB7EB-7565-4B13-9B50-39CE4B8518A4}" type="presParOf" srcId="{989355F6-1BCE-4557-893B-54CC86AC383D}" destId="{3A71DE89-2799-4276-B00D-6A42C7050A45}" srcOrd="10" destOrd="0" presId="urn:microsoft.com/office/officeart/2005/8/layout/radial5"/>
    <dgm:cxn modelId="{2802A2D9-AFF9-4E9F-94E1-4A411BEE901F}" type="presParOf" srcId="{989355F6-1BCE-4557-893B-54CC86AC383D}" destId="{569A65D7-039E-4AC0-8D49-F0202ABC0461}" srcOrd="11" destOrd="0" presId="urn:microsoft.com/office/officeart/2005/8/layout/radial5"/>
    <dgm:cxn modelId="{D5C48A8B-A7A7-4675-A65C-3AA3D07B5E6F}" type="presParOf" srcId="{569A65D7-039E-4AC0-8D49-F0202ABC0461}" destId="{BF2CC07C-9D39-47B2-81B0-67913A339CFF}" srcOrd="0" destOrd="0" presId="urn:microsoft.com/office/officeart/2005/8/layout/radial5"/>
    <dgm:cxn modelId="{50D65DD3-BAFE-4087-9387-71658AFF36B8}" type="presParOf" srcId="{989355F6-1BCE-4557-893B-54CC86AC383D}" destId="{448F47FA-7F30-464E-8449-2A11FEE7DD55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F02F44-EE2D-4D33-A9A5-FD95CD963EF2}">
      <dsp:nvSpPr>
        <dsp:cNvPr id="0" name=""/>
        <dsp:cNvSpPr/>
      </dsp:nvSpPr>
      <dsp:spPr>
        <a:xfrm>
          <a:off x="3261503" y="1625644"/>
          <a:ext cx="965824" cy="9658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Aprendizaje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Adulto </a:t>
          </a:r>
          <a:endParaRPr lang="en-US" sz="900" kern="1200" dirty="0"/>
        </a:p>
      </dsp:txBody>
      <dsp:txXfrm>
        <a:off x="3402945" y="1767086"/>
        <a:ext cx="682940" cy="682940"/>
      </dsp:txXfrm>
    </dsp:sp>
    <dsp:sp modelId="{2021109C-62CE-4182-8C96-9A8A7F526AFA}">
      <dsp:nvSpPr>
        <dsp:cNvPr id="0" name=""/>
        <dsp:cNvSpPr/>
      </dsp:nvSpPr>
      <dsp:spPr>
        <a:xfrm rot="16200000">
          <a:off x="3634259" y="1259848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667306" y="1358571"/>
        <a:ext cx="154218" cy="197028"/>
      </dsp:txXfrm>
    </dsp:sp>
    <dsp:sp modelId="{A5B434DD-B6F1-4D04-A2ED-F530A883ACF5}">
      <dsp:nvSpPr>
        <dsp:cNvPr id="0" name=""/>
        <dsp:cNvSpPr/>
      </dsp:nvSpPr>
      <dsp:spPr>
        <a:xfrm>
          <a:off x="3140775" y="2681"/>
          <a:ext cx="1207280" cy="120728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No puede ser forzado, requiere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MOTIVACIÓN</a:t>
          </a:r>
          <a:endParaRPr lang="en-US" sz="800" kern="1200" dirty="0"/>
        </a:p>
      </dsp:txBody>
      <dsp:txXfrm>
        <a:off x="3317577" y="179483"/>
        <a:ext cx="853676" cy="853676"/>
      </dsp:txXfrm>
    </dsp:sp>
    <dsp:sp modelId="{2C78072F-EEAC-4203-9121-F360DC8F553A}">
      <dsp:nvSpPr>
        <dsp:cNvPr id="0" name=""/>
        <dsp:cNvSpPr/>
      </dsp:nvSpPr>
      <dsp:spPr>
        <a:xfrm rot="19800000">
          <a:off x="4227070" y="1602107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231497" y="1684307"/>
        <a:ext cx="154218" cy="197028"/>
      </dsp:txXfrm>
    </dsp:sp>
    <dsp:sp modelId="{0C925FE6-A39E-4D72-AA03-B9B2C1EDA942}">
      <dsp:nvSpPr>
        <dsp:cNvPr id="0" name=""/>
        <dsp:cNvSpPr/>
      </dsp:nvSpPr>
      <dsp:spPr>
        <a:xfrm>
          <a:off x="4441750" y="753799"/>
          <a:ext cx="1207280" cy="120728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800" kern="1200" dirty="0" smtClean="0"/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Adultos aprenden lo que necesitan, debe ser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PRACTICO. </a:t>
          </a:r>
          <a:endParaRPr lang="en-US" sz="800" kern="1200" dirty="0"/>
        </a:p>
      </dsp:txBody>
      <dsp:txXfrm>
        <a:off x="4618552" y="930601"/>
        <a:ext cx="853676" cy="853676"/>
      </dsp:txXfrm>
    </dsp:sp>
    <dsp:sp modelId="{E36C8216-C7E2-4D16-9694-3FAF337EFB04}">
      <dsp:nvSpPr>
        <dsp:cNvPr id="0" name=""/>
        <dsp:cNvSpPr/>
      </dsp:nvSpPr>
      <dsp:spPr>
        <a:xfrm rot="1800000">
          <a:off x="4227070" y="2286626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4231497" y="2335779"/>
        <a:ext cx="154218" cy="197028"/>
      </dsp:txXfrm>
    </dsp:sp>
    <dsp:sp modelId="{F3274C1E-53FD-4D23-90AA-364DDAF2D9CC}">
      <dsp:nvSpPr>
        <dsp:cNvPr id="0" name=""/>
        <dsp:cNvSpPr/>
      </dsp:nvSpPr>
      <dsp:spPr>
        <a:xfrm>
          <a:off x="4441750" y="2256034"/>
          <a:ext cx="1207280" cy="120728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Adultos aprenden haciendo, requiere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PARTICIPACIÓN</a:t>
          </a:r>
          <a:endParaRPr lang="en-US" sz="800" kern="1200" dirty="0"/>
        </a:p>
      </dsp:txBody>
      <dsp:txXfrm>
        <a:off x="4618552" y="2432836"/>
        <a:ext cx="853676" cy="853676"/>
      </dsp:txXfrm>
    </dsp:sp>
    <dsp:sp modelId="{2DB56BEF-5A8C-4906-A8E2-3BB6B25A65CA}">
      <dsp:nvSpPr>
        <dsp:cNvPr id="0" name=""/>
        <dsp:cNvSpPr/>
      </dsp:nvSpPr>
      <dsp:spPr>
        <a:xfrm rot="5400000">
          <a:off x="3634259" y="2628885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667306" y="2661514"/>
        <a:ext cx="154218" cy="197028"/>
      </dsp:txXfrm>
    </dsp:sp>
    <dsp:sp modelId="{01A74300-0CD0-40D8-BFAD-A1C95A9849D4}">
      <dsp:nvSpPr>
        <dsp:cNvPr id="0" name=""/>
        <dsp:cNvSpPr/>
      </dsp:nvSpPr>
      <dsp:spPr>
        <a:xfrm>
          <a:off x="3140775" y="3007152"/>
          <a:ext cx="1207280" cy="120728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Basado en problemas reales, para encontrar SOLUCIONES reales</a:t>
          </a:r>
          <a:endParaRPr lang="en-US" sz="800" kern="1200" dirty="0"/>
        </a:p>
      </dsp:txBody>
      <dsp:txXfrm>
        <a:off x="3317577" y="3183954"/>
        <a:ext cx="853676" cy="853676"/>
      </dsp:txXfrm>
    </dsp:sp>
    <dsp:sp modelId="{7F5DC700-50D5-4F8D-923C-41E85DB1733D}">
      <dsp:nvSpPr>
        <dsp:cNvPr id="0" name=""/>
        <dsp:cNvSpPr/>
      </dsp:nvSpPr>
      <dsp:spPr>
        <a:xfrm rot="9000000">
          <a:off x="3041449" y="2286626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3103116" y="2335779"/>
        <a:ext cx="154218" cy="197028"/>
      </dsp:txXfrm>
    </dsp:sp>
    <dsp:sp modelId="{3A71DE89-2799-4276-B00D-6A42C7050A45}">
      <dsp:nvSpPr>
        <dsp:cNvPr id="0" name=""/>
        <dsp:cNvSpPr/>
      </dsp:nvSpPr>
      <dsp:spPr>
        <a:xfrm>
          <a:off x="1839801" y="2256034"/>
          <a:ext cx="1207280" cy="120728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Requiere GUIA e INTERACCIÓN en igualdad de condiciones </a:t>
          </a:r>
          <a:endParaRPr lang="en-US" sz="800" kern="1200" dirty="0"/>
        </a:p>
      </dsp:txBody>
      <dsp:txXfrm>
        <a:off x="2016603" y="2432836"/>
        <a:ext cx="853676" cy="853676"/>
      </dsp:txXfrm>
    </dsp:sp>
    <dsp:sp modelId="{569A65D7-039E-4AC0-8D49-F0202ABC0461}">
      <dsp:nvSpPr>
        <dsp:cNvPr id="0" name=""/>
        <dsp:cNvSpPr/>
      </dsp:nvSpPr>
      <dsp:spPr>
        <a:xfrm rot="12600000">
          <a:off x="3041449" y="1602107"/>
          <a:ext cx="220312" cy="32838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3103116" y="1684307"/>
        <a:ext cx="154218" cy="197028"/>
      </dsp:txXfrm>
    </dsp:sp>
    <dsp:sp modelId="{448F47FA-7F30-464E-8449-2A11FEE7DD55}">
      <dsp:nvSpPr>
        <dsp:cNvPr id="0" name=""/>
        <dsp:cNvSpPr/>
      </dsp:nvSpPr>
      <dsp:spPr>
        <a:xfrm>
          <a:off x="1839801" y="753799"/>
          <a:ext cx="1207280" cy="1207280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Requiere FLEXIBILIDAD e  INFORMALIDAD </a:t>
          </a:r>
          <a:endParaRPr lang="en-US" sz="800" kern="1200" dirty="0"/>
        </a:p>
      </dsp:txBody>
      <dsp:txXfrm>
        <a:off x="2016603" y="930601"/>
        <a:ext cx="853676" cy="8536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pic>
        <p:nvPicPr>
          <p:cNvPr id="4" name="Picture 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15566"/>
            <a:ext cx="7020272" cy="971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2067694"/>
            <a:ext cx="7772400" cy="1102519"/>
          </a:xfrm>
        </p:spPr>
        <p:txBody>
          <a:bodyPr/>
          <a:lstStyle/>
          <a:p>
            <a:r>
              <a:rPr lang="en-GB" dirty="0" err="1" smtClean="0"/>
              <a:t>Principios</a:t>
            </a:r>
            <a:r>
              <a:rPr lang="en-GB" dirty="0" smtClean="0"/>
              <a:t> del </a:t>
            </a:r>
            <a:r>
              <a:rPr lang="en-GB" dirty="0" err="1" smtClean="0"/>
              <a:t>aprendizaje</a:t>
            </a:r>
            <a:r>
              <a:rPr lang="en-GB" dirty="0" smtClean="0"/>
              <a:t> para </a:t>
            </a:r>
            <a:r>
              <a:rPr lang="en-GB" dirty="0" err="1" smtClean="0"/>
              <a:t>adultos</a:t>
            </a:r>
            <a:endParaRPr lang="fr-CH" dirty="0"/>
          </a:p>
        </p:txBody>
      </p:sp>
      <p:pic>
        <p:nvPicPr>
          <p:cNvPr id="3" name="Picture 2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3995936" y="3723878"/>
            <a:ext cx="4392488" cy="16654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El ciclo del aprendizaje 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Principios</a:t>
            </a:r>
            <a:r>
              <a:rPr lang="en-GB" dirty="0" smtClean="0"/>
              <a:t> del </a:t>
            </a:r>
            <a:r>
              <a:rPr lang="en-GB" dirty="0" err="1" smtClean="0"/>
              <a:t>aprendizaje</a:t>
            </a:r>
            <a:r>
              <a:rPr lang="en-GB" dirty="0" smtClean="0"/>
              <a:t> para </a:t>
            </a:r>
            <a:r>
              <a:rPr lang="en-GB" dirty="0" err="1" smtClean="0"/>
              <a:t>adultos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595273" y="1419618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Experiencia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562168"/>
            <a:ext cx="1582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Práctica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243921" y="2562168"/>
            <a:ext cx="1685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Reflexión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46674" y="3920738"/>
            <a:ext cx="2062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/>
              <a:t>Teoría</a:t>
            </a:r>
            <a:endParaRPr lang="en-GB" sz="2800" dirty="0"/>
          </a:p>
        </p:txBody>
      </p:sp>
      <p:sp>
        <p:nvSpPr>
          <p:cNvPr id="4" name="Bent Arrow 3"/>
          <p:cNvSpPr/>
          <p:nvPr/>
        </p:nvSpPr>
        <p:spPr>
          <a:xfrm>
            <a:off x="1825642" y="1491626"/>
            <a:ext cx="1764267" cy="1070542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0800000">
            <a:off x="5328013" y="3147814"/>
            <a:ext cx="1908282" cy="1008112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5400000">
            <a:off x="5998948" y="1262394"/>
            <a:ext cx="962528" cy="1800199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16200000">
            <a:off x="2146522" y="2548960"/>
            <a:ext cx="962528" cy="1872206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20272" y="4475315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Basado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Kolb)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Principios del aprendizaje adulto</a:t>
            </a:r>
            <a:endParaRPr lang="de-CH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695581" y="4455577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Basado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Knowles)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131590"/>
            <a:ext cx="77768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50000"/>
              </a:spcBef>
            </a:pPr>
            <a:r>
              <a:rPr lang="en-GB" altLang="en-US" sz="2400" dirty="0" smtClean="0"/>
              <a:t>El </a:t>
            </a:r>
            <a:r>
              <a:rPr lang="en-GB" altLang="en-US" sz="2400" dirty="0" err="1" smtClean="0"/>
              <a:t>aprendizaje</a:t>
            </a:r>
            <a:r>
              <a:rPr lang="en-GB" altLang="en-US" sz="2400" dirty="0" smtClean="0"/>
              <a:t>:</a:t>
            </a:r>
            <a:endParaRPr lang="en-GB" altLang="en-US" sz="2400" dirty="0"/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 err="1" smtClean="0"/>
              <a:t>Tener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objetivos</a:t>
            </a:r>
            <a:r>
              <a:rPr lang="en-GB" altLang="en-US" sz="2400" dirty="0" smtClean="0">
                <a:solidFill>
                  <a:schemeClr val="accent1">
                    <a:lumMod val="50000"/>
                  </a:schemeClr>
                </a:solidFill>
              </a:rPr>
              <a:t> y </a:t>
            </a:r>
            <a:r>
              <a:rPr lang="en-GB" alt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aportes</a:t>
            </a:r>
            <a:r>
              <a:rPr lang="en-GB" altLang="en-US" sz="2400" dirty="0" smtClean="0">
                <a:solidFill>
                  <a:schemeClr val="accent1">
                    <a:lumMod val="50000"/>
                  </a:schemeClr>
                </a:solidFill>
              </a:rPr>
              <a:t> de </a:t>
            </a:r>
            <a:r>
              <a:rPr lang="en-GB" alt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valor</a:t>
            </a:r>
            <a:r>
              <a:rPr lang="en-GB" altLang="en-US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altLang="en-US" sz="2400" dirty="0" err="1" smtClean="0"/>
              <a:t>concretos</a:t>
            </a:r>
            <a:r>
              <a:rPr lang="en-GB" altLang="en-US" sz="2400" dirty="0" smtClean="0"/>
              <a:t> </a:t>
            </a:r>
            <a:endParaRPr lang="en-GB" altLang="en-US" sz="2400" dirty="0"/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 err="1" smtClean="0"/>
              <a:t>Orientarse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en</a:t>
            </a:r>
            <a:r>
              <a:rPr lang="en-GB" altLang="en-US" sz="2400" dirty="0" smtClean="0"/>
              <a:t> la </a:t>
            </a:r>
            <a:r>
              <a:rPr lang="en-GB" alt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experiencia</a:t>
            </a:r>
            <a:r>
              <a:rPr lang="en-GB" altLang="en-US" sz="2400" dirty="0" smtClean="0">
                <a:solidFill>
                  <a:schemeClr val="accent1">
                    <a:lumMod val="50000"/>
                  </a:schemeClr>
                </a:solidFill>
              </a:rPr>
              <a:t> y la </a:t>
            </a:r>
            <a:r>
              <a:rPr lang="en-GB" altLang="en-US" sz="2400" dirty="0" err="1" smtClean="0">
                <a:solidFill>
                  <a:schemeClr val="accent1">
                    <a:lumMod val="50000"/>
                  </a:schemeClr>
                </a:solidFill>
              </a:rPr>
              <a:t>acción</a:t>
            </a:r>
            <a:r>
              <a:rPr lang="en-GB" altLang="en-US" sz="2400" dirty="0" smtClean="0"/>
              <a:t>, </a:t>
            </a:r>
            <a:r>
              <a:rPr lang="en-GB" altLang="en-US" sz="2400" dirty="0" err="1" smtClean="0"/>
              <a:t>en</a:t>
            </a:r>
            <a:r>
              <a:rPr lang="en-GB" altLang="en-US" sz="2400" dirty="0" smtClean="0"/>
              <a:t> </a:t>
            </a:r>
            <a:r>
              <a:rPr lang="en-GB" altLang="en-US" sz="2400" dirty="0" err="1" smtClean="0"/>
              <a:t>vez</a:t>
            </a:r>
            <a:r>
              <a:rPr lang="en-GB" altLang="en-US" sz="2400" dirty="0" smtClean="0"/>
              <a:t> de </a:t>
            </a:r>
            <a:r>
              <a:rPr lang="en-GB" altLang="en-US" sz="2400" dirty="0" err="1" smtClean="0"/>
              <a:t>únicamente</a:t>
            </a:r>
            <a:r>
              <a:rPr lang="en-GB" altLang="en-US" sz="2400" dirty="0" smtClean="0"/>
              <a:t> a la </a:t>
            </a:r>
            <a:r>
              <a:rPr lang="en-GB" altLang="en-US" sz="2400" dirty="0" err="1" smtClean="0"/>
              <a:t>información</a:t>
            </a:r>
            <a:endParaRPr lang="en-GB" altLang="en-US" sz="2400" dirty="0"/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 err="1" smtClean="0"/>
              <a:t>Ser</a:t>
            </a:r>
            <a:r>
              <a:rPr lang="en-GB" altLang="en-US" sz="2400" dirty="0" smtClean="0"/>
              <a:t> </a:t>
            </a:r>
            <a:r>
              <a:rPr lang="en-GB" altLang="en-US" sz="2400" dirty="0" smtClean="0">
                <a:solidFill>
                  <a:schemeClr val="accent1">
                    <a:lumMod val="50000"/>
                  </a:schemeClr>
                </a:solidFill>
              </a:rPr>
              <a:t>flexible</a:t>
            </a:r>
            <a:r>
              <a:rPr lang="en-GB" altLang="en-US" sz="2400" dirty="0" smtClean="0"/>
              <a:t> y </a:t>
            </a:r>
            <a:r>
              <a:rPr lang="en-GB" altLang="en-US" sz="2400" dirty="0" err="1" smtClean="0"/>
              <a:t>adaptarse</a:t>
            </a:r>
            <a:r>
              <a:rPr lang="en-GB" altLang="en-US" sz="2400" dirty="0" smtClean="0"/>
              <a:t> a las </a:t>
            </a:r>
            <a:r>
              <a:rPr lang="en-GB" altLang="en-US" sz="2400" dirty="0" err="1" smtClean="0"/>
              <a:t>necesidades</a:t>
            </a:r>
            <a:r>
              <a:rPr lang="en-GB" altLang="en-US" sz="2400" dirty="0" smtClean="0"/>
              <a:t> y </a:t>
            </a:r>
            <a:r>
              <a:rPr lang="en-GB" altLang="en-US" sz="2400" dirty="0" err="1" smtClean="0"/>
              <a:t>hablidades</a:t>
            </a:r>
            <a:r>
              <a:rPr lang="en-GB" altLang="en-US" sz="2400" dirty="0" smtClean="0"/>
              <a:t> de la </a:t>
            </a:r>
            <a:r>
              <a:rPr lang="en-GB" altLang="en-US" sz="2400" dirty="0" err="1" smtClean="0"/>
              <a:t>audiencia</a:t>
            </a:r>
            <a:r>
              <a:rPr lang="en-GB" altLang="en-US" sz="2400" dirty="0" smtClean="0"/>
              <a:t> </a:t>
            </a:r>
          </a:p>
          <a:p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Principios</a:t>
            </a:r>
            <a:r>
              <a:rPr lang="en-GB" dirty="0"/>
              <a:t> del </a:t>
            </a:r>
            <a:r>
              <a:rPr lang="en-GB" dirty="0" err="1"/>
              <a:t>aprendizaje</a:t>
            </a:r>
            <a:r>
              <a:rPr lang="en-GB" dirty="0"/>
              <a:t> para </a:t>
            </a:r>
            <a:r>
              <a:rPr lang="en-GB" dirty="0" err="1"/>
              <a:t>adultos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3169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732240" y="4443958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Basado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Knowles)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Principios</a:t>
            </a:r>
            <a:r>
              <a:rPr lang="en-GB" dirty="0"/>
              <a:t> del </a:t>
            </a:r>
            <a:r>
              <a:rPr lang="en-GB" dirty="0" err="1"/>
              <a:t>aprendizaje</a:t>
            </a:r>
            <a:r>
              <a:rPr lang="en-GB" dirty="0"/>
              <a:t> para </a:t>
            </a:r>
            <a:r>
              <a:rPr lang="en-GB" dirty="0" err="1"/>
              <a:t>adultos</a:t>
            </a:r>
            <a:r>
              <a:rPr lang="en-GB" dirty="0"/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28030425"/>
              </p:ext>
            </p:extLst>
          </p:nvPr>
        </p:nvGraphicFramePr>
        <p:xfrm>
          <a:off x="1907704" y="411510"/>
          <a:ext cx="7488832" cy="421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7651179" cy="719137"/>
          </a:xfrm>
        </p:spPr>
        <p:txBody>
          <a:bodyPr>
            <a:normAutofit/>
          </a:bodyPr>
          <a:lstStyle/>
          <a:p>
            <a:r>
              <a:rPr lang="de-CH" sz="2800" dirty="0" smtClean="0"/>
              <a:t>Adragogía vs Pedagogía </a:t>
            </a:r>
          </a:p>
          <a:p>
            <a:endParaRPr lang="de-CH" sz="2800" dirty="0"/>
          </a:p>
          <a:p>
            <a:endParaRPr lang="de-CH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1130647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Algunas</a:t>
            </a:r>
            <a:r>
              <a:rPr lang="en-GB" dirty="0" smtClean="0"/>
              <a:t> </a:t>
            </a:r>
            <a:r>
              <a:rPr lang="en-GB" dirty="0" err="1"/>
              <a:t>d</a:t>
            </a:r>
            <a:r>
              <a:rPr lang="en-GB" dirty="0" err="1" smtClean="0"/>
              <a:t>iferencias</a:t>
            </a:r>
            <a:r>
              <a:rPr lang="en-GB" dirty="0" smtClean="0"/>
              <a:t> entre el </a:t>
            </a:r>
            <a:r>
              <a:rPr lang="en-GB" dirty="0" err="1" smtClean="0"/>
              <a:t>aprendizaje</a:t>
            </a:r>
            <a:r>
              <a:rPr lang="en-GB" dirty="0" smtClean="0"/>
              <a:t> para </a:t>
            </a:r>
            <a:r>
              <a:rPr lang="en-GB" dirty="0" err="1" smtClean="0"/>
              <a:t>adultos</a:t>
            </a:r>
            <a:r>
              <a:rPr lang="en-GB" dirty="0" smtClean="0"/>
              <a:t> y para </a:t>
            </a:r>
            <a:r>
              <a:rPr lang="en-GB" dirty="0" err="1" smtClean="0"/>
              <a:t>niños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72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Principios</a:t>
            </a:r>
            <a:r>
              <a:rPr lang="en-GB" dirty="0"/>
              <a:t> del </a:t>
            </a:r>
            <a:r>
              <a:rPr lang="en-GB" dirty="0" err="1"/>
              <a:t>aprendizaje</a:t>
            </a:r>
            <a:r>
              <a:rPr lang="en-GB" dirty="0"/>
              <a:t> para </a:t>
            </a:r>
            <a:r>
              <a:rPr lang="en-GB" dirty="0" err="1"/>
              <a:t>adultos</a:t>
            </a:r>
            <a:r>
              <a:rPr lang="en-GB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55526"/>
            <a:ext cx="6473339" cy="429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9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Aprender haciendo</a:t>
            </a:r>
            <a:endParaRPr lang="de-CH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667817" y="4515966"/>
            <a:ext cx="243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err="1" smtClean="0"/>
              <a:t>Basado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Vygotsky)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Principios</a:t>
            </a:r>
            <a:r>
              <a:rPr lang="en-GB" dirty="0" smtClean="0"/>
              <a:t> del </a:t>
            </a:r>
            <a:r>
              <a:rPr lang="en-GB" dirty="0" err="1" smtClean="0"/>
              <a:t>aprendizaje</a:t>
            </a:r>
            <a:r>
              <a:rPr lang="en-GB" dirty="0" smtClean="0"/>
              <a:t> </a:t>
            </a:r>
            <a:r>
              <a:rPr lang="en-GB" dirty="0"/>
              <a:t>para </a:t>
            </a:r>
            <a:r>
              <a:rPr lang="en-GB" dirty="0" err="1"/>
              <a:t>adultos</a:t>
            </a:r>
            <a:r>
              <a:rPr lang="en-GB" dirty="0"/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12" y="986383"/>
            <a:ext cx="7092280" cy="3457575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6156176" y="1130646"/>
            <a:ext cx="1370286" cy="793031"/>
          </a:xfrm>
          <a:prstGeom prst="wedgeEllipseCallout">
            <a:avLst>
              <a:gd name="adj1" fmla="val 40915"/>
              <a:gd name="adj2" fmla="val 66191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err="1" smtClean="0">
                <a:solidFill>
                  <a:srgbClr val="FF0000"/>
                </a:solidFill>
              </a:rPr>
              <a:t>En</a:t>
            </a:r>
            <a:r>
              <a:rPr lang="en-GB" sz="1050" dirty="0" smtClean="0">
                <a:solidFill>
                  <a:srgbClr val="FF0000"/>
                </a:solidFill>
              </a:rPr>
              <a:t> mi </a:t>
            </a:r>
            <a:r>
              <a:rPr lang="en-GB" sz="1050" dirty="0" err="1" smtClean="0">
                <a:solidFill>
                  <a:srgbClr val="FF0000"/>
                </a:solidFill>
              </a:rPr>
              <a:t>país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dirty="0" err="1" smtClean="0">
                <a:solidFill>
                  <a:srgbClr val="FF0000"/>
                </a:solidFill>
              </a:rPr>
              <a:t>hemos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smtClean="0">
                <a:solidFill>
                  <a:srgbClr val="FF0000"/>
                </a:solidFill>
              </a:rPr>
              <a:t>tenido </a:t>
            </a:r>
            <a:r>
              <a:rPr lang="en-GB" sz="1050" dirty="0" err="1" smtClean="0">
                <a:solidFill>
                  <a:srgbClr val="FF0000"/>
                </a:solidFill>
              </a:rPr>
              <a:t>esta</a:t>
            </a:r>
            <a:r>
              <a:rPr lang="en-GB" sz="1050" dirty="0">
                <a:solidFill>
                  <a:srgbClr val="FF0000"/>
                </a:solidFill>
              </a:rPr>
              <a:t> </a:t>
            </a:r>
            <a:r>
              <a:rPr lang="en-GB" sz="1050" dirty="0" err="1" smtClean="0">
                <a:solidFill>
                  <a:srgbClr val="FF0000"/>
                </a:solidFill>
              </a:rPr>
              <a:t>experiencia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1187624" y="1059582"/>
            <a:ext cx="1368152" cy="576064"/>
          </a:xfrm>
          <a:prstGeom prst="wedgeEllipseCallout">
            <a:avLst>
              <a:gd name="adj1" fmla="val 56458"/>
              <a:gd name="adj2" fmla="val 77265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Bueno </a:t>
            </a:r>
            <a:r>
              <a:rPr lang="en-GB" sz="1050" dirty="0" err="1" smtClean="0">
                <a:solidFill>
                  <a:srgbClr val="FF0000"/>
                </a:solidFill>
              </a:rPr>
              <a:t>pero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dirty="0" err="1" smtClean="0">
                <a:solidFill>
                  <a:srgbClr val="FF0000"/>
                </a:solidFill>
              </a:rPr>
              <a:t>también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dirty="0" err="1" smtClean="0">
                <a:solidFill>
                  <a:srgbClr val="FF0000"/>
                </a:solidFill>
              </a:rPr>
              <a:t>es</a:t>
            </a:r>
            <a:r>
              <a:rPr lang="en-GB" sz="1050" dirty="0" smtClean="0">
                <a:solidFill>
                  <a:srgbClr val="FF0000"/>
                </a:solidFill>
              </a:rPr>
              <a:t> </a:t>
            </a:r>
            <a:r>
              <a:rPr lang="en-GB" sz="1050" dirty="0" err="1" smtClean="0">
                <a:solidFill>
                  <a:srgbClr val="FF0000"/>
                </a:solidFill>
              </a:rPr>
              <a:t>cierto</a:t>
            </a:r>
            <a:r>
              <a:rPr lang="en-GB" sz="1050" dirty="0" smtClean="0">
                <a:solidFill>
                  <a:srgbClr val="FF0000"/>
                </a:solidFill>
              </a:rPr>
              <a:t> que… 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427984" y="1059582"/>
            <a:ext cx="1368152" cy="576064"/>
          </a:xfrm>
          <a:prstGeom prst="wedgeEllipseCallout">
            <a:avLst>
              <a:gd name="adj1" fmla="val -53119"/>
              <a:gd name="adj2" fmla="val 79111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Hay que </a:t>
            </a:r>
            <a:r>
              <a:rPr lang="en-GB" sz="1050" dirty="0" err="1" smtClean="0">
                <a:solidFill>
                  <a:srgbClr val="FF0000"/>
                </a:solidFill>
              </a:rPr>
              <a:t>recordar</a:t>
            </a:r>
            <a:r>
              <a:rPr lang="en-GB" sz="1050" dirty="0" smtClean="0">
                <a:solidFill>
                  <a:srgbClr val="FF0000"/>
                </a:solidFill>
              </a:rPr>
              <a:t> que.. 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2915816" y="1059582"/>
            <a:ext cx="1368152" cy="576064"/>
          </a:xfrm>
          <a:prstGeom prst="wedgeEllipseCallout">
            <a:avLst>
              <a:gd name="adj1" fmla="val 5167"/>
              <a:gd name="adj2" fmla="val 68037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Ok… </a:t>
            </a:r>
            <a:r>
              <a:rPr lang="en-GB" sz="1050" dirty="0" err="1" smtClean="0">
                <a:solidFill>
                  <a:srgbClr val="FF0000"/>
                </a:solidFill>
              </a:rPr>
              <a:t>Ahora</a:t>
            </a:r>
            <a:r>
              <a:rPr lang="en-GB" sz="1050" dirty="0" smtClean="0">
                <a:solidFill>
                  <a:srgbClr val="FF0000"/>
                </a:solidFill>
              </a:rPr>
              <a:t> lo </a:t>
            </a:r>
            <a:r>
              <a:rPr lang="en-GB" sz="1050" dirty="0" err="1" smtClean="0">
                <a:solidFill>
                  <a:srgbClr val="FF0000"/>
                </a:solidFill>
              </a:rPr>
              <a:t>entiendo</a:t>
            </a:r>
            <a:r>
              <a:rPr lang="en-GB" sz="1050" dirty="0" smtClean="0">
                <a:solidFill>
                  <a:srgbClr val="FF0000"/>
                </a:solidFill>
              </a:rPr>
              <a:t> !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6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186</Words>
  <Application>Microsoft Macintosh PowerPoint</Application>
  <PresentationFormat>On-screen Show (16:9)</PresentationFormat>
  <Paragraphs>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Chapter1</vt:lpstr>
      <vt:lpstr>Principios del aprendizaje para adultos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52</cp:revision>
  <cp:lastPrinted>2015-07-17T14:43:55Z</cp:lastPrinted>
  <dcterms:created xsi:type="dcterms:W3CDTF">2015-06-03T08:03:08Z</dcterms:created>
  <dcterms:modified xsi:type="dcterms:W3CDTF">2015-10-08T19:53:27Z</dcterms:modified>
</cp:coreProperties>
</file>