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251640" y="30060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4328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25164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2461680" y="1276200"/>
            <a:ext cx="4150080" cy="3311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2461680" y="1276200"/>
            <a:ext cx="4150080" cy="3311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5164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4328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251640" y="30060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Fifth level</a:t>
            </a:r>
            <a:endParaRPr/>
          </a:p>
        </p:txBody>
      </p:sp>
      <p:sp>
        <p:nvSpPr>
          <p:cNvPr id="1" name="CustomShape 2"/>
          <p:cNvSpPr/>
          <p:nvPr/>
        </p:nvSpPr>
        <p:spPr>
          <a:xfrm>
            <a:off x="8595000" y="176400"/>
            <a:ext cx="287640" cy="287640"/>
          </a:xfrm>
          <a:prstGeom prst="rect">
            <a:avLst/>
          </a:prstGeom>
          <a:noFill/>
          <a:ln>
            <a:solidFill>
              <a:srgbClr val="cbcbc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272800" y="182160"/>
            <a:ext cx="102852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fld id="{5A8B4AF5-D288-4955-AEED-773D5AA2382E}" type="slidenum">
              <a:rPr lang="fr-FR" sz="1200" strike="noStrike">
                <a:solidFill>
                  <a:srgbClr val="cbcbcb"/>
                </a:solidFill>
                <a:latin typeface="Open Sans"/>
              </a:rPr>
              <a:t>1</a:t>
            </a:fld>
            <a:endParaRPr/>
          </a:p>
        </p:txBody>
      </p:sp>
      <p:pic>
        <p:nvPicPr>
          <p:cNvPr id="3" name="Picture 2" descr=""/>
          <p:cNvPicPr/>
          <p:nvPr/>
        </p:nvPicPr>
        <p:blipFill>
          <a:blip r:embed="rId2"/>
          <a:stretch/>
        </p:blipFill>
        <p:spPr>
          <a:xfrm>
            <a:off x="251640" y="4659840"/>
            <a:ext cx="1295640" cy="357840"/>
          </a:xfrm>
          <a:prstGeom prst="rect">
            <a:avLst/>
          </a:prstGeom>
          <a:ln>
            <a:noFill/>
          </a:ln>
        </p:spPr>
      </p:pic>
      <p:sp>
        <p:nvSpPr>
          <p:cNvPr id="4" name="Line 4"/>
          <p:cNvSpPr/>
          <p:nvPr/>
        </p:nvSpPr>
        <p:spPr>
          <a:xfrm>
            <a:off x="1691640" y="4659840"/>
            <a:ext cx="0" cy="360000"/>
          </a:xfrm>
          <a:prstGeom prst="line">
            <a:avLst/>
          </a:prstGeom>
          <a:ln w="19080">
            <a:solidFill>
              <a:srgbClr val="cbcbcb"/>
            </a:solidFill>
            <a:round/>
          </a:ln>
        </p:spPr>
      </p:sp>
      <p:sp>
        <p:nvSpPr>
          <p:cNvPr id="5" name="CustomShape 5"/>
          <p:cNvSpPr/>
          <p:nvPr/>
        </p:nvSpPr>
        <p:spPr>
          <a:xfrm>
            <a:off x="1713240" y="4714560"/>
            <a:ext cx="149796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cbcbcb"/>
                </a:solidFill>
                <a:latin typeface="Arial"/>
              </a:rPr>
              <a:t>REDD+ </a:t>
            </a:r>
            <a:r>
              <a:rPr lang="fr-FR" sz="1200" strike="noStrike">
                <a:solidFill>
                  <a:srgbClr val="cbcbcb"/>
                </a:solidFill>
                <a:latin typeface="Arial"/>
              </a:rPr>
              <a:t>ACADEMY</a:t>
            </a:r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233280" y="411480"/>
            <a:ext cx="7650720" cy="7189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Seventh Outline LevelSlide title </a:t>
            </a:r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250920" y="123840"/>
            <a:ext cx="3096720" cy="2869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Seventh Outline LevelCHAPTER TITLE</a:t>
            </a:r>
            <a:endParaRPr/>
          </a:p>
        </p:txBody>
      </p:sp>
      <p:sp>
        <p:nvSpPr>
          <p:cNvPr id="8" name="PlaceHolder 8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>
                <a:latin typeface="Open Sans"/>
              </a:rPr>
              <a:t>Click to edit the title text format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251640" y="987480"/>
            <a:ext cx="4104000" cy="1872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fr-FR" strike="noStrike">
                <a:solidFill>
                  <a:srgbClr val="000000"/>
                </a:solidFill>
                <a:latin typeface="Open Sans"/>
              </a:rPr>
              <a:t>Forces 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>
                <a:solidFill>
                  <a:srgbClr val="000000"/>
                </a:solidFill>
                <a:latin typeface="Open Sans"/>
              </a:rPr>
              <a:t>Qu'est qui nous aidera à élaborer le plan 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>
                <a:solidFill>
                  <a:srgbClr val="000000"/>
                </a:solidFill>
                <a:latin typeface="Open Sans"/>
              </a:rPr>
              <a:t>Qu'est ce qui existe dans notre pays pour supporter la mise en œuvre de la REDD+ 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233280" y="411480"/>
            <a:ext cx="7650720" cy="718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fr-FR" sz="2800" strike="noStrike">
                <a:solidFill>
                  <a:srgbClr val="595959"/>
                </a:solidFill>
                <a:latin typeface="Open Sans"/>
              </a:rPr>
              <a:t>Pourquoi mettre en œuvre la REDD+?</a:t>
            </a:r>
            <a:endParaRPr/>
          </a:p>
        </p:txBody>
      </p:sp>
      <p:sp>
        <p:nvSpPr>
          <p:cNvPr id="45" name="TextShape 3"/>
          <p:cNvSpPr txBox="1"/>
          <p:nvPr/>
        </p:nvSpPr>
        <p:spPr>
          <a:xfrm>
            <a:off x="250920" y="123840"/>
            <a:ext cx="4752720" cy="287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Académie REDD+</a:t>
            </a:r>
            <a:endParaRPr/>
          </a:p>
        </p:txBody>
      </p:sp>
      <p:sp>
        <p:nvSpPr>
          <p:cNvPr id="46" name="CustomShape 4"/>
          <p:cNvSpPr/>
          <p:nvPr/>
        </p:nvSpPr>
        <p:spPr>
          <a:xfrm>
            <a:off x="4716000" y="987480"/>
            <a:ext cx="4104000" cy="136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b="1" lang="fr-FR" strike="noStrike">
                <a:solidFill>
                  <a:srgbClr val="000000"/>
                </a:solidFill>
                <a:latin typeface="Open Sans"/>
              </a:rPr>
              <a:t>Faiblesses 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>
                <a:solidFill>
                  <a:srgbClr val="000000"/>
                </a:solidFill>
                <a:latin typeface="Open Sans"/>
              </a:rPr>
              <a:t>De quoi a-t-on besoin pour renforcer la capacité d'exécution de la REDD+ 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7" name="CustomShape 5"/>
          <p:cNvSpPr/>
          <p:nvPr/>
        </p:nvSpPr>
        <p:spPr>
          <a:xfrm>
            <a:off x="251640" y="3003840"/>
            <a:ext cx="4104000" cy="136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b="1" lang="fr-FR" strike="noStrike">
                <a:solidFill>
                  <a:srgbClr val="000000"/>
                </a:solidFill>
                <a:latin typeface="Open Sans"/>
              </a:rPr>
              <a:t>Opportunités 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>
                <a:solidFill>
                  <a:srgbClr val="000000"/>
                </a:solidFill>
                <a:latin typeface="Open Sans"/>
              </a:rPr>
              <a:t>Comment pouvons nous concilier la mise en œuvre de la REDD+ avec la politique nationale de développement économique 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8" name="CustomShape 6"/>
          <p:cNvSpPr/>
          <p:nvPr/>
        </p:nvSpPr>
        <p:spPr>
          <a:xfrm>
            <a:off x="4716000" y="3003840"/>
            <a:ext cx="4104000" cy="122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b="1" lang="fr-FR" strike="noStrike">
                <a:solidFill>
                  <a:srgbClr val="000000"/>
                </a:solidFill>
                <a:latin typeface="Open Sans"/>
              </a:rPr>
              <a:t>Dangers 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trike="noStrike">
                <a:solidFill>
                  <a:srgbClr val="000000"/>
                </a:solidFill>
                <a:latin typeface="Open Sans"/>
              </a:rPr>
              <a:t>Quels problèmes sont susceptibles de stopper la mise en œuvre de la REDD+ 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9" name="Line 7"/>
          <p:cNvSpPr/>
          <p:nvPr/>
        </p:nvSpPr>
        <p:spPr>
          <a:xfrm>
            <a:off x="4572000" y="771480"/>
            <a:ext cx="0" cy="4104360"/>
          </a:xfrm>
          <a:prstGeom prst="line">
            <a:avLst/>
          </a:prstGeom>
          <a:ln w="50760">
            <a:solidFill>
              <a:srgbClr val="ff0000"/>
            </a:solidFill>
            <a:round/>
          </a:ln>
        </p:spPr>
      </p:sp>
      <p:sp>
        <p:nvSpPr>
          <p:cNvPr id="50" name="Line 8"/>
          <p:cNvSpPr/>
          <p:nvPr/>
        </p:nvSpPr>
        <p:spPr>
          <a:xfrm>
            <a:off x="467280" y="2940120"/>
            <a:ext cx="8353080" cy="0"/>
          </a:xfrm>
          <a:prstGeom prst="line">
            <a:avLst/>
          </a:prstGeom>
          <a:ln w="50760">
            <a:solidFill>
              <a:srgbClr val="ff0000"/>
            </a:solidFill>
            <a:round/>
          </a:ln>
        </p:spPr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Application>LibreOffice/4.4.2.2$Linux_X86_64 LibreOffice_project/40m0$Build-2</Application>
  <Paragraphs>11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2015-06-03T08:03:08Z</dcterms:created>
  <dc:creator>MDP14-1</dc:creator>
  <dc:language>fr-FR</dc:language>
  <cp:lastPrinted>2015-07-17T14:13:32Z</cp:lastPrinted>
  <dcterms:modified xsi:type="dcterms:W3CDTF">2015-10-20T17:27:47Z</dcterms:modified>
  <cp:revision>37</cp:revision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(16:9)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