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3.png" ContentType="image/png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251640" y="3006000"/>
            <a:ext cx="857016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43280" y="30060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251640" y="30060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1" name="" descr=""/>
          <p:cNvPicPr/>
          <p:nvPr/>
        </p:nvPicPr>
        <p:blipFill>
          <a:blip r:embed="rId2"/>
          <a:stretch/>
        </p:blipFill>
        <p:spPr>
          <a:xfrm>
            <a:off x="2461680" y="1276200"/>
            <a:ext cx="4150080" cy="331128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2461680" y="1276200"/>
            <a:ext cx="4150080" cy="3311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251640" y="30060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3311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43280" y="30060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25164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43280" y="1276200"/>
            <a:ext cx="418212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251640" y="3006000"/>
            <a:ext cx="8570160" cy="1579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body"/>
          </p:nvPr>
        </p:nvSpPr>
        <p:spPr>
          <a:xfrm>
            <a:off x="251640" y="1276200"/>
            <a:ext cx="8570160" cy="331128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fr-FR" sz="1600" strike="noStrike">
                <a:solidFill>
                  <a:srgbClr val="000000"/>
                </a:solidFill>
                <a:latin typeface="Open Sans"/>
              </a:rPr>
              <a:t>Fifth level</a:t>
            </a:r>
            <a:endParaRPr/>
          </a:p>
        </p:txBody>
      </p:sp>
      <p:sp>
        <p:nvSpPr>
          <p:cNvPr id="1" name="CustomShape 2"/>
          <p:cNvSpPr/>
          <p:nvPr/>
        </p:nvSpPr>
        <p:spPr>
          <a:xfrm>
            <a:off x="8595000" y="176400"/>
            <a:ext cx="287640" cy="287640"/>
          </a:xfrm>
          <a:prstGeom prst="rect">
            <a:avLst/>
          </a:prstGeom>
          <a:noFill/>
          <a:ln>
            <a:solidFill>
              <a:srgbClr val="cbcbc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8272800" y="182160"/>
            <a:ext cx="102852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fld id="{A0B43C09-C90C-45F8-8ADB-773104389175}" type="slidenum">
              <a:rPr lang="fr-FR" sz="1200" strike="noStrike">
                <a:solidFill>
                  <a:srgbClr val="cbcbcb"/>
                </a:solidFill>
                <a:latin typeface="Open Sans"/>
              </a:rPr>
              <a:t>&lt;number&gt;</a:t>
            </a:fld>
            <a:endParaRPr/>
          </a:p>
        </p:txBody>
      </p:sp>
      <p:pic>
        <p:nvPicPr>
          <p:cNvPr id="3" name="Picture 2" descr=""/>
          <p:cNvPicPr/>
          <p:nvPr/>
        </p:nvPicPr>
        <p:blipFill>
          <a:blip r:embed="rId2"/>
          <a:stretch/>
        </p:blipFill>
        <p:spPr>
          <a:xfrm>
            <a:off x="251640" y="4659840"/>
            <a:ext cx="1295640" cy="357840"/>
          </a:xfrm>
          <a:prstGeom prst="rect">
            <a:avLst/>
          </a:prstGeom>
          <a:ln>
            <a:noFill/>
          </a:ln>
        </p:spPr>
      </p:pic>
      <p:sp>
        <p:nvSpPr>
          <p:cNvPr id="4" name="Line 4"/>
          <p:cNvSpPr/>
          <p:nvPr/>
        </p:nvSpPr>
        <p:spPr>
          <a:xfrm>
            <a:off x="1691640" y="4659840"/>
            <a:ext cx="0" cy="360000"/>
          </a:xfrm>
          <a:prstGeom prst="line">
            <a:avLst/>
          </a:prstGeom>
          <a:ln w="19080">
            <a:solidFill>
              <a:srgbClr val="cbcbcb"/>
            </a:solidFill>
            <a:round/>
          </a:ln>
        </p:spPr>
      </p:sp>
      <p:sp>
        <p:nvSpPr>
          <p:cNvPr id="5" name="CustomShape 5"/>
          <p:cNvSpPr/>
          <p:nvPr/>
        </p:nvSpPr>
        <p:spPr>
          <a:xfrm>
            <a:off x="1713240" y="4714560"/>
            <a:ext cx="149796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fr-FR" sz="1200" strike="noStrike">
                <a:solidFill>
                  <a:srgbClr val="cbcbcb"/>
                </a:solidFill>
                <a:latin typeface="Arial"/>
              </a:rPr>
              <a:t>REDD+ </a:t>
            </a:r>
            <a:r>
              <a:rPr lang="fr-FR" sz="1200" strike="noStrike">
                <a:solidFill>
                  <a:srgbClr val="cbcbcb"/>
                </a:solidFill>
                <a:latin typeface="Arial"/>
              </a:rPr>
              <a:t>ACADEMY</a:t>
            </a:r>
            <a:endParaRPr/>
          </a:p>
        </p:txBody>
      </p:sp>
      <p:sp>
        <p:nvSpPr>
          <p:cNvPr id="6" name="PlaceHolder 6"/>
          <p:cNvSpPr>
            <a:spLocks noGrp="1"/>
          </p:cNvSpPr>
          <p:nvPr>
            <p:ph type="body"/>
          </p:nvPr>
        </p:nvSpPr>
        <p:spPr>
          <a:xfrm>
            <a:off x="233280" y="411480"/>
            <a:ext cx="7650720" cy="71892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fr-FR" sz="3200" strike="noStrike">
                <a:solidFill>
                  <a:srgbClr val="595959"/>
                </a:solidFill>
                <a:latin typeface="Open Sans"/>
                <a:ea typeface="Open Sans"/>
              </a:rPr>
              <a:t>Seventh Outline LevelSlide title </a:t>
            </a:r>
            <a:endParaRPr/>
          </a:p>
        </p:txBody>
      </p:sp>
      <p:sp>
        <p:nvSpPr>
          <p:cNvPr id="7" name="PlaceHolder 7"/>
          <p:cNvSpPr>
            <a:spLocks noGrp="1"/>
          </p:cNvSpPr>
          <p:nvPr>
            <p:ph type="body"/>
          </p:nvPr>
        </p:nvSpPr>
        <p:spPr>
          <a:xfrm>
            <a:off x="250920" y="123840"/>
            <a:ext cx="3096720" cy="28692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Seventh Outline LevelCHAPTER TITLE</a:t>
            </a:r>
            <a:endParaRPr/>
          </a:p>
        </p:txBody>
      </p:sp>
      <p:sp>
        <p:nvSpPr>
          <p:cNvPr id="8" name="PlaceHolder 8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r>
              <a:rPr lang="fr-FR">
                <a:latin typeface="Open Sans"/>
              </a:rPr>
              <a:t>Click to edit the title text format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1259640" y="1276200"/>
            <a:ext cx="6840360" cy="33112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fr-FR" sz="2400" strike="noStrike">
                <a:solidFill>
                  <a:srgbClr val="000000"/>
                </a:solidFill>
                <a:latin typeface="Open Sans"/>
              </a:rPr>
              <a:t>Quels sont le contexte d'élaboration et les objectifs de notre pays ?</a:t>
            </a:r>
            <a:endParaRPr/>
          </a:p>
          <a:p>
            <a:pPr>
              <a:lnSpc>
                <a:spcPct val="100000"/>
              </a:lnSpc>
            </a:pPr>
            <a:r>
              <a:rPr lang="fr-FR" sz="2400" strike="noStrike">
                <a:solidFill>
                  <a:srgbClr val="000000"/>
                </a:solidFill>
                <a:latin typeface="Open Sans"/>
              </a:rPr>
              <a:t>Quelle est la situation au regard de la déforestation et de la dégradation forestière ?</a:t>
            </a:r>
            <a:endParaRPr/>
          </a:p>
          <a:p>
            <a:pPr>
              <a:lnSpc>
                <a:spcPct val="100000"/>
              </a:lnSpc>
            </a:pPr>
            <a:r>
              <a:rPr lang="fr-FR" sz="2400" strike="noStrike">
                <a:solidFill>
                  <a:srgbClr val="000000"/>
                </a:solidFill>
                <a:latin typeface="Open Sans"/>
              </a:rPr>
              <a:t>Quelle est la vision du pays pour la REDD+?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233280" y="411480"/>
            <a:ext cx="7650720" cy="7189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fr-FR" sz="2800" strike="noStrike">
                <a:solidFill>
                  <a:srgbClr val="595959"/>
                </a:solidFill>
                <a:latin typeface="Open Sans"/>
              </a:rPr>
              <a:t>Pourquoi mettre en œuvre la REDD+?</a:t>
            </a:r>
            <a:endParaRPr/>
          </a:p>
        </p:txBody>
      </p:sp>
      <p:sp>
        <p:nvSpPr>
          <p:cNvPr id="45" name="TextShape 3"/>
          <p:cNvSpPr txBox="1"/>
          <p:nvPr/>
        </p:nvSpPr>
        <p:spPr>
          <a:xfrm>
            <a:off x="250920" y="123840"/>
            <a:ext cx="4752720" cy="2872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fr-FR" sz="1200" strike="noStrike">
                <a:solidFill>
                  <a:srgbClr val="d2232a"/>
                </a:solidFill>
                <a:latin typeface="Open Sans"/>
              </a:rPr>
              <a:t>Académie REDD+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Application>LibreOffice/4.4.2.2$Linux_X86_64 LibreOffice_project/40m0$Build-2</Application>
  <Paragraphs>5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2015-06-03T08:03:08Z</dcterms:created>
  <dc:creator>MDP14-1</dc:creator>
  <dc:language>fr-FR</dc:language>
  <cp:lastPrinted>2015-07-17T14:13:32Z</cp:lastPrinted>
  <dcterms:modified xsi:type="dcterms:W3CDTF">2015-10-20T17:19:52Z</dcterms:modified>
  <cp:revision>36</cp:revision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(16:9)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</vt:i4>
  </property>
</Properties>
</file>