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93" r:id="rId3"/>
    <p:sldId id="294" r:id="rId4"/>
  </p:sldIdLst>
  <p:sldSz cx="9144000" cy="5143500" type="screen16x9"/>
  <p:notesSz cx="9774238" cy="66484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BCB"/>
    <a:srgbClr val="D2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17" autoAdjust="0"/>
    <p:restoredTop sz="94660"/>
  </p:normalViewPr>
  <p:slideViewPr>
    <p:cSldViewPr>
      <p:cViewPr>
        <p:scale>
          <a:sx n="90" d="100"/>
          <a:sy n="90" d="100"/>
        </p:scale>
        <p:origin x="-496" y="-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74" y="-114"/>
      </p:cViewPr>
      <p:guideLst>
        <p:guide orient="horz" pos="2094"/>
        <p:guide pos="307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36473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10/12/15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36473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36473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10/12/15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70175" y="498475"/>
            <a:ext cx="4433888" cy="24939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77424" y="3158014"/>
            <a:ext cx="7819390" cy="2991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36473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2339752" y="699542"/>
            <a:ext cx="5040560" cy="576064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6"/>
              <a:ext cx="288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9512" y="627534"/>
            <a:ext cx="4193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this topic covers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5004048" y="618823"/>
            <a:ext cx="2098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 points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10/12/15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50" r:id="rId4"/>
    <p:sldLayoutId id="2147483660" r:id="rId5"/>
    <p:sldLayoutId id="2147483661" r:id="rId6"/>
    <p:sldLayoutId id="2147483662" r:id="rId7"/>
    <p:sldLayoutId id="2147483655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683568" y="1563638"/>
            <a:ext cx="7772400" cy="1102519"/>
          </a:xfrm>
        </p:spPr>
        <p:txBody>
          <a:bodyPr/>
          <a:lstStyle/>
          <a:p>
            <a:r>
              <a:rPr lang="en-GB" dirty="0" err="1" smtClean="0"/>
              <a:t>Animer</a:t>
            </a:r>
            <a:r>
              <a:rPr lang="en-GB" dirty="0" smtClean="0"/>
              <a:t> un </a:t>
            </a:r>
            <a:r>
              <a:rPr lang="en-GB" dirty="0" err="1" smtClean="0"/>
              <a:t>présentation</a:t>
            </a:r>
            <a:endParaRPr lang="fr-CH" dirty="0"/>
          </a:p>
        </p:txBody>
      </p:sp>
      <p:pic>
        <p:nvPicPr>
          <p:cNvPr id="3" name="Picture 4" descr="C:\Users\secrierm\Documents\MIHAELA files\UNEPUN-REDD\KM &amp; Comms\5. LOGOs\New UN-REDD logo\UN-REDD Programme logo set (EN)\png\white-with-undp-blue-EN_WHITE FULL EN copy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15" b="3403"/>
          <a:stretch/>
        </p:blipFill>
        <p:spPr bwMode="auto">
          <a:xfrm>
            <a:off x="2195736" y="2931790"/>
            <a:ext cx="4824536" cy="1782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CH" sz="2800" dirty="0">
                <a:solidFill>
                  <a:srgbClr val="595959"/>
                </a:solidFill>
              </a:rPr>
              <a:t>Principes </a:t>
            </a:r>
            <a:r>
              <a:rPr lang="fr-CH" sz="2800">
                <a:solidFill>
                  <a:srgbClr val="595959"/>
                </a:solidFill>
              </a:rPr>
              <a:t>pour </a:t>
            </a:r>
            <a:r>
              <a:rPr lang="fr-CH" sz="2800" smtClean="0">
                <a:solidFill>
                  <a:srgbClr val="595959"/>
                </a:solidFill>
              </a:rPr>
              <a:t>animer </a:t>
            </a:r>
            <a:r>
              <a:rPr lang="fr-CH" sz="2800" dirty="0">
                <a:solidFill>
                  <a:srgbClr val="595959"/>
                </a:solidFill>
              </a:rPr>
              <a:t>une présentation</a:t>
            </a:r>
            <a:endParaRPr lang="fr-CH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5" y="1131590"/>
            <a:ext cx="77768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fr-CH" sz="2400" dirty="0">
                <a:solidFill>
                  <a:srgbClr val="000000"/>
                </a:solidFill>
              </a:rPr>
              <a:t>Le contact visuel</a:t>
            </a:r>
            <a:endParaRPr lang="fr-CH" sz="2400" dirty="0"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fr-CH" sz="2400" dirty="0">
                <a:solidFill>
                  <a:srgbClr val="000000"/>
                </a:solidFill>
              </a:rPr>
              <a:t>Faire attention à la position et aux mouvements de ses mains</a:t>
            </a:r>
            <a:endParaRPr lang="fr-CH" sz="2400" dirty="0"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fr-CH" sz="2400" dirty="0">
                <a:solidFill>
                  <a:srgbClr val="000000"/>
                </a:solidFill>
              </a:rPr>
              <a:t>Être mobile, mais ne pas trop gesticuler</a:t>
            </a:r>
            <a:endParaRPr lang="fr-CH" sz="2400" dirty="0"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fr-CH" sz="2400" dirty="0">
                <a:solidFill>
                  <a:srgbClr val="000000"/>
                </a:solidFill>
              </a:rPr>
              <a:t>Prêter attention à sa position par rapport au </a:t>
            </a:r>
            <a:r>
              <a:rPr lang="fr-CH" sz="2400" dirty="0" err="1">
                <a:solidFill>
                  <a:srgbClr val="000000"/>
                </a:solidFill>
              </a:rPr>
              <a:t>paper</a:t>
            </a:r>
            <a:r>
              <a:rPr lang="fr-CH" sz="2400" dirty="0">
                <a:solidFill>
                  <a:srgbClr val="000000"/>
                </a:solidFill>
              </a:rPr>
              <a:t> </a:t>
            </a:r>
            <a:r>
              <a:rPr lang="fr-CH" sz="2400" dirty="0" err="1">
                <a:solidFill>
                  <a:srgbClr val="000000"/>
                </a:solidFill>
              </a:rPr>
              <a:t>board</a:t>
            </a:r>
            <a:r>
              <a:rPr lang="fr-CH" sz="2400" dirty="0">
                <a:solidFill>
                  <a:srgbClr val="000000"/>
                </a:solidFill>
              </a:rPr>
              <a:t> ou au vidéoprojecteur</a:t>
            </a:r>
            <a:endParaRPr lang="fr-CH" sz="2400" dirty="0"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fr-CH" sz="2400" dirty="0">
                <a:solidFill>
                  <a:srgbClr val="000000"/>
                </a:solidFill>
              </a:rPr>
              <a:t>Être prudent avec l'humour</a:t>
            </a:r>
            <a:endParaRPr lang="fr-CH" sz="2400" dirty="0"/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fr-FR" dirty="0"/>
              <a:t>Favoriser l'apprentissage</a:t>
            </a:r>
          </a:p>
        </p:txBody>
      </p:sp>
    </p:spTree>
    <p:extLst>
      <p:ext uri="{BB962C8B-B14F-4D97-AF65-F5344CB8AC3E}">
        <p14:creationId xmlns:p14="http://schemas.microsoft.com/office/powerpoint/2010/main" val="881020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800" dirty="0">
                <a:solidFill>
                  <a:srgbClr val="595959"/>
                </a:solidFill>
              </a:rPr>
              <a:t>Conseils utiles</a:t>
            </a:r>
            <a:endParaRPr lang="fr-FR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259633" y="1313349"/>
            <a:ext cx="691276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fr-CH" sz="2000" dirty="0">
                <a:solidFill>
                  <a:srgbClr val="000000"/>
                </a:solidFill>
              </a:rPr>
              <a:t>Mémoriser son accroche</a:t>
            </a:r>
            <a:endParaRPr lang="fr-CH" dirty="0"/>
          </a:p>
          <a:p>
            <a:pPr>
              <a:lnSpc>
                <a:spcPct val="100000"/>
              </a:lnSpc>
            </a:pPr>
            <a:r>
              <a:rPr lang="fr-CH" sz="2000" dirty="0">
                <a:solidFill>
                  <a:srgbClr val="000000"/>
                </a:solidFill>
              </a:rPr>
              <a:t>Raconter une histoire à la fois drôle ou intéressante et pertinente à propos de soi</a:t>
            </a:r>
            <a:endParaRPr lang="fr-CH" dirty="0"/>
          </a:p>
          <a:p>
            <a:pPr>
              <a:lnSpc>
                <a:spcPct val="100000"/>
              </a:lnSpc>
            </a:pPr>
            <a:r>
              <a:rPr lang="fr-CH" sz="2000" dirty="0">
                <a:solidFill>
                  <a:srgbClr val="000000"/>
                </a:solidFill>
              </a:rPr>
              <a:t>Poser et répondre à des questions :</a:t>
            </a:r>
            <a:endParaRPr lang="fr-CH" dirty="0"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fr-CH" sz="2000" dirty="0">
                <a:solidFill>
                  <a:srgbClr val="000000"/>
                </a:solidFill>
              </a:rPr>
              <a:t>À une seule personne</a:t>
            </a:r>
            <a:endParaRPr lang="fr-CH" dirty="0"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fr-CH" sz="2000" dirty="0">
                <a:solidFill>
                  <a:srgbClr val="000000"/>
                </a:solidFill>
              </a:rPr>
              <a:t>À tout le groupe</a:t>
            </a:r>
            <a:endParaRPr lang="fr-CH" dirty="0"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fr-CH" sz="2000" dirty="0">
                <a:solidFill>
                  <a:srgbClr val="000000"/>
                </a:solidFill>
              </a:rPr>
              <a:t>En faisant interagir les membres du groupe</a:t>
            </a:r>
            <a:endParaRPr lang="fr-CH" dirty="0"/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fr-FR" dirty="0"/>
              <a:t>Favoriser l'apprentissage</a:t>
            </a:r>
          </a:p>
        </p:txBody>
      </p:sp>
    </p:spTree>
    <p:extLst>
      <p:ext uri="{BB962C8B-B14F-4D97-AF65-F5344CB8AC3E}">
        <p14:creationId xmlns:p14="http://schemas.microsoft.com/office/powerpoint/2010/main" val="3417509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789</TotalTime>
  <Words>93</Words>
  <Application>Microsoft Macintosh PowerPoint</Application>
  <PresentationFormat>On-screen Show (16:9)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Chapter1</vt:lpstr>
      <vt:lpstr>Animer un présentation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Mihaela Secrieru</cp:lastModifiedBy>
  <cp:revision>49</cp:revision>
  <cp:lastPrinted>2015-07-17T14:43:55Z</cp:lastPrinted>
  <dcterms:created xsi:type="dcterms:W3CDTF">2015-06-03T08:03:08Z</dcterms:created>
  <dcterms:modified xsi:type="dcterms:W3CDTF">2015-12-10T15:24:55Z</dcterms:modified>
</cp:coreProperties>
</file>