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9144000" cy="5143500" type="screen16x9"/>
  <p:notesSz cx="6648450" cy="9850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17" autoAdjust="0"/>
    <p:restoredTop sz="94660"/>
  </p:normalViewPr>
  <p:slideViewPr>
    <p:cSldViewPr>
      <p:cViewPr>
        <p:scale>
          <a:sx n="80" d="100"/>
          <a:sy n="80" d="100"/>
        </p:scale>
        <p:origin x="-1890" y="-11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3103"/>
        <p:guide pos="209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18.09.2015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18.09.2015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275" y="738188"/>
            <a:ext cx="6565900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193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this topic covers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18.09.2015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50" r:id="rId4"/>
    <p:sldLayoutId id="2147483660" r:id="rId5"/>
    <p:sldLayoutId id="2147483661" r:id="rId6"/>
    <p:sldLayoutId id="2147483662" r:id="rId7"/>
    <p:sldLayoutId id="2147483655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259632" y="1276350"/>
            <a:ext cx="6840760" cy="3311525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GB" sz="2400" dirty="0" smtClean="0"/>
              <a:t>What </a:t>
            </a:r>
            <a:r>
              <a:rPr lang="en-GB" sz="2400" dirty="0"/>
              <a:t>is the development context and objectives of our country?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400" dirty="0" smtClean="0"/>
              <a:t>What </a:t>
            </a:r>
            <a:r>
              <a:rPr lang="en-GB" sz="2400" dirty="0"/>
              <a:t>is the current situation regarding deforestation and degradation?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400" dirty="0" smtClean="0"/>
              <a:t>What </a:t>
            </a:r>
            <a:r>
              <a:rPr lang="en-GB" sz="2400" dirty="0"/>
              <a:t>is the country’s vision for REDD+?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Why implement REDD+?</a:t>
            </a:r>
            <a:endParaRPr lang="fr-CH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250825" y="123824"/>
            <a:ext cx="4753223" cy="287685"/>
          </a:xfrm>
        </p:spPr>
        <p:txBody>
          <a:bodyPr>
            <a:normAutofit/>
          </a:bodyPr>
          <a:lstStyle/>
          <a:p>
            <a:r>
              <a:rPr lang="en-GB" dirty="0"/>
              <a:t>REDD+ </a:t>
            </a:r>
            <a:r>
              <a:rPr lang="en-GB" dirty="0" smtClean="0"/>
              <a:t>Academy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9166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36</Words>
  <Application>Microsoft Office PowerPoint</Application>
  <PresentationFormat>On-screen Show (16:9)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Chapter1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Bryan</cp:lastModifiedBy>
  <cp:revision>34</cp:revision>
  <cp:lastPrinted>2015-07-17T14:13:32Z</cp:lastPrinted>
  <dcterms:created xsi:type="dcterms:W3CDTF">2015-06-03T08:03:08Z</dcterms:created>
  <dcterms:modified xsi:type="dcterms:W3CDTF">2015-09-18T15:58:43Z</dcterms:modified>
</cp:coreProperties>
</file>