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93" r:id="rId3"/>
    <p:sldId id="294" r:id="rId4"/>
  </p:sldIdLst>
  <p:sldSz cx="9144000" cy="5143500" type="screen16x9"/>
  <p:notesSz cx="9774238" cy="66484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17" autoAdjust="0"/>
    <p:restoredTop sz="94660"/>
  </p:normalViewPr>
  <p:slideViewPr>
    <p:cSldViewPr>
      <p:cViewPr>
        <p:scale>
          <a:sx n="90" d="100"/>
          <a:sy n="90" d="100"/>
        </p:scale>
        <p:origin x="-80" y="-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094"/>
        <p:guide pos="30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10/12/15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10/12/15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498475"/>
            <a:ext cx="4433888" cy="2493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424" y="3158014"/>
            <a:ext cx="7819390" cy="2991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193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this topic covers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10/12/15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50" r:id="rId4"/>
    <p:sldLayoutId id="2147483660" r:id="rId5"/>
    <p:sldLayoutId id="2147483661" r:id="rId6"/>
    <p:sldLayoutId id="2147483662" r:id="rId7"/>
    <p:sldLayoutId id="2147483655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3568" y="1347614"/>
            <a:ext cx="7772400" cy="1102519"/>
          </a:xfrm>
        </p:spPr>
        <p:txBody>
          <a:bodyPr/>
          <a:lstStyle/>
          <a:p>
            <a:r>
              <a:rPr lang="en-GB" dirty="0" smtClean="0"/>
              <a:t>Delivering presentations</a:t>
            </a:r>
            <a:endParaRPr lang="fr-CH" dirty="0"/>
          </a:p>
        </p:txBody>
      </p:sp>
      <p:pic>
        <p:nvPicPr>
          <p:cNvPr id="3" name="Picture 4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195736" y="2931790"/>
            <a:ext cx="4824536" cy="178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Principles for delivering presentations</a:t>
            </a:r>
            <a:endParaRPr lang="de-CH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5" y="1131590"/>
            <a:ext cx="777686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/>
              <a:t>Appropriate eye </a:t>
            </a:r>
            <a:r>
              <a:rPr lang="en-GB" altLang="en-US" sz="2400" dirty="0" smtClean="0"/>
              <a:t>contact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 smtClean="0"/>
              <a:t>Take </a:t>
            </a:r>
            <a:r>
              <a:rPr lang="en-GB" altLang="en-US" sz="2400" dirty="0"/>
              <a:t>care with using your hands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/>
              <a:t>Move, but don't dance too much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/>
              <a:t>Stand carefully with respect to flipcharts and projectors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/>
              <a:t>Be careful with humour</a:t>
            </a:r>
            <a:endParaRPr lang="en-GB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Helping people to learn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1020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Useful tips</a:t>
            </a:r>
            <a:endParaRPr lang="de-CH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1259633" y="1313349"/>
            <a:ext cx="6912767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ct val="50000"/>
              </a:spcBef>
            </a:pPr>
            <a:r>
              <a:rPr lang="en-GB" sz="2000" dirty="0" smtClean="0"/>
              <a:t>Memorise </a:t>
            </a:r>
            <a:r>
              <a:rPr lang="en-GB" sz="2000" dirty="0"/>
              <a:t>your first </a:t>
            </a:r>
            <a:r>
              <a:rPr lang="en-GB" sz="2000" dirty="0" smtClean="0"/>
              <a:t>line</a:t>
            </a:r>
          </a:p>
          <a:p>
            <a:pPr lvl="1">
              <a:spcBef>
                <a:spcPct val="50000"/>
              </a:spcBef>
            </a:pPr>
            <a:r>
              <a:rPr lang="en-GB" sz="2000"/>
              <a:t>Tell a funny or interesting relevant story about yourself</a:t>
            </a:r>
            <a:endParaRPr lang="en-GB" sz="2000" dirty="0"/>
          </a:p>
          <a:p>
            <a:pPr lvl="1">
              <a:spcBef>
                <a:spcPct val="50000"/>
              </a:spcBef>
            </a:pPr>
            <a:r>
              <a:rPr lang="en-GB" sz="2000" dirty="0"/>
              <a:t>Asking and answering questions: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the rifle shot, to one person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the shot gun, to the whole group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the bullet-proof vest, bouncing a question back to the group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Helping people to learn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7509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90</Words>
  <Application>Microsoft Macintosh PowerPoint</Application>
  <PresentationFormat>On-screen Show (16:9)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Chapter1</vt:lpstr>
      <vt:lpstr>Delivering presentations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47</cp:revision>
  <cp:lastPrinted>2015-07-17T14:43:55Z</cp:lastPrinted>
  <dcterms:created xsi:type="dcterms:W3CDTF">2015-06-03T08:03:08Z</dcterms:created>
  <dcterms:modified xsi:type="dcterms:W3CDTF">2015-12-10T15:23:21Z</dcterms:modified>
</cp:coreProperties>
</file>