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660"/>
  </p:normalViewPr>
  <p:slideViewPr>
    <p:cSldViewPr>
      <p:cViewPr>
        <p:scale>
          <a:sx n="80" d="100"/>
          <a:sy n="80" d="100"/>
        </p:scale>
        <p:origin x="-1890" y="-11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18.09.2015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18.09.2015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193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this topic covers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18.09.2015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5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251520" y="987574"/>
            <a:ext cx="4104456" cy="18722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/>
              <a:t>Strengths:</a:t>
            </a:r>
          </a:p>
          <a:p>
            <a:pPr lvl="0"/>
            <a:r>
              <a:rPr lang="en-GB" sz="1800" dirty="0"/>
              <a:t>What will help us to develop the plan?</a:t>
            </a:r>
          </a:p>
          <a:p>
            <a:pPr lvl="0"/>
            <a:r>
              <a:rPr lang="en-GB" sz="1800" dirty="0"/>
              <a:t>What is happening in our country to support/encourage REDD+ implementation</a:t>
            </a:r>
            <a:r>
              <a:rPr lang="en-GB" sz="1800" dirty="0" smtClean="0"/>
              <a:t>?</a:t>
            </a:r>
            <a:endParaRPr lang="en-GB" sz="18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Why implement REDD+?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REDD+ </a:t>
            </a:r>
            <a:r>
              <a:rPr lang="en-GB" dirty="0" smtClean="0"/>
              <a:t>Academy</a:t>
            </a:r>
            <a:endParaRPr lang="fr-CH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716016" y="987574"/>
            <a:ext cx="4104456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Weaknesses:</a:t>
            </a:r>
          </a:p>
          <a:p>
            <a:pPr lvl="0"/>
            <a:r>
              <a:rPr lang="en-GB" sz="1800" dirty="0"/>
              <a:t>What do we need to do to strengthen REDD+ implementation capacity?</a:t>
            </a:r>
          </a:p>
          <a:p>
            <a:pPr marL="0" indent="0">
              <a:buFont typeface="Arial" pitchFamily="34" charset="0"/>
              <a:buNone/>
            </a:pPr>
            <a:endParaRPr lang="en-GB" sz="20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51520" y="3003798"/>
            <a:ext cx="4104456" cy="13681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Opportunities:</a:t>
            </a:r>
          </a:p>
          <a:p>
            <a:pPr lvl="0"/>
            <a:r>
              <a:rPr lang="en-GB" sz="1800" dirty="0"/>
              <a:t>How can we integrate REDD+ implementation with the country’s vision for economic development?</a:t>
            </a:r>
          </a:p>
          <a:p>
            <a:pPr marL="0" indent="0">
              <a:buFont typeface="Arial" pitchFamily="34" charset="0"/>
              <a:buNone/>
            </a:pPr>
            <a:endParaRPr lang="en-GB" sz="2000" dirty="0"/>
          </a:p>
        </p:txBody>
      </p:sp>
      <p:sp>
        <p:nvSpPr>
          <p:cNvPr id="9" name="Content Placeholder 3"/>
          <p:cNvSpPr txBox="1">
            <a:spLocks/>
          </p:cNvSpPr>
          <p:nvPr/>
        </p:nvSpPr>
        <p:spPr>
          <a:xfrm>
            <a:off x="4716016" y="3003798"/>
            <a:ext cx="4104456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Threats:</a:t>
            </a:r>
          </a:p>
          <a:p>
            <a:pPr lvl="0"/>
            <a:r>
              <a:rPr lang="en-GB" sz="1800" dirty="0"/>
              <a:t>What are issues which could stop the implementation of REDD+?</a:t>
            </a:r>
          </a:p>
          <a:p>
            <a:pPr marL="0" indent="0">
              <a:buFont typeface="Arial" pitchFamily="34" charset="0"/>
              <a:buNone/>
            </a:pPr>
            <a:endParaRPr lang="en-GB" sz="2000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572000" y="771550"/>
            <a:ext cx="0" cy="410445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67544" y="2940174"/>
            <a:ext cx="8352928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66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75</Words>
  <Application>Microsoft Office PowerPoint</Application>
  <PresentationFormat>On-screen Show (16:9)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Chapter1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Bryan</cp:lastModifiedBy>
  <cp:revision>35</cp:revision>
  <cp:lastPrinted>2015-07-17T14:13:32Z</cp:lastPrinted>
  <dcterms:created xsi:type="dcterms:W3CDTF">2015-06-03T08:03:08Z</dcterms:created>
  <dcterms:modified xsi:type="dcterms:W3CDTF">2015-09-18T16:03:43Z</dcterms:modified>
</cp:coreProperties>
</file>