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69B1A-742D-4282-A4AA-C9E9707E84A0}" type="datetimeFigureOut">
              <a:rPr lang="en-US" smtClean="0"/>
              <a:t>7/16/2009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6C4E7-35FB-499F-B76F-6C87E169F5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6C4E7-35FB-499F-B76F-6C87E169F5D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6C4E7-35FB-499F-B76F-6C87E169F5D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6C4E7-35FB-499F-B76F-6C87E169F5D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F604E-9536-467A-A826-EC868FFC15B8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D7C19-1C38-4222-AB9A-B9C98D5F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Group</a:t>
            </a:r>
            <a:r>
              <a:rPr lang="es-MX" dirty="0" smtClean="0"/>
              <a:t> 2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audience</a:t>
            </a:r>
            <a:r>
              <a:rPr lang="es-MX" dirty="0" smtClean="0"/>
              <a:t>?:</a:t>
            </a:r>
          </a:p>
          <a:p>
            <a:pPr lvl="1"/>
            <a:r>
              <a:rPr lang="es-MX" dirty="0" smtClean="0"/>
              <a:t>Non AI </a:t>
            </a:r>
            <a:r>
              <a:rPr lang="es-MX" dirty="0" err="1" smtClean="0"/>
              <a:t>countries</a:t>
            </a:r>
            <a:r>
              <a:rPr lang="es-MX" dirty="0" smtClean="0"/>
              <a:t> + AI </a:t>
            </a:r>
            <a:r>
              <a:rPr lang="es-MX" dirty="0" err="1" smtClean="0"/>
              <a:t>equally</a:t>
            </a:r>
            <a:endParaRPr lang="es-MX" dirty="0" smtClean="0"/>
          </a:p>
          <a:p>
            <a:pPr lvl="1"/>
            <a:r>
              <a:rPr lang="es-MX" dirty="0" smtClean="0"/>
              <a:t>Non AI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straightforward</a:t>
            </a:r>
            <a:r>
              <a:rPr lang="es-MX" dirty="0" smtClean="0"/>
              <a:t> </a:t>
            </a:r>
            <a:r>
              <a:rPr lang="es-MX" dirty="0" err="1" smtClean="0"/>
              <a:t>methods</a:t>
            </a:r>
            <a:r>
              <a:rPr lang="es-MX" dirty="0" smtClean="0"/>
              <a:t>, </a:t>
            </a:r>
            <a:r>
              <a:rPr lang="es-MX" dirty="0" err="1" smtClean="0"/>
              <a:t>tech</a:t>
            </a:r>
            <a:r>
              <a:rPr lang="es-MX" dirty="0" smtClean="0"/>
              <a:t> </a:t>
            </a:r>
            <a:r>
              <a:rPr lang="es-MX" dirty="0" err="1" smtClean="0"/>
              <a:t>assistance</a:t>
            </a:r>
            <a:r>
              <a:rPr lang="es-MX" dirty="0" smtClean="0"/>
              <a:t>,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support</a:t>
            </a:r>
            <a:r>
              <a:rPr lang="es-MX" dirty="0" smtClean="0"/>
              <a:t> and </a:t>
            </a:r>
            <a:r>
              <a:rPr lang="es-MX" dirty="0" err="1" smtClean="0"/>
              <a:t>ability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engage</a:t>
            </a:r>
            <a:r>
              <a:rPr lang="es-MX" dirty="0" smtClean="0"/>
              <a:t> in REDD</a:t>
            </a:r>
          </a:p>
          <a:p>
            <a:pPr lvl="1"/>
            <a:r>
              <a:rPr lang="es-MX" dirty="0" smtClean="0"/>
              <a:t>AI </a:t>
            </a:r>
            <a:r>
              <a:rPr lang="es-MX" dirty="0" smtClean="0"/>
              <a:t>&amp; civil </a:t>
            </a:r>
            <a:r>
              <a:rPr lang="es-MX" dirty="0" err="1" smtClean="0"/>
              <a:t>society</a:t>
            </a:r>
            <a:r>
              <a:rPr lang="es-MX" dirty="0" smtClean="0"/>
              <a:t> </a:t>
            </a:r>
            <a:r>
              <a:rPr lang="es-MX" dirty="0" err="1" smtClean="0"/>
              <a:t>wants</a:t>
            </a:r>
            <a:r>
              <a:rPr lang="es-MX" dirty="0" smtClean="0"/>
              <a:t> </a:t>
            </a:r>
            <a:r>
              <a:rPr lang="es-MX" dirty="0" err="1" smtClean="0"/>
              <a:t>high</a:t>
            </a:r>
            <a:r>
              <a:rPr lang="es-MX" dirty="0" smtClean="0"/>
              <a:t> </a:t>
            </a:r>
            <a:r>
              <a:rPr lang="es-MX" dirty="0" err="1" smtClean="0"/>
              <a:t>envir</a:t>
            </a:r>
            <a:r>
              <a:rPr lang="es-MX" dirty="0" smtClean="0"/>
              <a:t> </a:t>
            </a:r>
            <a:r>
              <a:rPr lang="es-MX" dirty="0" err="1" smtClean="0"/>
              <a:t>stringency</a:t>
            </a:r>
            <a:r>
              <a:rPr lang="es-MX" dirty="0" smtClean="0"/>
              <a:t>, </a:t>
            </a:r>
            <a:r>
              <a:rPr lang="es-MX" dirty="0" err="1" smtClean="0"/>
              <a:t>transparency</a:t>
            </a:r>
            <a:endParaRPr lang="es-MX" dirty="0" smtClean="0"/>
          </a:p>
          <a:p>
            <a:r>
              <a:rPr lang="es-MX" dirty="0" err="1" smtClean="0"/>
              <a:t>Analytical</a:t>
            </a:r>
            <a:r>
              <a:rPr lang="es-MX" dirty="0" smtClean="0"/>
              <a:t> </a:t>
            </a:r>
            <a:r>
              <a:rPr lang="es-MX" dirty="0" err="1" smtClean="0"/>
              <a:t>need</a:t>
            </a:r>
            <a:r>
              <a:rPr lang="es-MX" dirty="0" smtClean="0"/>
              <a:t> and short </a:t>
            </a:r>
            <a:r>
              <a:rPr lang="es-MX" dirty="0" err="1" smtClean="0"/>
              <a:t>summary</a:t>
            </a:r>
            <a:r>
              <a:rPr lang="es-MX" dirty="0" smtClean="0"/>
              <a:t> for </a:t>
            </a:r>
            <a:r>
              <a:rPr lang="es-MX" dirty="0" err="1" smtClean="0"/>
              <a:t>policy</a:t>
            </a:r>
            <a:r>
              <a:rPr lang="es-MX" dirty="0" smtClean="0"/>
              <a:t> </a:t>
            </a:r>
            <a:r>
              <a:rPr lang="es-MX" smtClean="0"/>
              <a:t>makers</a:t>
            </a:r>
            <a:endParaRPr lang="es-MX" dirty="0" smtClean="0"/>
          </a:p>
          <a:p>
            <a:r>
              <a:rPr lang="es-MX" dirty="0" err="1" smtClean="0"/>
              <a:t>nonAI</a:t>
            </a:r>
            <a:r>
              <a:rPr lang="es-MX" dirty="0" smtClean="0"/>
              <a:t> </a:t>
            </a:r>
            <a:r>
              <a:rPr lang="es-MX" dirty="0" err="1" smtClean="0"/>
              <a:t>stringency</a:t>
            </a:r>
            <a:r>
              <a:rPr lang="es-MX" dirty="0" smtClean="0"/>
              <a:t> &amp; rules </a:t>
            </a:r>
            <a:r>
              <a:rPr lang="es-MX" dirty="0" err="1" smtClean="0"/>
              <a:t>cannot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more </a:t>
            </a:r>
            <a:r>
              <a:rPr lang="es-MX" dirty="0" err="1" smtClean="0"/>
              <a:t>strict</a:t>
            </a:r>
            <a:r>
              <a:rPr lang="es-MX" dirty="0" smtClean="0"/>
              <a:t> </a:t>
            </a:r>
            <a:r>
              <a:rPr lang="es-MX" dirty="0" err="1" smtClean="0"/>
              <a:t>than</a:t>
            </a:r>
            <a:r>
              <a:rPr lang="es-MX" dirty="0" smtClean="0"/>
              <a:t> AI: so REDD MRV </a:t>
            </a:r>
            <a:r>
              <a:rPr lang="es-MX" dirty="0" err="1" smtClean="0"/>
              <a:t>unlikely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stricter</a:t>
            </a:r>
            <a:r>
              <a:rPr lang="es-MX" dirty="0" smtClean="0"/>
              <a:t> </a:t>
            </a:r>
            <a:r>
              <a:rPr lang="es-MX" dirty="0" err="1" smtClean="0"/>
              <a:t>than</a:t>
            </a:r>
            <a:r>
              <a:rPr lang="es-MX" dirty="0" smtClean="0"/>
              <a:t> AI LUCF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would</a:t>
            </a:r>
            <a:r>
              <a:rPr lang="es-MX" dirty="0" smtClean="0"/>
              <a:t> </a:t>
            </a:r>
            <a:r>
              <a:rPr lang="es-MX" dirty="0" err="1" smtClean="0"/>
              <a:t>great</a:t>
            </a:r>
            <a:r>
              <a:rPr lang="es-MX" dirty="0" smtClean="0"/>
              <a:t> </a:t>
            </a:r>
            <a:r>
              <a:rPr lang="es-MX" dirty="0" err="1" smtClean="0"/>
              <a:t>outcome</a:t>
            </a:r>
            <a:r>
              <a:rPr lang="es-MX" dirty="0" smtClean="0"/>
              <a:t> look </a:t>
            </a:r>
            <a:r>
              <a:rPr lang="es-MX" dirty="0" err="1" smtClean="0"/>
              <a:t>like</a:t>
            </a:r>
            <a:r>
              <a:rPr lang="es-MX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err="1" smtClean="0"/>
              <a:t>Decision</a:t>
            </a:r>
            <a:r>
              <a:rPr lang="es-MX" dirty="0" smtClean="0"/>
              <a:t> </a:t>
            </a:r>
            <a:r>
              <a:rPr lang="es-MX" dirty="0" err="1" smtClean="0"/>
              <a:t>support</a:t>
            </a:r>
            <a:r>
              <a:rPr lang="es-MX" dirty="0" smtClean="0"/>
              <a:t> </a:t>
            </a:r>
            <a:r>
              <a:rPr lang="es-MX" dirty="0" err="1" smtClean="0"/>
              <a:t>tool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countries</a:t>
            </a:r>
            <a:endParaRPr lang="es-MX" dirty="0" smtClean="0"/>
          </a:p>
          <a:p>
            <a:r>
              <a:rPr lang="es-MX" dirty="0" err="1" smtClean="0"/>
              <a:t>Review</a:t>
            </a:r>
            <a:r>
              <a:rPr lang="es-MX" dirty="0" smtClean="0"/>
              <a:t> GHG </a:t>
            </a:r>
            <a:r>
              <a:rPr lang="es-MX" dirty="0" err="1" smtClean="0"/>
              <a:t>inventory</a:t>
            </a:r>
            <a:r>
              <a:rPr lang="es-MX" dirty="0" smtClean="0"/>
              <a:t> </a:t>
            </a:r>
            <a:r>
              <a:rPr lang="es-MX" dirty="0" err="1" smtClean="0"/>
              <a:t>experience</a:t>
            </a:r>
            <a:r>
              <a:rPr lang="es-MX" dirty="0" smtClean="0"/>
              <a:t> AI and non AI, </a:t>
            </a:r>
            <a:r>
              <a:rPr lang="es-MX" dirty="0" err="1" smtClean="0"/>
              <a:t>leading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insights</a:t>
            </a:r>
            <a:r>
              <a:rPr lang="es-MX" dirty="0" smtClean="0"/>
              <a:t> + </a:t>
            </a:r>
            <a:r>
              <a:rPr lang="es-MX" dirty="0" err="1" smtClean="0"/>
              <a:t>decision</a:t>
            </a:r>
            <a:r>
              <a:rPr lang="es-MX" dirty="0" smtClean="0"/>
              <a:t> </a:t>
            </a:r>
            <a:r>
              <a:rPr lang="es-MX" dirty="0" err="1" smtClean="0"/>
              <a:t>tool</a:t>
            </a:r>
            <a:endParaRPr lang="es-MX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s-MX" dirty="0" err="1" smtClean="0"/>
              <a:t>Stratified</a:t>
            </a:r>
            <a:r>
              <a:rPr lang="es-MX" dirty="0" smtClean="0"/>
              <a:t> </a:t>
            </a:r>
            <a:r>
              <a:rPr lang="es-MX" dirty="0" err="1" smtClean="0"/>
              <a:t>sampling</a:t>
            </a:r>
            <a:r>
              <a:rPr lang="es-MX" dirty="0" smtClean="0"/>
              <a:t> of country </a:t>
            </a:r>
            <a:r>
              <a:rPr lang="es-MX" dirty="0" err="1" smtClean="0"/>
              <a:t>experience</a:t>
            </a:r>
            <a:r>
              <a:rPr lang="es-MX" dirty="0" smtClean="0"/>
              <a:t>: pick </a:t>
            </a:r>
            <a:r>
              <a:rPr lang="es-MX" dirty="0" err="1" smtClean="0"/>
              <a:t>say</a:t>
            </a:r>
            <a:r>
              <a:rPr lang="es-MX" dirty="0" smtClean="0"/>
              <a:t> 2 </a:t>
            </a:r>
            <a:r>
              <a:rPr lang="es-MX" dirty="0" err="1" smtClean="0"/>
              <a:t>countries</a:t>
            </a:r>
            <a:r>
              <a:rPr lang="es-MX" dirty="0" smtClean="0"/>
              <a:t> per </a:t>
            </a:r>
            <a:r>
              <a:rPr lang="es-MX" dirty="0" err="1" smtClean="0"/>
              <a:t>type</a:t>
            </a:r>
            <a:endParaRPr lang="es-MX" dirty="0" smtClean="0"/>
          </a:p>
          <a:p>
            <a:r>
              <a:rPr lang="es-MX" dirty="0" smtClean="0"/>
              <a:t>Define </a:t>
            </a:r>
            <a:r>
              <a:rPr lang="es-MX" dirty="0" err="1" smtClean="0"/>
              <a:t>typology</a:t>
            </a:r>
            <a:r>
              <a:rPr lang="es-MX" dirty="0" smtClean="0"/>
              <a:t> of </a:t>
            </a:r>
            <a:r>
              <a:rPr lang="es-MX" dirty="0" err="1" smtClean="0"/>
              <a:t>say</a:t>
            </a:r>
            <a:r>
              <a:rPr lang="es-MX" dirty="0" smtClean="0"/>
              <a:t> 5 country </a:t>
            </a:r>
            <a:r>
              <a:rPr lang="es-MX" dirty="0" err="1" smtClean="0"/>
              <a:t>circumstances</a:t>
            </a:r>
            <a:r>
              <a:rPr lang="es-MX" dirty="0" smtClean="0"/>
              <a:t> &amp; </a:t>
            </a:r>
            <a:r>
              <a:rPr lang="es-MX" dirty="0" err="1" smtClean="0"/>
              <a:t>experiences</a:t>
            </a:r>
            <a:r>
              <a:rPr lang="es-MX" dirty="0" smtClean="0"/>
              <a:t>: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generalize</a:t>
            </a:r>
            <a:r>
              <a:rPr lang="es-MX" dirty="0" smtClean="0"/>
              <a:t> </a:t>
            </a:r>
            <a:r>
              <a:rPr lang="es-MX" dirty="0" err="1" smtClean="0"/>
              <a:t>next</a:t>
            </a:r>
            <a:r>
              <a:rPr lang="es-MX" dirty="0" smtClean="0"/>
              <a:t> </a:t>
            </a:r>
            <a:r>
              <a:rPr lang="es-MX" dirty="0" err="1" smtClean="0"/>
              <a:t>steps</a:t>
            </a:r>
            <a:r>
              <a:rPr lang="es-MX" dirty="0" smtClean="0"/>
              <a:t>, </a:t>
            </a:r>
            <a:r>
              <a:rPr lang="es-MX" dirty="0" err="1" smtClean="0"/>
              <a:t>tech</a:t>
            </a:r>
            <a:r>
              <a:rPr lang="es-MX" dirty="0" smtClean="0"/>
              <a:t> </a:t>
            </a:r>
            <a:r>
              <a:rPr lang="es-MX" dirty="0" err="1" smtClean="0"/>
              <a:t>assistance</a:t>
            </a:r>
            <a:r>
              <a:rPr lang="es-MX" dirty="0" smtClean="0"/>
              <a:t> </a:t>
            </a:r>
            <a:r>
              <a:rPr lang="es-MX" dirty="0" err="1" smtClean="0"/>
              <a:t>program</a:t>
            </a:r>
            <a:r>
              <a:rPr lang="es-MX" dirty="0" smtClean="0"/>
              <a:t>&amp; </a:t>
            </a:r>
            <a:r>
              <a:rPr lang="es-MX" dirty="0" err="1" smtClean="0"/>
              <a:t>costs</a:t>
            </a:r>
            <a:endParaRPr lang="es-MX" dirty="0" smtClean="0"/>
          </a:p>
          <a:p>
            <a:r>
              <a:rPr lang="es-MX" dirty="0" err="1" smtClean="0"/>
              <a:t>Could</a:t>
            </a:r>
            <a:r>
              <a:rPr lang="es-MX" dirty="0" smtClean="0"/>
              <a:t> define </a:t>
            </a:r>
            <a:r>
              <a:rPr lang="es-MX" dirty="0" err="1" smtClean="0"/>
              <a:t>cohorts</a:t>
            </a:r>
            <a:r>
              <a:rPr lang="es-MX" dirty="0" smtClean="0"/>
              <a:t> of </a:t>
            </a:r>
            <a:r>
              <a:rPr lang="es-MX" dirty="0" err="1" smtClean="0"/>
              <a:t>countries</a:t>
            </a:r>
            <a:r>
              <a:rPr lang="es-MX" dirty="0" smtClean="0"/>
              <a:t> in </a:t>
            </a:r>
            <a:r>
              <a:rPr lang="es-MX" dirty="0" err="1" smtClean="0"/>
              <a:t>same</a:t>
            </a:r>
            <a:r>
              <a:rPr lang="es-MX" dirty="0" smtClean="0"/>
              <a:t> </a:t>
            </a:r>
            <a:r>
              <a:rPr lang="es-MX" dirty="0" err="1" smtClean="0"/>
              <a:t>type</a:t>
            </a:r>
            <a:r>
              <a:rPr lang="es-MX" dirty="0" smtClean="0"/>
              <a:t>, and </a:t>
            </a:r>
            <a:r>
              <a:rPr lang="es-MX" dirty="0" err="1" smtClean="0"/>
              <a:t>then</a:t>
            </a:r>
            <a:r>
              <a:rPr lang="es-MX" dirty="0" smtClean="0"/>
              <a:t> </a:t>
            </a:r>
            <a:r>
              <a:rPr lang="es-MX" dirty="0" err="1" smtClean="0"/>
              <a:t>provide</a:t>
            </a:r>
            <a:r>
              <a:rPr lang="es-MX" dirty="0" smtClean="0"/>
              <a:t> </a:t>
            </a:r>
            <a:r>
              <a:rPr lang="es-MX" dirty="0" err="1" smtClean="0"/>
              <a:t>tech</a:t>
            </a:r>
            <a:r>
              <a:rPr lang="es-MX" dirty="0" smtClean="0"/>
              <a:t> </a:t>
            </a:r>
            <a:r>
              <a:rPr lang="es-MX" dirty="0" err="1" smtClean="0"/>
              <a:t>assistance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them</a:t>
            </a:r>
            <a:r>
              <a:rPr lang="es-MX" dirty="0" smtClean="0"/>
              <a:t>.</a:t>
            </a:r>
          </a:p>
          <a:p>
            <a:pPr lvl="1"/>
            <a:r>
              <a:rPr lang="es-MX" dirty="0" err="1" smtClean="0"/>
              <a:t>Countries</a:t>
            </a:r>
            <a:r>
              <a:rPr lang="es-MX" dirty="0" smtClean="0"/>
              <a:t> </a:t>
            </a:r>
            <a:r>
              <a:rPr lang="es-MX" dirty="0" err="1" smtClean="0"/>
              <a:t>find</a:t>
            </a:r>
            <a:r>
              <a:rPr lang="es-MX" dirty="0" smtClean="0"/>
              <a:t> </a:t>
            </a:r>
            <a:r>
              <a:rPr lang="es-MX" dirty="0" err="1" smtClean="0"/>
              <a:t>themselves</a:t>
            </a:r>
            <a:r>
              <a:rPr lang="es-MX" dirty="0" smtClean="0"/>
              <a:t> in a </a:t>
            </a:r>
            <a:r>
              <a:rPr lang="es-MX" dirty="0" err="1" smtClean="0"/>
              <a:t>type</a:t>
            </a:r>
            <a:r>
              <a:rPr lang="es-MX" dirty="0" smtClean="0"/>
              <a:t>, </a:t>
            </a:r>
            <a:r>
              <a:rPr lang="es-MX" dirty="0" err="1" smtClean="0"/>
              <a:t>find</a:t>
            </a:r>
            <a:r>
              <a:rPr lang="es-MX" dirty="0" smtClean="0"/>
              <a:t> </a:t>
            </a:r>
            <a:r>
              <a:rPr lang="es-MX" dirty="0" err="1" smtClean="0"/>
              <a:t>next</a:t>
            </a:r>
            <a:r>
              <a:rPr lang="es-MX" dirty="0" smtClean="0"/>
              <a:t> </a:t>
            </a:r>
            <a:r>
              <a:rPr lang="es-MX" dirty="0" err="1" smtClean="0"/>
              <a:t>steps</a:t>
            </a:r>
            <a:r>
              <a:rPr lang="es-MX" dirty="0" smtClean="0"/>
              <a:t>, and </a:t>
            </a:r>
            <a:r>
              <a:rPr lang="es-MX" dirty="0" err="1" smtClean="0"/>
              <a:t>hold</a:t>
            </a:r>
            <a:r>
              <a:rPr lang="es-MX" dirty="0" smtClean="0"/>
              <a:t> </a:t>
            </a:r>
            <a:r>
              <a:rPr lang="es-MX" dirty="0" err="1" smtClean="0"/>
              <a:t>joint</a:t>
            </a:r>
            <a:r>
              <a:rPr lang="es-MX" dirty="0" smtClean="0"/>
              <a:t> </a:t>
            </a:r>
            <a:r>
              <a:rPr lang="es-MX" dirty="0" err="1" smtClean="0"/>
              <a:t>workshops</a:t>
            </a:r>
            <a:r>
              <a:rPr lang="es-MX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Great </a:t>
            </a:r>
            <a:r>
              <a:rPr lang="es-MX" dirty="0" err="1" smtClean="0"/>
              <a:t>Outcomes</a:t>
            </a:r>
            <a:r>
              <a:rPr lang="es-MX" dirty="0" smtClean="0"/>
              <a:t>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err="1" smtClean="0"/>
              <a:t>Build</a:t>
            </a:r>
            <a:r>
              <a:rPr lang="es-MX" dirty="0" smtClean="0"/>
              <a:t> in </a:t>
            </a:r>
            <a:r>
              <a:rPr lang="es-MX" dirty="0" err="1" smtClean="0"/>
              <a:t>options</a:t>
            </a:r>
            <a:r>
              <a:rPr lang="es-MX" dirty="0" smtClean="0"/>
              <a:t> </a:t>
            </a:r>
            <a:r>
              <a:rPr lang="es-MX" dirty="0" err="1" smtClean="0"/>
              <a:t>within</a:t>
            </a:r>
            <a:r>
              <a:rPr lang="es-MX" dirty="0" smtClean="0"/>
              <a:t> </a:t>
            </a:r>
            <a:r>
              <a:rPr lang="es-MX" dirty="0" err="1" smtClean="0"/>
              <a:t>each</a:t>
            </a:r>
            <a:r>
              <a:rPr lang="es-MX" dirty="0" smtClean="0"/>
              <a:t> </a:t>
            </a:r>
            <a:r>
              <a:rPr lang="es-MX" dirty="0" err="1" smtClean="0"/>
              <a:t>step</a:t>
            </a:r>
            <a:r>
              <a:rPr lang="es-MX" dirty="0" smtClean="0"/>
              <a:t> in set of MRV </a:t>
            </a:r>
            <a:r>
              <a:rPr lang="es-MX" dirty="0" err="1" smtClean="0"/>
              <a:t>steps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emerge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analysis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i.e.</a:t>
            </a:r>
            <a:r>
              <a:rPr lang="es-MX" dirty="0" smtClean="0"/>
              <a:t>, </a:t>
            </a:r>
            <a:r>
              <a:rPr lang="es-MX" dirty="0" err="1" smtClean="0"/>
              <a:t>could</a:t>
            </a:r>
            <a:r>
              <a:rPr lang="es-MX" dirty="0" smtClean="0"/>
              <a:t> </a:t>
            </a:r>
            <a:r>
              <a:rPr lang="es-MX" dirty="0" err="1" smtClean="0"/>
              <a:t>choose</a:t>
            </a:r>
            <a:r>
              <a:rPr lang="es-MX" dirty="0" smtClean="0"/>
              <a:t> </a:t>
            </a:r>
            <a:r>
              <a:rPr lang="es-MX" dirty="0" err="1" smtClean="0"/>
              <a:t>Tier</a:t>
            </a:r>
            <a:r>
              <a:rPr lang="es-MX" dirty="0" smtClean="0"/>
              <a:t> 1 </a:t>
            </a:r>
            <a:r>
              <a:rPr lang="es-MX" dirty="0" err="1" smtClean="0"/>
              <a:t>or</a:t>
            </a:r>
            <a:r>
              <a:rPr lang="es-MX" dirty="0" smtClean="0"/>
              <a:t> 2 </a:t>
            </a:r>
            <a:r>
              <a:rPr lang="es-MX" dirty="0" err="1" smtClean="0"/>
              <a:t>or</a:t>
            </a:r>
            <a:r>
              <a:rPr lang="es-MX" dirty="0" smtClean="0"/>
              <a:t> 3 </a:t>
            </a:r>
            <a:r>
              <a:rPr lang="es-MX" dirty="0" err="1" smtClean="0"/>
              <a:t>approach</a:t>
            </a:r>
            <a:r>
              <a:rPr lang="es-MX" dirty="0" smtClean="0"/>
              <a:t> in </a:t>
            </a:r>
            <a:r>
              <a:rPr lang="es-MX" dirty="0" err="1" smtClean="0"/>
              <a:t>each</a:t>
            </a:r>
            <a:r>
              <a:rPr lang="es-MX" dirty="0" smtClean="0"/>
              <a:t> </a:t>
            </a:r>
            <a:r>
              <a:rPr lang="es-MX" dirty="0" err="1" smtClean="0"/>
              <a:t>step</a:t>
            </a:r>
            <a:r>
              <a:rPr lang="es-MX" dirty="0" smtClean="0"/>
              <a:t>, and </a:t>
            </a:r>
            <a:r>
              <a:rPr lang="es-MX" dirty="0" err="1" smtClean="0"/>
              <a:t>identify</a:t>
            </a:r>
            <a:r>
              <a:rPr lang="es-MX" dirty="0" smtClean="0"/>
              <a:t> </a:t>
            </a:r>
            <a:r>
              <a:rPr lang="es-MX" dirty="0" err="1" smtClean="0"/>
              <a:t>benefits</a:t>
            </a:r>
            <a:r>
              <a:rPr lang="es-MX" dirty="0" smtClean="0"/>
              <a:t> and </a:t>
            </a:r>
            <a:r>
              <a:rPr lang="es-MX" dirty="0" err="1" smtClean="0"/>
              <a:t>costs</a:t>
            </a:r>
            <a:r>
              <a:rPr lang="es-MX" dirty="0" smtClean="0"/>
              <a:t> of </a:t>
            </a:r>
            <a:r>
              <a:rPr lang="es-MX" dirty="0" err="1" smtClean="0"/>
              <a:t>each</a:t>
            </a:r>
            <a:r>
              <a:rPr lang="es-MX" dirty="0" smtClean="0"/>
              <a:t> </a:t>
            </a:r>
          </a:p>
          <a:p>
            <a:pPr lvl="2">
              <a:buNone/>
            </a:pPr>
            <a:r>
              <a:rPr lang="es-MX" dirty="0" err="1" smtClean="0"/>
              <a:t>Choice</a:t>
            </a:r>
            <a:endParaRPr lang="es-MX" dirty="0" smtClean="0"/>
          </a:p>
          <a:p>
            <a:r>
              <a:rPr lang="es-MX" dirty="0" err="1" smtClean="0"/>
              <a:t>Could</a:t>
            </a:r>
            <a:r>
              <a:rPr lang="es-MX" dirty="0" smtClean="0"/>
              <a:t> use </a:t>
            </a:r>
            <a:r>
              <a:rPr lang="es-MX" dirty="0" err="1" smtClean="0"/>
              <a:t>stepwise</a:t>
            </a:r>
            <a:r>
              <a:rPr lang="es-MX" dirty="0" smtClean="0"/>
              <a:t> </a:t>
            </a:r>
            <a:r>
              <a:rPr lang="es-MX" dirty="0" err="1" smtClean="0"/>
              <a:t>approach</a:t>
            </a:r>
            <a:r>
              <a:rPr lang="es-MX" dirty="0" smtClean="0"/>
              <a:t>: </a:t>
            </a:r>
            <a:r>
              <a:rPr lang="es-MX" dirty="0" err="1" smtClean="0"/>
              <a:t>evolves</a:t>
            </a:r>
            <a:r>
              <a:rPr lang="es-MX" dirty="0" smtClean="0"/>
              <a:t> </a:t>
            </a:r>
            <a:r>
              <a:rPr lang="es-MX" dirty="0" err="1" smtClean="0"/>
              <a:t>over</a:t>
            </a:r>
            <a:r>
              <a:rPr lang="es-MX" dirty="0" smtClean="0"/>
              <a:t> time</a:t>
            </a:r>
          </a:p>
          <a:p>
            <a:r>
              <a:rPr lang="es-MX" dirty="0" err="1" smtClean="0"/>
              <a:t>Potential</a:t>
            </a:r>
            <a:r>
              <a:rPr lang="es-MX" dirty="0" smtClean="0"/>
              <a:t> </a:t>
            </a:r>
            <a:r>
              <a:rPr lang="es-MX" dirty="0" err="1" smtClean="0"/>
              <a:t>title</a:t>
            </a:r>
            <a:r>
              <a:rPr lang="es-MX" dirty="0" smtClean="0"/>
              <a:t> </a:t>
            </a:r>
            <a:r>
              <a:rPr lang="es-MX" dirty="0" err="1" smtClean="0"/>
              <a:t>report</a:t>
            </a:r>
            <a:r>
              <a:rPr lang="es-MX" dirty="0" smtClean="0"/>
              <a:t>:???   </a:t>
            </a:r>
            <a:r>
              <a:rPr lang="es-MX" dirty="0" err="1" smtClean="0"/>
              <a:t>Building</a:t>
            </a:r>
            <a:r>
              <a:rPr lang="es-MX" dirty="0" smtClean="0"/>
              <a:t> Blocks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Developing</a:t>
            </a:r>
            <a:r>
              <a:rPr lang="es-MX" dirty="0" smtClean="0"/>
              <a:t> REDD MRV </a:t>
            </a:r>
            <a:r>
              <a:rPr lang="es-MX" dirty="0" err="1" smtClean="0"/>
              <a:t>Systems</a:t>
            </a:r>
            <a:r>
              <a:rPr lang="es-MX" dirty="0" smtClean="0"/>
              <a:t> ??</a:t>
            </a:r>
          </a:p>
          <a:p>
            <a:r>
              <a:rPr lang="es-MX" dirty="0" smtClean="0"/>
              <a:t>? Do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need</a:t>
            </a:r>
            <a:r>
              <a:rPr lang="es-MX" dirty="0" smtClean="0"/>
              <a:t> global </a:t>
            </a:r>
            <a:r>
              <a:rPr lang="es-MX" dirty="0" err="1" smtClean="0"/>
              <a:t>forest</a:t>
            </a:r>
            <a:r>
              <a:rPr lang="es-MX" dirty="0" smtClean="0"/>
              <a:t> data set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made</a:t>
            </a:r>
            <a:r>
              <a:rPr lang="es-MX" dirty="0" smtClean="0"/>
              <a:t> </a:t>
            </a:r>
            <a:r>
              <a:rPr lang="es-MX" dirty="0" err="1" smtClean="0"/>
              <a:t>available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countries</a:t>
            </a:r>
            <a:r>
              <a:rPr lang="es-MX" dirty="0" smtClean="0"/>
              <a:t> for </a:t>
            </a:r>
            <a:r>
              <a:rPr lang="es-MX" dirty="0" err="1" smtClean="0"/>
              <a:t>their</a:t>
            </a:r>
            <a:r>
              <a:rPr lang="es-MX" dirty="0" smtClean="0"/>
              <a:t> </a:t>
            </a:r>
            <a:r>
              <a:rPr lang="es-MX" dirty="0" err="1" smtClean="0"/>
              <a:t>own</a:t>
            </a:r>
            <a:r>
              <a:rPr lang="es-MX" dirty="0" smtClean="0"/>
              <a:t> use?</a:t>
            </a:r>
            <a:endParaRPr lang="es-MX" dirty="0" smtClean="0"/>
          </a:p>
          <a:p>
            <a:pPr lvl="1">
              <a:buNone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244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Group 2</vt:lpstr>
      <vt:lpstr>What would great outcome look like?</vt:lpstr>
      <vt:lpstr>Great Outcomes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</dc:title>
  <dc:creator>Alberto Sandoval</dc:creator>
  <cp:lastModifiedBy>Charles Mcneill</cp:lastModifiedBy>
  <cp:revision>5</cp:revision>
  <dcterms:created xsi:type="dcterms:W3CDTF">2009-07-16T21:08:29Z</dcterms:created>
  <dcterms:modified xsi:type="dcterms:W3CDTF">2009-07-16T21:44:15Z</dcterms:modified>
</cp:coreProperties>
</file>