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4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12106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11950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8212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11041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9587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9940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37782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7446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9674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53805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3650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2DEC5-6A2D-4B4C-98A3-E09289A472BA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45ABC-E6DE-4EE1-B3FE-17472692E82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235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C" dirty="0" err="1" smtClean="0"/>
              <a:t>Conference</a:t>
            </a:r>
            <a:r>
              <a:rPr lang="es-EC" dirty="0" smtClean="0"/>
              <a:t> </a:t>
            </a:r>
            <a:r>
              <a:rPr lang="es-EC" dirty="0" err="1" smtClean="0"/>
              <a:t>Call</a:t>
            </a:r>
            <a:r>
              <a:rPr lang="es-EC" dirty="0" smtClean="0"/>
              <a:t/>
            </a:r>
            <a:br>
              <a:rPr lang="es-EC" dirty="0" smtClean="0"/>
            </a:br>
            <a:r>
              <a:rPr lang="es-EC" dirty="0" smtClean="0"/>
              <a:t>PGA</a:t>
            </a:r>
            <a:br>
              <a:rPr lang="es-EC" dirty="0" smtClean="0"/>
            </a:br>
            <a:r>
              <a:rPr lang="es-EC" dirty="0" smtClean="0"/>
              <a:t>Punto 5 de Agenda</a:t>
            </a: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C" dirty="0" smtClean="0"/>
              <a:t>6 Febrero</a:t>
            </a:r>
          </a:p>
          <a:p>
            <a:r>
              <a:rPr lang="es-EC" dirty="0" err="1" smtClean="0"/>
              <a:t>Ma</a:t>
            </a:r>
            <a:r>
              <a:rPr lang="es-EC" dirty="0" smtClean="0"/>
              <a:t> Del Carmen, Connie, </a:t>
            </a:r>
            <a:r>
              <a:rPr lang="es-EC" dirty="0" err="1" smtClean="0"/>
              <a:t>Ma</a:t>
            </a:r>
            <a:r>
              <a:rPr lang="es-EC" dirty="0" smtClean="0"/>
              <a:t> </a:t>
            </a:r>
            <a:r>
              <a:rPr lang="es-EC" dirty="0" err="1" smtClean="0"/>
              <a:t>Belen</a:t>
            </a:r>
            <a:r>
              <a:rPr lang="es-EC" dirty="0" smtClean="0"/>
              <a:t>, </a:t>
            </a:r>
            <a:r>
              <a:rPr lang="es-EC" dirty="0" err="1" smtClean="0"/>
              <a:t>Saras</a:t>
            </a:r>
            <a:r>
              <a:rPr lang="es-EC" dirty="0" smtClean="0"/>
              <a:t>,  </a:t>
            </a:r>
            <a:r>
              <a:rPr lang="es-EC" smtClean="0"/>
              <a:t>Danae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28294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dirty="0" smtClean="0"/>
              <a:t>Clarificando el Escenario Piloto Ecuador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 smtClean="0"/>
              <a:t>El Ecuador tiene un proceso en marcha de preparación del PN REDD</a:t>
            </a:r>
          </a:p>
          <a:p>
            <a:r>
              <a:rPr lang="es-EC" dirty="0" smtClean="0"/>
              <a:t>La competencia del PN REDD recae en el MAE en la SCC;</a:t>
            </a:r>
          </a:p>
          <a:p>
            <a:r>
              <a:rPr lang="es-EC" dirty="0" smtClean="0"/>
              <a:t>El tema forestal lo maneja la SPN</a:t>
            </a:r>
          </a:p>
          <a:p>
            <a:r>
              <a:rPr lang="es-EC" dirty="0" smtClean="0"/>
              <a:t>Se cuenta con el PNC ONU REDD para apoyar la preparación del PNREDD+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3595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Posibles pasos a seguir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C" dirty="0" smtClean="0"/>
              <a:t>El Ecuador quiere crear un marco nacional de salvaguardas para REDD que permita su implementación con ciertas características;</a:t>
            </a:r>
          </a:p>
          <a:p>
            <a:r>
              <a:rPr lang="es-EC" dirty="0" smtClean="0"/>
              <a:t>Desde 2010 se inició el trabajo de </a:t>
            </a:r>
            <a:r>
              <a:rPr lang="es-EC" dirty="0" smtClean="0"/>
              <a:t>construcción REDD+ SES y desde el inicio del PNC se han sumado otros procesos;</a:t>
            </a:r>
            <a:endParaRPr lang="es-EC" dirty="0" smtClean="0"/>
          </a:p>
          <a:p>
            <a:r>
              <a:rPr lang="es-EC" dirty="0" smtClean="0"/>
              <a:t>No importa cómo los indicadores vengan clasificados o empaquetados. Lo importante son los principios detrás que reflejan las salvaguardas que el Gob. quiere asegurar;</a:t>
            </a:r>
          </a:p>
          <a:p>
            <a:r>
              <a:rPr lang="es-EC" dirty="0" smtClean="0"/>
              <a:t>Todo esto de la mano del sistema de monitoreo de salvaguardas y BM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20037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Propuesta para PGA Ecuador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C" sz="2400" dirty="0" smtClean="0"/>
              <a:t>1. Usando los temas identificados en Taller 2, se identificarán los indicadores REDD+ SES que puedan encasillarse en cada uno. Se identificarán </a:t>
            </a:r>
            <a:r>
              <a:rPr lang="es-EC" sz="2400" dirty="0" smtClean="0">
                <a:solidFill>
                  <a:srgbClr val="FF0000"/>
                </a:solidFill>
              </a:rPr>
              <a:t>vacíos</a:t>
            </a:r>
            <a:r>
              <a:rPr lang="es-EC" sz="2400" dirty="0" smtClean="0"/>
              <a:t>;</a:t>
            </a:r>
          </a:p>
          <a:p>
            <a:pPr marL="0" indent="0">
              <a:buNone/>
            </a:pPr>
            <a:r>
              <a:rPr lang="es-EC" sz="2400" dirty="0" smtClean="0"/>
              <a:t>2. Se realizará otro evento con participantes del Taller 2 + otros posibles claves para priorizar </a:t>
            </a:r>
            <a:r>
              <a:rPr lang="es-EC" sz="2400" dirty="0" smtClean="0">
                <a:solidFill>
                  <a:srgbClr val="FF0000"/>
                </a:solidFill>
              </a:rPr>
              <a:t>temas</a:t>
            </a:r>
            <a:r>
              <a:rPr lang="es-EC" sz="2400" dirty="0" smtClean="0"/>
              <a:t> que el PGA trabajará. La priorización incluirá priorización de </a:t>
            </a:r>
            <a:r>
              <a:rPr lang="es-EC" sz="2400" dirty="0" smtClean="0">
                <a:solidFill>
                  <a:srgbClr val="FF0000"/>
                </a:solidFill>
              </a:rPr>
              <a:t>zonas geográficas</a:t>
            </a:r>
            <a:r>
              <a:rPr lang="es-EC" sz="2400" dirty="0" smtClean="0"/>
              <a:t>;</a:t>
            </a:r>
          </a:p>
          <a:p>
            <a:pPr marL="0" indent="0">
              <a:buNone/>
            </a:pPr>
            <a:r>
              <a:rPr lang="es-EC" sz="2400" dirty="0" smtClean="0"/>
              <a:t>3. Sobre estos temas se construirá un proceso de diseño de </a:t>
            </a:r>
            <a:r>
              <a:rPr lang="es-EC" sz="2400" dirty="0" smtClean="0">
                <a:solidFill>
                  <a:srgbClr val="FF0000"/>
                </a:solidFill>
              </a:rPr>
              <a:t>Indicadores</a:t>
            </a:r>
            <a:r>
              <a:rPr lang="es-EC" sz="2400" dirty="0" smtClean="0"/>
              <a:t> – con un equipo técnico;</a:t>
            </a:r>
          </a:p>
          <a:p>
            <a:pPr marL="0" indent="0">
              <a:buNone/>
            </a:pPr>
            <a:r>
              <a:rPr lang="es-EC" sz="2400" dirty="0" smtClean="0"/>
              <a:t>4. Paralelamente se identificarán </a:t>
            </a:r>
            <a:r>
              <a:rPr lang="es-EC" sz="2400" dirty="0" smtClean="0">
                <a:solidFill>
                  <a:srgbClr val="FF0000"/>
                </a:solidFill>
              </a:rPr>
              <a:t>plataformas participativas </a:t>
            </a:r>
            <a:r>
              <a:rPr lang="es-EC" sz="2400" dirty="0" smtClean="0"/>
              <a:t>existentes en los sitios geográficos prioritarios – como las mesas forestales para poder fortalecerlas en preparación al </a:t>
            </a:r>
            <a:r>
              <a:rPr lang="es-EC" sz="2400" dirty="0" smtClean="0">
                <a:solidFill>
                  <a:srgbClr val="FF0000"/>
                </a:solidFill>
              </a:rPr>
              <a:t>acompañamiento al proceso de diseño de indicadores y pilotaje </a:t>
            </a:r>
            <a:r>
              <a:rPr lang="es-EC" sz="2400" dirty="0" smtClean="0"/>
              <a:t>de los mismos.</a:t>
            </a:r>
          </a:p>
          <a:p>
            <a:pPr marL="0" indent="0">
              <a:buNone/>
            </a:pP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4486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dirty="0" smtClean="0"/>
              <a:t>Vínculo con Marco Nacional Salvaguardas para REDD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es-EC" sz="2800" dirty="0" smtClean="0"/>
              <a:t>Este proceso trabajará paralelamente al Proceso Nacional para el diseño del Marco de Salvaguardas para REDD (Sistema de </a:t>
            </a:r>
            <a:r>
              <a:rPr lang="es-EC" sz="2800" dirty="0" err="1" smtClean="0"/>
              <a:t>Info</a:t>
            </a:r>
            <a:r>
              <a:rPr lang="es-EC" sz="2800" dirty="0" smtClean="0"/>
              <a:t> y Monitoreo de Estándares y Beneficios Múltiples), con el fin de:</a:t>
            </a:r>
          </a:p>
          <a:p>
            <a:pPr lvl="1"/>
            <a:r>
              <a:rPr lang="es-EC" dirty="0" smtClean="0"/>
              <a:t>Evitar duplicación de estándares;</a:t>
            </a:r>
          </a:p>
          <a:p>
            <a:pPr lvl="1"/>
            <a:r>
              <a:rPr lang="es-EC" dirty="0" smtClean="0"/>
              <a:t>Verificar complementariedad y no contradicción;</a:t>
            </a:r>
          </a:p>
          <a:p>
            <a:pPr lvl="1"/>
            <a:r>
              <a:rPr lang="es-EC" dirty="0" smtClean="0"/>
              <a:t>Procurar sinergias</a:t>
            </a:r>
          </a:p>
          <a:p>
            <a:pPr lvl="1"/>
            <a:r>
              <a:rPr lang="es-EC" dirty="0" smtClean="0"/>
              <a:t>Evaluar costos de implementación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59273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Balance entre lo técnico y político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 smtClean="0"/>
              <a:t>Vinculación con Mesa de Trabajo REDD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1487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341</Words>
  <Application>Microsoft Office PowerPoint</Application>
  <PresentationFormat>Presentación en pantalla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Conference Call PGA Punto 5 de Agenda</vt:lpstr>
      <vt:lpstr>Clarificando el Escenario Piloto Ecuador</vt:lpstr>
      <vt:lpstr>Posibles pasos a seguir</vt:lpstr>
      <vt:lpstr>Propuesta para PGA Ecuador</vt:lpstr>
      <vt:lpstr>Vínculo con Marco Nacional Salvaguardas para REDD</vt:lpstr>
      <vt:lpstr>Balance entre lo técnico y político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Connie Espinosa</dc:creator>
  <cp:lastModifiedBy>Connie Espinosa</cp:lastModifiedBy>
  <cp:revision>16</cp:revision>
  <dcterms:created xsi:type="dcterms:W3CDTF">2013-02-06T15:38:02Z</dcterms:created>
  <dcterms:modified xsi:type="dcterms:W3CDTF">2013-02-06T19:32:10Z</dcterms:modified>
</cp:coreProperties>
</file>