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8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20153-9B80-4E9B-9E7D-42381E5C6FFD}" type="datetimeFigureOut">
              <a:rPr lang="es-EC" smtClean="0"/>
              <a:t>06/02/2013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89BDB-93B9-46AF-A8C9-E32D4FA5D926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556988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20153-9B80-4E9B-9E7D-42381E5C6FFD}" type="datetimeFigureOut">
              <a:rPr lang="es-EC" smtClean="0"/>
              <a:t>06/02/2013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89BDB-93B9-46AF-A8C9-E32D4FA5D926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321483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20153-9B80-4E9B-9E7D-42381E5C6FFD}" type="datetimeFigureOut">
              <a:rPr lang="es-EC" smtClean="0"/>
              <a:t>06/02/2013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89BDB-93B9-46AF-A8C9-E32D4FA5D926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303805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20153-9B80-4E9B-9E7D-42381E5C6FFD}" type="datetimeFigureOut">
              <a:rPr lang="es-EC" smtClean="0"/>
              <a:t>06/02/2013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89BDB-93B9-46AF-A8C9-E32D4FA5D926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114734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20153-9B80-4E9B-9E7D-42381E5C6FFD}" type="datetimeFigureOut">
              <a:rPr lang="es-EC" smtClean="0"/>
              <a:t>06/02/2013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89BDB-93B9-46AF-A8C9-E32D4FA5D926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290476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20153-9B80-4E9B-9E7D-42381E5C6FFD}" type="datetimeFigureOut">
              <a:rPr lang="es-EC" smtClean="0"/>
              <a:t>06/02/2013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89BDB-93B9-46AF-A8C9-E32D4FA5D926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49045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20153-9B80-4E9B-9E7D-42381E5C6FFD}" type="datetimeFigureOut">
              <a:rPr lang="es-EC" smtClean="0"/>
              <a:t>06/02/2013</a:t>
            </a:fld>
            <a:endParaRPr lang="es-EC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89BDB-93B9-46AF-A8C9-E32D4FA5D926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174532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20153-9B80-4E9B-9E7D-42381E5C6FFD}" type="datetimeFigureOut">
              <a:rPr lang="es-EC" smtClean="0"/>
              <a:t>06/02/2013</a:t>
            </a:fld>
            <a:endParaRPr lang="es-EC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89BDB-93B9-46AF-A8C9-E32D4FA5D926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796756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20153-9B80-4E9B-9E7D-42381E5C6FFD}" type="datetimeFigureOut">
              <a:rPr lang="es-EC" smtClean="0"/>
              <a:t>06/02/2013</a:t>
            </a:fld>
            <a:endParaRPr lang="es-EC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89BDB-93B9-46AF-A8C9-E32D4FA5D926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644883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20153-9B80-4E9B-9E7D-42381E5C6FFD}" type="datetimeFigureOut">
              <a:rPr lang="es-EC" smtClean="0"/>
              <a:t>06/02/2013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89BDB-93B9-46AF-A8C9-E32D4FA5D926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885548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20153-9B80-4E9B-9E7D-42381E5C6FFD}" type="datetimeFigureOut">
              <a:rPr lang="es-EC" smtClean="0"/>
              <a:t>06/02/2013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89BDB-93B9-46AF-A8C9-E32D4FA5D926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201405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20153-9B80-4E9B-9E7D-42381E5C6FFD}" type="datetimeFigureOut">
              <a:rPr lang="es-EC" smtClean="0"/>
              <a:t>06/02/2013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89BDB-93B9-46AF-A8C9-E32D4FA5D926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308308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/>
              <a:t>Agenda</a:t>
            </a:r>
            <a:endParaRPr lang="es-EC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EC" sz="1600" dirty="0" smtClean="0"/>
              <a:t>1. Antecedentes generales: (</a:t>
            </a:r>
            <a:r>
              <a:rPr lang="es-EC" sz="1600" dirty="0" err="1" smtClean="0"/>
              <a:t>Danae</a:t>
            </a:r>
            <a:r>
              <a:rPr lang="es-EC" sz="1600" dirty="0" smtClean="0"/>
              <a:t> / </a:t>
            </a:r>
            <a:r>
              <a:rPr lang="es-EC" sz="1600" dirty="0" err="1" smtClean="0"/>
              <a:t>Ma</a:t>
            </a:r>
            <a:r>
              <a:rPr lang="es-EC" sz="1600" dirty="0" smtClean="0"/>
              <a:t> del Carmen) </a:t>
            </a:r>
            <a:br>
              <a:rPr lang="es-EC" sz="1600" dirty="0" smtClean="0"/>
            </a:br>
            <a:r>
              <a:rPr lang="es-EC" sz="1600" dirty="0" smtClean="0"/>
              <a:t>            a) El acuerdo con el Gobierno del Ecuador para el PGA </a:t>
            </a:r>
            <a:br>
              <a:rPr lang="es-EC" sz="1600" dirty="0" smtClean="0"/>
            </a:br>
            <a:r>
              <a:rPr lang="es-EC" sz="1600" dirty="0" smtClean="0"/>
              <a:t>            b) Cómo el PGA se incorpora al PNREDD y PNC</a:t>
            </a:r>
            <a:br>
              <a:rPr lang="es-EC" sz="1600" dirty="0" smtClean="0"/>
            </a:br>
            <a:r>
              <a:rPr lang="es-EC" sz="1600" dirty="0" smtClean="0"/>
              <a:t>            c) Resumen de talleres 1 y 2: principales productos</a:t>
            </a:r>
            <a:br>
              <a:rPr lang="es-EC" sz="1600" dirty="0" smtClean="0"/>
            </a:br>
            <a:r>
              <a:rPr lang="es-EC" sz="1600" dirty="0" smtClean="0"/>
              <a:t/>
            </a:r>
            <a:br>
              <a:rPr lang="es-EC" sz="1600" dirty="0" smtClean="0"/>
            </a:br>
            <a:r>
              <a:rPr lang="es-EC" sz="1600" dirty="0" smtClean="0"/>
              <a:t>2. Inclusión del PGA en los procesos nacionales (PNREDD – PNC ONU REDD) con los que se vincularía el PGA (</a:t>
            </a:r>
            <a:r>
              <a:rPr lang="es-EC" sz="1600" dirty="0" err="1" smtClean="0"/>
              <a:t>Ma</a:t>
            </a:r>
            <a:r>
              <a:rPr lang="es-EC" sz="1600" dirty="0" smtClean="0"/>
              <a:t> del Carmen):</a:t>
            </a:r>
            <a:br>
              <a:rPr lang="es-EC" sz="1600" dirty="0" smtClean="0"/>
            </a:br>
            <a:r>
              <a:rPr lang="es-EC" sz="1600" dirty="0" smtClean="0"/>
              <a:t>          a) Estándares Socio Ambientales para REDD en Ecuador</a:t>
            </a:r>
            <a:br>
              <a:rPr lang="es-EC" sz="1600" dirty="0" smtClean="0"/>
            </a:br>
            <a:r>
              <a:rPr lang="es-EC" sz="1600" dirty="0" smtClean="0"/>
              <a:t>          b) Beneficios Múltiples (sociales y Ambientales para REDD)</a:t>
            </a:r>
            <a:br>
              <a:rPr lang="es-EC" sz="1600" dirty="0" smtClean="0"/>
            </a:br>
            <a:r>
              <a:rPr lang="es-EC" sz="1600" dirty="0" smtClean="0"/>
              <a:t>          c) Resumen del objetivo de armonización de procesos nacionales de estándares</a:t>
            </a:r>
            <a:br>
              <a:rPr lang="es-EC" sz="1600" dirty="0" smtClean="0"/>
            </a:br>
            <a:r>
              <a:rPr lang="es-EC" sz="1600" dirty="0" smtClean="0"/>
              <a:t/>
            </a:r>
            <a:br>
              <a:rPr lang="es-EC" sz="1600" dirty="0" smtClean="0"/>
            </a:br>
            <a:r>
              <a:rPr lang="es-EC" sz="1600" dirty="0" smtClean="0"/>
              <a:t>3. Conclusión de los nichos del PGA (PNC, Mesa de cooperación, </a:t>
            </a:r>
            <a:r>
              <a:rPr lang="es-EC" sz="1600" dirty="0" err="1" smtClean="0"/>
              <a:t>etc</a:t>
            </a:r>
            <a:r>
              <a:rPr lang="es-EC" sz="1600" dirty="0" smtClean="0"/>
              <a:t>)  (</a:t>
            </a:r>
            <a:r>
              <a:rPr lang="es-EC" sz="1600" dirty="0" err="1" smtClean="0"/>
              <a:t>Ma</a:t>
            </a:r>
            <a:r>
              <a:rPr lang="es-EC" sz="1600" dirty="0" smtClean="0"/>
              <a:t> del Carmen)</a:t>
            </a:r>
            <a:br>
              <a:rPr lang="es-EC" sz="1600" dirty="0" smtClean="0"/>
            </a:br>
            <a:r>
              <a:rPr lang="es-EC" sz="1600" dirty="0" smtClean="0"/>
              <a:t/>
            </a:r>
            <a:br>
              <a:rPr lang="es-EC" sz="1600" dirty="0" smtClean="0"/>
            </a:br>
            <a:r>
              <a:rPr lang="es-EC" sz="1600" dirty="0" smtClean="0"/>
              <a:t>4. Descripción del estado actual de los mecanismos de participación establecidos por el MAE para REDD+ (</a:t>
            </a:r>
            <a:r>
              <a:rPr lang="es-EC" sz="1600" dirty="0" err="1" smtClean="0"/>
              <a:t>Maria</a:t>
            </a:r>
            <a:r>
              <a:rPr lang="es-EC" sz="1600" dirty="0" smtClean="0"/>
              <a:t> del Carmen) </a:t>
            </a:r>
            <a:br>
              <a:rPr lang="es-EC" sz="1600" dirty="0" smtClean="0"/>
            </a:br>
            <a:r>
              <a:rPr lang="es-EC" sz="1600" dirty="0" smtClean="0"/>
              <a:t/>
            </a:r>
            <a:br>
              <a:rPr lang="es-EC" sz="1600" dirty="0" smtClean="0"/>
            </a:br>
            <a:r>
              <a:rPr lang="es-EC" sz="1600" dirty="0" smtClean="0"/>
              <a:t>5. Propuesta del PGA en Ecuador (Connie)</a:t>
            </a:r>
            <a:br>
              <a:rPr lang="es-EC" sz="1600" dirty="0" smtClean="0"/>
            </a:br>
            <a:r>
              <a:rPr lang="es-EC" sz="1600" dirty="0" smtClean="0"/>
              <a:t/>
            </a:r>
            <a:br>
              <a:rPr lang="es-EC" sz="1600" dirty="0" smtClean="0"/>
            </a:br>
            <a:r>
              <a:rPr lang="es-EC" sz="1600" dirty="0" smtClean="0"/>
              <a:t>6. Pasos a seguir (incl. líneas de comunicación entre las varias entidades involucradas y con el MAE)</a:t>
            </a:r>
            <a:endParaRPr lang="es-EC" sz="1600" dirty="0"/>
          </a:p>
        </p:txBody>
      </p:sp>
    </p:spTree>
    <p:extLst>
      <p:ext uri="{BB962C8B-B14F-4D97-AF65-F5344CB8AC3E}">
        <p14:creationId xmlns:p14="http://schemas.microsoft.com/office/powerpoint/2010/main" val="7731714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Agenda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</dc:title>
  <dc:creator>Connie Espinosa</dc:creator>
  <cp:lastModifiedBy>Connie Espinosa</cp:lastModifiedBy>
  <cp:revision>1</cp:revision>
  <dcterms:created xsi:type="dcterms:W3CDTF">2013-02-06T20:25:21Z</dcterms:created>
  <dcterms:modified xsi:type="dcterms:W3CDTF">2013-02-06T20:26:19Z</dcterms:modified>
</cp:coreProperties>
</file>